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96.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96.xml"/>
  <Override ContentType="application/vnd.openxmlformats-officedocument.presentationml.slideLayout+xml" PartName="/ppt/slideLayouts/slideLayout102.xml"/>
  <Override ContentType="application/vnd.openxmlformats-officedocument.presentationml.slideLayout+xml" PartName="/ppt/slideLayouts/slideLayout188.xml"/>
  <Override ContentType="application/vnd.openxmlformats-officedocument.presentationml.slideLayout+xml" PartName="/ppt/slideLayouts/slideLayout165.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92.xml"/>
  <Override ContentType="application/vnd.openxmlformats-officedocument.presentationml.slideLayout+xml" PartName="/ppt/slideLayouts/slideLayout150.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133.xml"/>
  <Override ContentType="application/vnd.openxmlformats-officedocument.presentationml.slideLayout+xml" PartName="/ppt/slideLayouts/slideLayout176.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61.xml"/>
  <Override ContentType="application/vnd.openxmlformats-officedocument.presentationml.slideLayout+xml" PartName="/ppt/slideLayouts/slideLayout172.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88.xml"/>
  <Override ContentType="application/vnd.openxmlformats-officedocument.presentationml.slideLayout+xml" PartName="/ppt/slideLayouts/slideLayout168.xml"/>
  <Override ContentType="application/vnd.openxmlformats-officedocument.presentationml.slideLayout+xml" PartName="/ppt/slideLayouts/slideLayout45.xml"/>
  <Override ContentType="application/vnd.openxmlformats-officedocument.presentationml.slideLayout+xml" PartName="/ppt/slideLayouts/slideLayout189.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2.xml"/>
  <Override ContentType="application/vnd.openxmlformats-officedocument.presentationml.slideLayout+xml" PartName="/ppt/slideLayouts/slideLayout180.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62.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177.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184.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124.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19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31.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156.xml"/>
  <Override ContentType="application/vnd.openxmlformats-officedocument.presentationml.slideLayout+xml" PartName="/ppt/slideLayouts/slideLayout199.xml"/>
  <Override ContentType="application/vnd.openxmlformats-officedocument.presentationml.slideLayout+xml" PartName="/ppt/slideLayouts/slideLayout173.xml"/>
  <Override ContentType="application/vnd.openxmlformats-officedocument.presentationml.slideLayout+xml" PartName="/ppt/slideLayouts/slideLayout171.xml"/>
  <Override ContentType="application/vnd.openxmlformats-officedocument.presentationml.slideLayout+xml" PartName="/ppt/slideLayouts/slideLayout198.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35.xml"/>
  <Override ContentType="application/vnd.openxmlformats-officedocument.presentationml.slideLayout+xml" PartName="/ppt/slideLayouts/slideLayout178.xml"/>
  <Override ContentType="application/vnd.openxmlformats-officedocument.presentationml.slideLayout+xml" PartName="/ppt/slideLayouts/slideLayout135.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94.xml"/>
  <Override ContentType="application/vnd.openxmlformats-officedocument.presentationml.slideLayout+xml" PartName="/ppt/slideLayouts/slideLayout71.xml"/>
  <Override ContentType="application/vnd.openxmlformats-officedocument.presentationml.slideLayout+xml" PartName="/ppt/slideLayouts/slideLayout151.xml"/>
  <Override ContentType="application/vnd.openxmlformats-officedocument.presentationml.slideLayout+xml" PartName="/ppt/slideLayouts/slideLayout201.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83.xml"/>
  <Override ContentType="application/vnd.openxmlformats-officedocument.presentationml.slideLayout+xml" PartName="/ppt/slideLayouts/slideLayout166.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51.xml"/>
  <Override ContentType="application/vnd.openxmlformats-officedocument.presentationml.slideLayout+xml" PartName="/ppt/slideLayouts/slideLayout94.xml"/>
  <Override ContentType="application/vnd.openxmlformats-officedocument.presentationml.slideLayout+xml" PartName="/ppt/slideLayouts/slideLayout1.xml"/>
  <Override ContentType="application/vnd.openxmlformats-officedocument.presentationml.slideLayout+xml" PartName="/ppt/slideLayouts/slideLayout174.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187.xml"/>
  <Override ContentType="application/vnd.openxmlformats-officedocument.presentationml.slideLayout+xml" PartName="/ppt/slideLayouts/slideLayout19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200.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101.xml"/>
  <Override ContentType="application/vnd.openxmlformats-officedocument.presentationml.slideLayout+xml" PartName="/ppt/slideLayouts/slideLayout179.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115.xml"/>
  <Override ContentType="application/vnd.openxmlformats-officedocument.presentationml.slideLayout+xml" PartName="/ppt/slideLayouts/slideLayout192.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75.xml"/>
  <Override ContentType="application/vnd.openxmlformats-officedocument.presentationml.slideLayout+xml" PartName="/ppt/slideLayouts/slideLayout100.xml"/>
  <Override ContentType="application/vnd.openxmlformats-officedocument.presentationml.slideLayout+xml" PartName="/ppt/slideLayouts/slideLayout143.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69.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86.xml"/>
  <Override ContentType="application/vnd.openxmlformats-officedocument.presentationml.slideLayout+xml" PartName="/ppt/slideLayouts/slideLayout160.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7.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theme+xml" PartName="/ppt/theme/theme8.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51" r:id="rId3"/>
    <p:sldMasterId id="2147483852" r:id="rId4"/>
    <p:sldMasterId id="2147483853" r:id="rId5"/>
    <p:sldMasterId id="2147483854" r:id="rId6"/>
    <p:sldMasterId id="2147483855" r:id="rId7"/>
    <p:sldMasterId id="2147483856" r:id="rId8"/>
    <p:sldMasterId id="2147483857" r:id="rId9"/>
  </p:sldMasterIdLst>
  <p:notesMasterIdLst>
    <p:notesMasterId r:id="rId10"/>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Lst>
  <p:sldSz cy="5143500" cx="9144000"/>
  <p:notesSz cx="6858000" cy="9144000"/>
  <p:embeddedFontLst>
    <p:embeddedFont>
      <p:font typeface="Roboto Slab"/>
      <p:regular r:id="rId23"/>
      <p:bold r:id="rId24"/>
    </p:embeddedFont>
    <p:embeddedFont>
      <p:font typeface="Nunito SemiBold"/>
      <p:regular r:id="rId25"/>
      <p:bold r:id="rId26"/>
      <p:italic r:id="rId27"/>
      <p:boldItalic r:id="rId28"/>
    </p:embeddedFont>
    <p:embeddedFont>
      <p:font typeface="Roboto"/>
      <p:regular r:id="rId29"/>
      <p:bold r:id="rId30"/>
      <p:italic r:id="rId31"/>
      <p:boldItalic r:id="rId32"/>
    </p:embeddedFont>
    <p:embeddedFont>
      <p:font typeface="Nunito"/>
      <p:regular r:id="rId33"/>
      <p:bold r:id="rId34"/>
      <p:italic r:id="rId35"/>
      <p:boldItalic r:id="rId36"/>
    </p:embeddedFont>
    <p:embeddedFont>
      <p:font typeface="Bebas Neue"/>
      <p:regular r:id="rId37"/>
    </p:embeddedFont>
    <p:embeddedFont>
      <p:font typeface="Fira Sans Extra Condensed Medium"/>
      <p:regular r:id="rId38"/>
      <p:bold r:id="rId39"/>
      <p:italic r:id="rId40"/>
      <p:boldItalic r:id="rId41"/>
    </p:embeddedFont>
    <p:embeddedFont>
      <p:font typeface="Fira Sans Condensed Medium"/>
      <p:regular r:id="rId42"/>
      <p:bold r:id="rId43"/>
      <p:italic r:id="rId44"/>
      <p:boldItalic r:id="rId45"/>
    </p:embeddedFont>
    <p:embeddedFont>
      <p:font typeface="Nunito ExtraBold"/>
      <p:bold r:id="rId46"/>
      <p:boldItalic r:id="rId47"/>
    </p:embeddedFont>
    <p:embeddedFont>
      <p:font typeface="Quicksand"/>
      <p:regular r:id="rId48"/>
      <p:bold r:id="rId49"/>
    </p:embeddedFont>
    <p:embeddedFont>
      <p:font typeface="Nunito Black"/>
      <p:bold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italic.fntdata"/><Relationship Id="rId42" Type="http://schemas.openxmlformats.org/officeDocument/2006/relationships/font" Target="fonts/FiraSansCondensedMedium-regular.fntdata"/><Relationship Id="rId41" Type="http://schemas.openxmlformats.org/officeDocument/2006/relationships/font" Target="fonts/FiraSansExtraCondensedMedium-boldItalic.fntdata"/><Relationship Id="rId44" Type="http://schemas.openxmlformats.org/officeDocument/2006/relationships/font" Target="fonts/FiraSansCondensedMedium-italic.fntdata"/><Relationship Id="rId43" Type="http://schemas.openxmlformats.org/officeDocument/2006/relationships/font" Target="fonts/FiraSansCondensedMedium-bold.fntdata"/><Relationship Id="rId46" Type="http://schemas.openxmlformats.org/officeDocument/2006/relationships/font" Target="fonts/NunitoExtraBold-bold.fntdata"/><Relationship Id="rId45" Type="http://schemas.openxmlformats.org/officeDocument/2006/relationships/font" Target="fonts/FiraSansCondensedMedium-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Master" Target="slideMasters/slideMaster7.xml"/><Relationship Id="rId48" Type="http://schemas.openxmlformats.org/officeDocument/2006/relationships/font" Target="fonts/Quicksand-regular.fntdata"/><Relationship Id="rId47" Type="http://schemas.openxmlformats.org/officeDocument/2006/relationships/font" Target="fonts/NunitoExtraBold-boldItalic.fntdata"/><Relationship Id="rId49" Type="http://schemas.openxmlformats.org/officeDocument/2006/relationships/font" Target="fonts/Quicksand-bold.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7" Type="http://schemas.openxmlformats.org/officeDocument/2006/relationships/slideMaster" Target="slideMasters/slideMaster5.xml"/><Relationship Id="rId8" Type="http://schemas.openxmlformats.org/officeDocument/2006/relationships/slideMaster" Target="slideMasters/slideMaster6.xml"/><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Nunito-regular.fntdata"/><Relationship Id="rId32" Type="http://schemas.openxmlformats.org/officeDocument/2006/relationships/font" Target="fonts/Roboto-boldItalic.fntdata"/><Relationship Id="rId35" Type="http://schemas.openxmlformats.org/officeDocument/2006/relationships/font" Target="fonts/Nunito-italic.fntdata"/><Relationship Id="rId34" Type="http://schemas.openxmlformats.org/officeDocument/2006/relationships/font" Target="fonts/Nunito-bold.fntdata"/><Relationship Id="rId37" Type="http://schemas.openxmlformats.org/officeDocument/2006/relationships/font" Target="fonts/BebasNeue-regular.fntdata"/><Relationship Id="rId36" Type="http://schemas.openxmlformats.org/officeDocument/2006/relationships/font" Target="fonts/Nunito-boldItalic.fntdata"/><Relationship Id="rId39" Type="http://schemas.openxmlformats.org/officeDocument/2006/relationships/font" Target="fonts/FiraSansExtraCondensedMedium-bold.fntdata"/><Relationship Id="rId38" Type="http://schemas.openxmlformats.org/officeDocument/2006/relationships/font" Target="fonts/FiraSansExtraCondensedMedium-regular.fntdata"/><Relationship Id="rId20" Type="http://schemas.openxmlformats.org/officeDocument/2006/relationships/slide" Target="slides/slide10.xml"/><Relationship Id="rId22" Type="http://schemas.openxmlformats.org/officeDocument/2006/relationships/slide" Target="slides/slide12.xml"/><Relationship Id="rId21" Type="http://schemas.openxmlformats.org/officeDocument/2006/relationships/slide" Target="slides/slide11.xml"/><Relationship Id="rId24" Type="http://schemas.openxmlformats.org/officeDocument/2006/relationships/font" Target="fonts/RobotoSlab-bold.fntdata"/><Relationship Id="rId23" Type="http://schemas.openxmlformats.org/officeDocument/2006/relationships/font" Target="fonts/RobotoSlab-regular.fntdata"/><Relationship Id="rId26" Type="http://schemas.openxmlformats.org/officeDocument/2006/relationships/font" Target="fonts/NunitoSemiBold-bold.fntdata"/><Relationship Id="rId25" Type="http://schemas.openxmlformats.org/officeDocument/2006/relationships/font" Target="fonts/NunitoSemiBold-regular.fntdata"/><Relationship Id="rId28" Type="http://schemas.openxmlformats.org/officeDocument/2006/relationships/font" Target="fonts/NunitoSemiBold-boldItalic.fntdata"/><Relationship Id="rId27" Type="http://schemas.openxmlformats.org/officeDocument/2006/relationships/font" Target="fonts/NunitoSemiBold-italic.fntdata"/><Relationship Id="rId29" Type="http://schemas.openxmlformats.org/officeDocument/2006/relationships/font" Target="fonts/Roboto-regular.fntdata"/><Relationship Id="rId51" Type="http://schemas.openxmlformats.org/officeDocument/2006/relationships/font" Target="fonts/NunitoBlack-boldItalic.fntdata"/><Relationship Id="rId50" Type="http://schemas.openxmlformats.org/officeDocument/2006/relationships/font" Target="fonts/NunitoBlack-bold.fntdata"/><Relationship Id="rId11" Type="http://schemas.openxmlformats.org/officeDocument/2006/relationships/slide" Target="slides/slide1.xml"/><Relationship Id="rId10" Type="http://schemas.openxmlformats.org/officeDocument/2006/relationships/notesMaster" Target="notesMasters/notesMaster1.xml"/><Relationship Id="rId13" Type="http://schemas.openxmlformats.org/officeDocument/2006/relationships/slide" Target="slides/slide3.xml"/><Relationship Id="rId12" Type="http://schemas.openxmlformats.org/officeDocument/2006/relationships/slide" Target="slides/slide2.xml"/><Relationship Id="rId15" Type="http://schemas.openxmlformats.org/officeDocument/2006/relationships/slide" Target="slides/slide5.xml"/><Relationship Id="rId14" Type="http://schemas.openxmlformats.org/officeDocument/2006/relationships/slide" Target="slides/slide4.xml"/><Relationship Id="rId17" Type="http://schemas.openxmlformats.org/officeDocument/2006/relationships/slide" Target="slides/slide7.xml"/><Relationship Id="rId16" Type="http://schemas.openxmlformats.org/officeDocument/2006/relationships/slide" Target="slides/slide6.xml"/><Relationship Id="rId19" Type="http://schemas.openxmlformats.org/officeDocument/2006/relationships/slide" Target="slides/slide9.xml"/><Relationship Id="rId18" Type="http://schemas.openxmlformats.org/officeDocument/2006/relationships/slide" Target="slides/slide8.xml"/></Relationships>
</file>

<file path=ppt/media/image1.jpg>
</file>

<file path=ppt/media/image2.png>
</file>

<file path=ppt/media/image3.pn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1" name="Shape 3821"/>
        <p:cNvGrpSpPr/>
        <p:nvPr/>
      </p:nvGrpSpPr>
      <p:grpSpPr>
        <a:xfrm>
          <a:off x="0" y="0"/>
          <a:ext cx="0" cy="0"/>
          <a:chOff x="0" y="0"/>
          <a:chExt cx="0" cy="0"/>
        </a:xfrm>
      </p:grpSpPr>
      <p:sp>
        <p:nvSpPr>
          <p:cNvPr id="3822" name="Google Shape;3822;g2144d25161d_4_1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3" name="Google Shape;3823;g2144d25161d_4_1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9" name="Shape 5619"/>
        <p:cNvGrpSpPr/>
        <p:nvPr/>
      </p:nvGrpSpPr>
      <p:grpSpPr>
        <a:xfrm>
          <a:off x="0" y="0"/>
          <a:ext cx="0" cy="0"/>
          <a:chOff x="0" y="0"/>
          <a:chExt cx="0" cy="0"/>
        </a:xfrm>
      </p:grpSpPr>
      <p:sp>
        <p:nvSpPr>
          <p:cNvPr id="5620" name="Google Shape;5620;g21455a2356a_3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1" name="Google Shape;5621;g21455a2356a_3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6" name="Shape 5626"/>
        <p:cNvGrpSpPr/>
        <p:nvPr/>
      </p:nvGrpSpPr>
      <p:grpSpPr>
        <a:xfrm>
          <a:off x="0" y="0"/>
          <a:ext cx="0" cy="0"/>
          <a:chOff x="0" y="0"/>
          <a:chExt cx="0" cy="0"/>
        </a:xfrm>
      </p:grpSpPr>
      <p:sp>
        <p:nvSpPr>
          <p:cNvPr id="5627" name="Google Shape;5627;g21455a2356a_3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8" name="Google Shape;5628;g21455a2356a_3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3" name="Shape 6153"/>
        <p:cNvGrpSpPr/>
        <p:nvPr/>
      </p:nvGrpSpPr>
      <p:grpSpPr>
        <a:xfrm>
          <a:off x="0" y="0"/>
          <a:ext cx="0" cy="0"/>
          <a:chOff x="0" y="0"/>
          <a:chExt cx="0" cy="0"/>
        </a:xfrm>
      </p:grpSpPr>
      <p:sp>
        <p:nvSpPr>
          <p:cNvPr id="6154" name="Google Shape;6154;g2144d25161d_4_10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5" name="Google Shape;6155;g2144d25161d_4_10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9" name="Shape 4689"/>
        <p:cNvGrpSpPr/>
        <p:nvPr/>
      </p:nvGrpSpPr>
      <p:grpSpPr>
        <a:xfrm>
          <a:off x="0" y="0"/>
          <a:ext cx="0" cy="0"/>
          <a:chOff x="0" y="0"/>
          <a:chExt cx="0" cy="0"/>
        </a:xfrm>
      </p:grpSpPr>
      <p:sp>
        <p:nvSpPr>
          <p:cNvPr id="4690" name="Google Shape;4690;g2144d25161d_4_7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1" name="Google Shape;4691;g2144d25161d_4_7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4" name="Shape 5134"/>
        <p:cNvGrpSpPr/>
        <p:nvPr/>
      </p:nvGrpSpPr>
      <p:grpSpPr>
        <a:xfrm>
          <a:off x="0" y="0"/>
          <a:ext cx="0" cy="0"/>
          <a:chOff x="0" y="0"/>
          <a:chExt cx="0" cy="0"/>
        </a:xfrm>
      </p:grpSpPr>
      <p:sp>
        <p:nvSpPr>
          <p:cNvPr id="5135" name="Google Shape;5135;g2144d25161d_4_9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6" name="Google Shape;5136;g2144d25161d_4_9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4" name="Shape 5144"/>
        <p:cNvGrpSpPr/>
        <p:nvPr/>
      </p:nvGrpSpPr>
      <p:grpSpPr>
        <a:xfrm>
          <a:off x="0" y="0"/>
          <a:ext cx="0" cy="0"/>
          <a:chOff x="0" y="0"/>
          <a:chExt cx="0" cy="0"/>
        </a:xfrm>
      </p:grpSpPr>
      <p:sp>
        <p:nvSpPr>
          <p:cNvPr id="5145" name="Google Shape;5145;g2144d25161d_4_12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6" name="Google Shape;5146;g2144d25161d_4_12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2" name="Shape 5162"/>
        <p:cNvGrpSpPr/>
        <p:nvPr/>
      </p:nvGrpSpPr>
      <p:grpSpPr>
        <a:xfrm>
          <a:off x="0" y="0"/>
          <a:ext cx="0" cy="0"/>
          <a:chOff x="0" y="0"/>
          <a:chExt cx="0" cy="0"/>
        </a:xfrm>
      </p:grpSpPr>
      <p:sp>
        <p:nvSpPr>
          <p:cNvPr id="5163" name="Google Shape;5163;g2144d25161d_4_5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4" name="Google Shape;5164;g2144d25161d_4_5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0" name="Shape 5590"/>
        <p:cNvGrpSpPr/>
        <p:nvPr/>
      </p:nvGrpSpPr>
      <p:grpSpPr>
        <a:xfrm>
          <a:off x="0" y="0"/>
          <a:ext cx="0" cy="0"/>
          <a:chOff x="0" y="0"/>
          <a:chExt cx="0" cy="0"/>
        </a:xfrm>
      </p:grpSpPr>
      <p:sp>
        <p:nvSpPr>
          <p:cNvPr id="5591" name="Google Shape;5591;g21455a2356a_3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2" name="Google Shape;5592;g21455a2356a_3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7" name="Shape 5597"/>
        <p:cNvGrpSpPr/>
        <p:nvPr/>
      </p:nvGrpSpPr>
      <p:grpSpPr>
        <a:xfrm>
          <a:off x="0" y="0"/>
          <a:ext cx="0" cy="0"/>
          <a:chOff x="0" y="0"/>
          <a:chExt cx="0" cy="0"/>
        </a:xfrm>
      </p:grpSpPr>
      <p:sp>
        <p:nvSpPr>
          <p:cNvPr id="5598" name="Google Shape;5598;g21458dbd99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9" name="Google Shape;5599;g21458dbd99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5" name="Shape 5605"/>
        <p:cNvGrpSpPr/>
        <p:nvPr/>
      </p:nvGrpSpPr>
      <p:grpSpPr>
        <a:xfrm>
          <a:off x="0" y="0"/>
          <a:ext cx="0" cy="0"/>
          <a:chOff x="0" y="0"/>
          <a:chExt cx="0" cy="0"/>
        </a:xfrm>
      </p:grpSpPr>
      <p:sp>
        <p:nvSpPr>
          <p:cNvPr id="5606" name="Google Shape;5606;g21455a2356a_3_9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7" name="Google Shape;5607;g21455a2356a_3_9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2" name="Shape 5612"/>
        <p:cNvGrpSpPr/>
        <p:nvPr/>
      </p:nvGrpSpPr>
      <p:grpSpPr>
        <a:xfrm>
          <a:off x="0" y="0"/>
          <a:ext cx="0" cy="0"/>
          <a:chOff x="0" y="0"/>
          <a:chExt cx="0" cy="0"/>
        </a:xfrm>
      </p:grpSpPr>
      <p:sp>
        <p:nvSpPr>
          <p:cNvPr id="5613" name="Google Shape;5613;g21458dbd99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4" name="Google Shape;5614;g21458dbd99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1770" name="Shape 1770"/>
        <p:cNvGrpSpPr/>
        <p:nvPr/>
      </p:nvGrpSpPr>
      <p:grpSpPr>
        <a:xfrm>
          <a:off x="0" y="0"/>
          <a:ext cx="0" cy="0"/>
          <a:chOff x="0" y="0"/>
          <a:chExt cx="0" cy="0"/>
        </a:xfrm>
      </p:grpSpPr>
      <p:sp>
        <p:nvSpPr>
          <p:cNvPr id="1771" name="Google Shape;1771;p104"/>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04"/>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3" name="Google Shape;1773;p104"/>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74" name="Google Shape;1774;p104"/>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04"/>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6" name="Google Shape;1776;p104"/>
          <p:cNvGrpSpPr/>
          <p:nvPr/>
        </p:nvGrpSpPr>
        <p:grpSpPr>
          <a:xfrm>
            <a:off x="399972" y="1818222"/>
            <a:ext cx="621664" cy="544428"/>
            <a:chOff x="2316475" y="944125"/>
            <a:chExt cx="662825" cy="580475"/>
          </a:xfrm>
        </p:grpSpPr>
        <p:sp>
          <p:nvSpPr>
            <p:cNvPr id="1777" name="Google Shape;1777;p1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104"/>
          <p:cNvGrpSpPr/>
          <p:nvPr/>
        </p:nvGrpSpPr>
        <p:grpSpPr>
          <a:xfrm>
            <a:off x="7398222" y="2083072"/>
            <a:ext cx="621664" cy="544428"/>
            <a:chOff x="2316475" y="944125"/>
            <a:chExt cx="662825" cy="580475"/>
          </a:xfrm>
        </p:grpSpPr>
        <p:sp>
          <p:nvSpPr>
            <p:cNvPr id="1782" name="Google Shape;1782;p1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1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104"/>
          <p:cNvGrpSpPr/>
          <p:nvPr/>
        </p:nvGrpSpPr>
        <p:grpSpPr>
          <a:xfrm>
            <a:off x="8935906" y="1472538"/>
            <a:ext cx="484923" cy="424676"/>
            <a:chOff x="2316475" y="944125"/>
            <a:chExt cx="662825" cy="580475"/>
          </a:xfrm>
        </p:grpSpPr>
        <p:sp>
          <p:nvSpPr>
            <p:cNvPr id="1787" name="Google Shape;1787;p1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1791" name="Shape 1791"/>
        <p:cNvGrpSpPr/>
        <p:nvPr/>
      </p:nvGrpSpPr>
      <p:grpSpPr>
        <a:xfrm>
          <a:off x="0" y="0"/>
          <a:ext cx="0" cy="0"/>
          <a:chOff x="0" y="0"/>
          <a:chExt cx="0" cy="0"/>
        </a:xfrm>
      </p:grpSpPr>
      <p:sp>
        <p:nvSpPr>
          <p:cNvPr id="1792" name="Google Shape;1792;p105"/>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1793" name="Google Shape;1793;p105"/>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1794" name="Google Shape;1794;p105"/>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05"/>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105"/>
          <p:cNvGrpSpPr/>
          <p:nvPr/>
        </p:nvGrpSpPr>
        <p:grpSpPr>
          <a:xfrm>
            <a:off x="710797" y="445797"/>
            <a:ext cx="621664" cy="544428"/>
            <a:chOff x="2316475" y="944125"/>
            <a:chExt cx="662825" cy="580475"/>
          </a:xfrm>
        </p:grpSpPr>
        <p:sp>
          <p:nvSpPr>
            <p:cNvPr id="1797" name="Google Shape;1797;p1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105"/>
          <p:cNvGrpSpPr/>
          <p:nvPr/>
        </p:nvGrpSpPr>
        <p:grpSpPr>
          <a:xfrm>
            <a:off x="499615" y="3871964"/>
            <a:ext cx="762448" cy="667720"/>
            <a:chOff x="2316475" y="944125"/>
            <a:chExt cx="662825" cy="580475"/>
          </a:xfrm>
        </p:grpSpPr>
        <p:sp>
          <p:nvSpPr>
            <p:cNvPr id="1802" name="Google Shape;1802;p1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6" name="Google Shape;1806;p105"/>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05"/>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8" name="Google Shape;1808;p105"/>
          <p:cNvGrpSpPr/>
          <p:nvPr/>
        </p:nvGrpSpPr>
        <p:grpSpPr>
          <a:xfrm flipH="1">
            <a:off x="7766010" y="445810"/>
            <a:ext cx="621664" cy="544428"/>
            <a:chOff x="2316475" y="944125"/>
            <a:chExt cx="662825" cy="580475"/>
          </a:xfrm>
        </p:grpSpPr>
        <p:sp>
          <p:nvSpPr>
            <p:cNvPr id="1809" name="Google Shape;1809;p1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 name="Google Shape;1813;p105"/>
          <p:cNvGrpSpPr/>
          <p:nvPr/>
        </p:nvGrpSpPr>
        <p:grpSpPr>
          <a:xfrm flipH="1">
            <a:off x="7836407" y="3871977"/>
            <a:ext cx="762448" cy="667720"/>
            <a:chOff x="2316475" y="944125"/>
            <a:chExt cx="662825" cy="580475"/>
          </a:xfrm>
        </p:grpSpPr>
        <p:sp>
          <p:nvSpPr>
            <p:cNvPr id="1814" name="Google Shape;1814;p1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1818" name="Shape 1818"/>
        <p:cNvGrpSpPr/>
        <p:nvPr/>
      </p:nvGrpSpPr>
      <p:grpSpPr>
        <a:xfrm>
          <a:off x="0" y="0"/>
          <a:ext cx="0" cy="0"/>
          <a:chOff x="0" y="0"/>
          <a:chExt cx="0" cy="0"/>
        </a:xfrm>
      </p:grpSpPr>
      <p:sp>
        <p:nvSpPr>
          <p:cNvPr id="1819" name="Google Shape;1819;p106"/>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820" name="Google Shape;1820;p106"/>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06"/>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06"/>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06"/>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 name="Google Shape;1824;p106"/>
          <p:cNvGrpSpPr/>
          <p:nvPr/>
        </p:nvGrpSpPr>
        <p:grpSpPr>
          <a:xfrm>
            <a:off x="89147" y="4194428"/>
            <a:ext cx="621664" cy="544428"/>
            <a:chOff x="2316475" y="944125"/>
            <a:chExt cx="662825" cy="580475"/>
          </a:xfrm>
        </p:grpSpPr>
        <p:sp>
          <p:nvSpPr>
            <p:cNvPr id="1825" name="Google Shape;1825;p1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106"/>
          <p:cNvGrpSpPr/>
          <p:nvPr/>
        </p:nvGrpSpPr>
        <p:grpSpPr>
          <a:xfrm>
            <a:off x="8632622" y="3375190"/>
            <a:ext cx="621664" cy="544428"/>
            <a:chOff x="2316475" y="944125"/>
            <a:chExt cx="662825" cy="580475"/>
          </a:xfrm>
        </p:grpSpPr>
        <p:sp>
          <p:nvSpPr>
            <p:cNvPr id="1830" name="Google Shape;1830;p1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1834" name="Shape 1834"/>
        <p:cNvGrpSpPr/>
        <p:nvPr/>
      </p:nvGrpSpPr>
      <p:grpSpPr>
        <a:xfrm>
          <a:off x="0" y="0"/>
          <a:ext cx="0" cy="0"/>
          <a:chOff x="0" y="0"/>
          <a:chExt cx="0" cy="0"/>
        </a:xfrm>
      </p:grpSpPr>
      <p:sp>
        <p:nvSpPr>
          <p:cNvPr id="1835" name="Google Shape;1835;p107"/>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836" name="Google Shape;1836;p107"/>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837" name="Google Shape;1837;p107"/>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838" name="Google Shape;1838;p107"/>
          <p:cNvGrpSpPr/>
          <p:nvPr/>
        </p:nvGrpSpPr>
        <p:grpSpPr>
          <a:xfrm>
            <a:off x="552372" y="4334315"/>
            <a:ext cx="621664" cy="544428"/>
            <a:chOff x="2316475" y="944125"/>
            <a:chExt cx="662825" cy="580475"/>
          </a:xfrm>
        </p:grpSpPr>
        <p:sp>
          <p:nvSpPr>
            <p:cNvPr id="1839" name="Google Shape;1839;p1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 name="Google Shape;1843;p107"/>
          <p:cNvGrpSpPr/>
          <p:nvPr/>
        </p:nvGrpSpPr>
        <p:grpSpPr>
          <a:xfrm>
            <a:off x="7438022" y="4427365"/>
            <a:ext cx="621664" cy="544428"/>
            <a:chOff x="2316475" y="944125"/>
            <a:chExt cx="662825" cy="580475"/>
          </a:xfrm>
        </p:grpSpPr>
        <p:sp>
          <p:nvSpPr>
            <p:cNvPr id="1844" name="Google Shape;1844;p1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107"/>
          <p:cNvGrpSpPr/>
          <p:nvPr/>
        </p:nvGrpSpPr>
        <p:grpSpPr>
          <a:xfrm>
            <a:off x="7811547" y="41115"/>
            <a:ext cx="621664" cy="544428"/>
            <a:chOff x="2316475" y="944125"/>
            <a:chExt cx="662825" cy="580475"/>
          </a:xfrm>
        </p:grpSpPr>
        <p:sp>
          <p:nvSpPr>
            <p:cNvPr id="1849" name="Google Shape;1849;p1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107"/>
          <p:cNvGrpSpPr/>
          <p:nvPr/>
        </p:nvGrpSpPr>
        <p:grpSpPr>
          <a:xfrm>
            <a:off x="200547" y="41122"/>
            <a:ext cx="621664" cy="544428"/>
            <a:chOff x="2316475" y="944125"/>
            <a:chExt cx="662825" cy="580475"/>
          </a:xfrm>
        </p:grpSpPr>
        <p:sp>
          <p:nvSpPr>
            <p:cNvPr id="1854" name="Google Shape;1854;p1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1858" name="Shape 1858"/>
        <p:cNvGrpSpPr/>
        <p:nvPr/>
      </p:nvGrpSpPr>
      <p:grpSpPr>
        <a:xfrm>
          <a:off x="0" y="0"/>
          <a:ext cx="0" cy="0"/>
          <a:chOff x="0" y="0"/>
          <a:chExt cx="0" cy="0"/>
        </a:xfrm>
      </p:grpSpPr>
      <p:sp>
        <p:nvSpPr>
          <p:cNvPr id="1859" name="Google Shape;1859;p108"/>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1860" name="Google Shape;1860;p108"/>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861" name="Google Shape;1861;p108"/>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862" name="Google Shape;1862;p108"/>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863" name="Google Shape;1863;p108"/>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864" name="Google Shape;1864;p108"/>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865" name="Google Shape;1865;p108"/>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866" name="Google Shape;1866;p108"/>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08"/>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08"/>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08"/>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0" name="Google Shape;1870;p108"/>
          <p:cNvGrpSpPr/>
          <p:nvPr/>
        </p:nvGrpSpPr>
        <p:grpSpPr>
          <a:xfrm flipH="1">
            <a:off x="2683258" y="4770240"/>
            <a:ext cx="621664" cy="544428"/>
            <a:chOff x="2316475" y="944125"/>
            <a:chExt cx="662825" cy="580475"/>
          </a:xfrm>
        </p:grpSpPr>
        <p:sp>
          <p:nvSpPr>
            <p:cNvPr id="1871" name="Google Shape;1871;p10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0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0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0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 name="Google Shape;1875;p108"/>
          <p:cNvGrpSpPr/>
          <p:nvPr/>
        </p:nvGrpSpPr>
        <p:grpSpPr>
          <a:xfrm flipH="1">
            <a:off x="8360133" y="748215"/>
            <a:ext cx="621664" cy="544428"/>
            <a:chOff x="2316475" y="944125"/>
            <a:chExt cx="662825" cy="580475"/>
          </a:xfrm>
        </p:grpSpPr>
        <p:sp>
          <p:nvSpPr>
            <p:cNvPr id="1876" name="Google Shape;1876;p10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10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10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10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1880" name="Shape 1880"/>
        <p:cNvGrpSpPr/>
        <p:nvPr/>
      </p:nvGrpSpPr>
      <p:grpSpPr>
        <a:xfrm>
          <a:off x="0" y="0"/>
          <a:ext cx="0" cy="0"/>
          <a:chOff x="0" y="0"/>
          <a:chExt cx="0" cy="0"/>
        </a:xfrm>
      </p:grpSpPr>
      <p:sp>
        <p:nvSpPr>
          <p:cNvPr id="1881" name="Google Shape;1881;p109"/>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09"/>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83" name="Google Shape;1883;p109"/>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84" name="Google Shape;1884;p109"/>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09"/>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6" name="Google Shape;1886;p109"/>
          <p:cNvGrpSpPr/>
          <p:nvPr/>
        </p:nvGrpSpPr>
        <p:grpSpPr>
          <a:xfrm flipH="1">
            <a:off x="7505663" y="1450322"/>
            <a:ext cx="621664" cy="544428"/>
            <a:chOff x="2316475" y="944125"/>
            <a:chExt cx="662825" cy="580475"/>
          </a:xfrm>
        </p:grpSpPr>
        <p:sp>
          <p:nvSpPr>
            <p:cNvPr id="1887" name="Google Shape;1887;p1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109"/>
          <p:cNvGrpSpPr/>
          <p:nvPr/>
        </p:nvGrpSpPr>
        <p:grpSpPr>
          <a:xfrm flipH="1">
            <a:off x="1335838" y="2120722"/>
            <a:ext cx="621664" cy="544428"/>
            <a:chOff x="2316475" y="944125"/>
            <a:chExt cx="662825" cy="580475"/>
          </a:xfrm>
        </p:grpSpPr>
        <p:sp>
          <p:nvSpPr>
            <p:cNvPr id="1892" name="Google Shape;1892;p1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1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109"/>
          <p:cNvGrpSpPr/>
          <p:nvPr/>
        </p:nvGrpSpPr>
        <p:grpSpPr>
          <a:xfrm flipH="1">
            <a:off x="-65105" y="1510188"/>
            <a:ext cx="484923" cy="424676"/>
            <a:chOff x="2316475" y="944125"/>
            <a:chExt cx="662825" cy="580475"/>
          </a:xfrm>
        </p:grpSpPr>
        <p:sp>
          <p:nvSpPr>
            <p:cNvPr id="1897" name="Google Shape;1897;p1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1" name="Google Shape;1901;p109"/>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1902" name="Shape 1902"/>
        <p:cNvGrpSpPr/>
        <p:nvPr/>
      </p:nvGrpSpPr>
      <p:grpSpPr>
        <a:xfrm>
          <a:off x="0" y="0"/>
          <a:ext cx="0" cy="0"/>
          <a:chOff x="0" y="0"/>
          <a:chExt cx="0" cy="0"/>
        </a:xfrm>
      </p:grpSpPr>
      <p:sp>
        <p:nvSpPr>
          <p:cNvPr id="1903" name="Google Shape;1903;p110"/>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10"/>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10"/>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6" name="Google Shape;1906;p110"/>
          <p:cNvGrpSpPr/>
          <p:nvPr/>
        </p:nvGrpSpPr>
        <p:grpSpPr>
          <a:xfrm flipH="1">
            <a:off x="7505663" y="1450322"/>
            <a:ext cx="621664" cy="544428"/>
            <a:chOff x="2316475" y="944125"/>
            <a:chExt cx="662825" cy="580475"/>
          </a:xfrm>
        </p:grpSpPr>
        <p:sp>
          <p:nvSpPr>
            <p:cNvPr id="1907" name="Google Shape;1907;p1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110"/>
          <p:cNvGrpSpPr/>
          <p:nvPr/>
        </p:nvGrpSpPr>
        <p:grpSpPr>
          <a:xfrm flipH="1">
            <a:off x="1335838" y="2120722"/>
            <a:ext cx="621664" cy="544428"/>
            <a:chOff x="2316475" y="944125"/>
            <a:chExt cx="662825" cy="580475"/>
          </a:xfrm>
        </p:grpSpPr>
        <p:sp>
          <p:nvSpPr>
            <p:cNvPr id="1912" name="Google Shape;1912;p1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110"/>
          <p:cNvGrpSpPr/>
          <p:nvPr/>
        </p:nvGrpSpPr>
        <p:grpSpPr>
          <a:xfrm flipH="1">
            <a:off x="-65105" y="1510188"/>
            <a:ext cx="484923" cy="424676"/>
            <a:chOff x="2316475" y="944125"/>
            <a:chExt cx="662825" cy="580475"/>
          </a:xfrm>
        </p:grpSpPr>
        <p:sp>
          <p:nvSpPr>
            <p:cNvPr id="1917" name="Google Shape;1917;p1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1921" name="Shape 1921"/>
        <p:cNvGrpSpPr/>
        <p:nvPr/>
      </p:nvGrpSpPr>
      <p:grpSpPr>
        <a:xfrm>
          <a:off x="0" y="0"/>
          <a:ext cx="0" cy="0"/>
          <a:chOff x="0" y="0"/>
          <a:chExt cx="0" cy="0"/>
        </a:xfrm>
      </p:grpSpPr>
      <p:sp>
        <p:nvSpPr>
          <p:cNvPr id="1922" name="Google Shape;1922;p111"/>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11"/>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11"/>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5" name="Google Shape;1925;p111"/>
          <p:cNvGrpSpPr/>
          <p:nvPr/>
        </p:nvGrpSpPr>
        <p:grpSpPr>
          <a:xfrm>
            <a:off x="2104522" y="1450322"/>
            <a:ext cx="621664" cy="544428"/>
            <a:chOff x="2316475" y="944125"/>
            <a:chExt cx="662825" cy="580475"/>
          </a:xfrm>
        </p:grpSpPr>
        <p:sp>
          <p:nvSpPr>
            <p:cNvPr id="1926" name="Google Shape;1926;p11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11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1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1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 name="Google Shape;1930;p111"/>
          <p:cNvGrpSpPr/>
          <p:nvPr/>
        </p:nvGrpSpPr>
        <p:grpSpPr>
          <a:xfrm>
            <a:off x="8274347" y="2120722"/>
            <a:ext cx="621664" cy="544428"/>
            <a:chOff x="2316475" y="944125"/>
            <a:chExt cx="662825" cy="580475"/>
          </a:xfrm>
        </p:grpSpPr>
        <p:sp>
          <p:nvSpPr>
            <p:cNvPr id="1931" name="Google Shape;1931;p11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1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1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1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111"/>
          <p:cNvGrpSpPr/>
          <p:nvPr/>
        </p:nvGrpSpPr>
        <p:grpSpPr>
          <a:xfrm>
            <a:off x="9812031" y="1510188"/>
            <a:ext cx="484923" cy="424676"/>
            <a:chOff x="2316475" y="944125"/>
            <a:chExt cx="662825" cy="580475"/>
          </a:xfrm>
        </p:grpSpPr>
        <p:sp>
          <p:nvSpPr>
            <p:cNvPr id="1936" name="Google Shape;1936;p11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1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1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1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43" name="Shape 1943"/>
        <p:cNvGrpSpPr/>
        <p:nvPr/>
      </p:nvGrpSpPr>
      <p:grpSpPr>
        <a:xfrm>
          <a:off x="0" y="0"/>
          <a:ext cx="0" cy="0"/>
          <a:chOff x="0" y="0"/>
          <a:chExt cx="0" cy="0"/>
        </a:xfrm>
      </p:grpSpPr>
      <p:sp>
        <p:nvSpPr>
          <p:cNvPr id="1944" name="Google Shape;1944;p113"/>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13"/>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13"/>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 name="Google Shape;1947;p113"/>
          <p:cNvGrpSpPr/>
          <p:nvPr/>
        </p:nvGrpSpPr>
        <p:grpSpPr>
          <a:xfrm>
            <a:off x="399972" y="1818222"/>
            <a:ext cx="621664" cy="544428"/>
            <a:chOff x="2316475" y="944125"/>
            <a:chExt cx="662825" cy="580475"/>
          </a:xfrm>
        </p:grpSpPr>
        <p:sp>
          <p:nvSpPr>
            <p:cNvPr id="1948" name="Google Shape;1948;p11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1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1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1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 name="Google Shape;1952;p113"/>
          <p:cNvGrpSpPr/>
          <p:nvPr/>
        </p:nvGrpSpPr>
        <p:grpSpPr>
          <a:xfrm>
            <a:off x="7398222" y="2083072"/>
            <a:ext cx="621664" cy="544428"/>
            <a:chOff x="2316475" y="944125"/>
            <a:chExt cx="662825" cy="580475"/>
          </a:xfrm>
        </p:grpSpPr>
        <p:sp>
          <p:nvSpPr>
            <p:cNvPr id="1953" name="Google Shape;1953;p11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1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1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1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113"/>
          <p:cNvGrpSpPr/>
          <p:nvPr/>
        </p:nvGrpSpPr>
        <p:grpSpPr>
          <a:xfrm>
            <a:off x="8935906" y="1472538"/>
            <a:ext cx="484923" cy="424676"/>
            <a:chOff x="2316475" y="944125"/>
            <a:chExt cx="662825" cy="580475"/>
          </a:xfrm>
        </p:grpSpPr>
        <p:sp>
          <p:nvSpPr>
            <p:cNvPr id="1958" name="Google Shape;1958;p11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1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1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1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 name="Google Shape;1962;p113"/>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1963" name="Google Shape;1963;p113"/>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64" name="Shape 1964"/>
        <p:cNvGrpSpPr/>
        <p:nvPr/>
      </p:nvGrpSpPr>
      <p:grpSpPr>
        <a:xfrm>
          <a:off x="0" y="0"/>
          <a:ext cx="0" cy="0"/>
          <a:chOff x="0" y="0"/>
          <a:chExt cx="0" cy="0"/>
        </a:xfrm>
      </p:grpSpPr>
      <p:sp>
        <p:nvSpPr>
          <p:cNvPr id="1965" name="Google Shape;1965;p114"/>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14"/>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14"/>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8" name="Google Shape;1968;p114"/>
          <p:cNvGrpSpPr/>
          <p:nvPr/>
        </p:nvGrpSpPr>
        <p:grpSpPr>
          <a:xfrm>
            <a:off x="399972" y="1818222"/>
            <a:ext cx="621664" cy="544428"/>
            <a:chOff x="2316475" y="944125"/>
            <a:chExt cx="662825" cy="580475"/>
          </a:xfrm>
        </p:grpSpPr>
        <p:sp>
          <p:nvSpPr>
            <p:cNvPr id="1969" name="Google Shape;1969;p1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114"/>
          <p:cNvGrpSpPr/>
          <p:nvPr/>
        </p:nvGrpSpPr>
        <p:grpSpPr>
          <a:xfrm>
            <a:off x="7398222" y="2083072"/>
            <a:ext cx="621664" cy="544428"/>
            <a:chOff x="2316475" y="944125"/>
            <a:chExt cx="662825" cy="580475"/>
          </a:xfrm>
        </p:grpSpPr>
        <p:sp>
          <p:nvSpPr>
            <p:cNvPr id="1974" name="Google Shape;1974;p1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114"/>
          <p:cNvGrpSpPr/>
          <p:nvPr/>
        </p:nvGrpSpPr>
        <p:grpSpPr>
          <a:xfrm>
            <a:off x="8935906" y="1472538"/>
            <a:ext cx="484923" cy="424676"/>
            <a:chOff x="2316475" y="944125"/>
            <a:chExt cx="662825" cy="580475"/>
          </a:xfrm>
        </p:grpSpPr>
        <p:sp>
          <p:nvSpPr>
            <p:cNvPr id="1979" name="Google Shape;1979;p1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3" name="Google Shape;1983;p114"/>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84" name="Google Shape;1984;p114"/>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85" name="Shape 1985"/>
        <p:cNvGrpSpPr/>
        <p:nvPr/>
      </p:nvGrpSpPr>
      <p:grpSpPr>
        <a:xfrm>
          <a:off x="0" y="0"/>
          <a:ext cx="0" cy="0"/>
          <a:chOff x="0" y="0"/>
          <a:chExt cx="0" cy="0"/>
        </a:xfrm>
      </p:grpSpPr>
      <p:sp>
        <p:nvSpPr>
          <p:cNvPr id="1986" name="Google Shape;1986;p115"/>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15"/>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15"/>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15"/>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0" name="Google Shape;1990;p115"/>
          <p:cNvGrpSpPr/>
          <p:nvPr/>
        </p:nvGrpSpPr>
        <p:grpSpPr>
          <a:xfrm flipH="1">
            <a:off x="8481483" y="4330403"/>
            <a:ext cx="621664" cy="544428"/>
            <a:chOff x="2316475" y="944125"/>
            <a:chExt cx="662825" cy="580475"/>
          </a:xfrm>
        </p:grpSpPr>
        <p:sp>
          <p:nvSpPr>
            <p:cNvPr id="1991" name="Google Shape;1991;p11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1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1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1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115"/>
          <p:cNvGrpSpPr/>
          <p:nvPr/>
        </p:nvGrpSpPr>
        <p:grpSpPr>
          <a:xfrm flipH="1">
            <a:off x="48883" y="3244965"/>
            <a:ext cx="621664" cy="544428"/>
            <a:chOff x="2316475" y="944125"/>
            <a:chExt cx="662825" cy="580475"/>
          </a:xfrm>
        </p:grpSpPr>
        <p:sp>
          <p:nvSpPr>
            <p:cNvPr id="1996" name="Google Shape;1996;p11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1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1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1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0" name="Google Shape;2000;p115"/>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001" name="Google Shape;2001;p115"/>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02" name="Shape 2002"/>
        <p:cNvGrpSpPr/>
        <p:nvPr/>
      </p:nvGrpSpPr>
      <p:grpSpPr>
        <a:xfrm>
          <a:off x="0" y="0"/>
          <a:ext cx="0" cy="0"/>
          <a:chOff x="0" y="0"/>
          <a:chExt cx="0" cy="0"/>
        </a:xfrm>
      </p:grpSpPr>
      <p:sp>
        <p:nvSpPr>
          <p:cNvPr id="2003" name="Google Shape;2003;p116"/>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16"/>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16"/>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 name="Google Shape;2006;p116"/>
          <p:cNvGrpSpPr/>
          <p:nvPr/>
        </p:nvGrpSpPr>
        <p:grpSpPr>
          <a:xfrm flipH="1">
            <a:off x="8184578" y="3584597"/>
            <a:ext cx="621664" cy="544428"/>
            <a:chOff x="2316475" y="944125"/>
            <a:chExt cx="662825" cy="580475"/>
          </a:xfrm>
        </p:grpSpPr>
        <p:sp>
          <p:nvSpPr>
            <p:cNvPr id="2007" name="Google Shape;2007;p11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1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1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1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116"/>
          <p:cNvGrpSpPr/>
          <p:nvPr/>
        </p:nvGrpSpPr>
        <p:grpSpPr>
          <a:xfrm flipH="1">
            <a:off x="225885" y="206013"/>
            <a:ext cx="484923" cy="424676"/>
            <a:chOff x="2316475" y="944125"/>
            <a:chExt cx="662825" cy="580475"/>
          </a:xfrm>
        </p:grpSpPr>
        <p:sp>
          <p:nvSpPr>
            <p:cNvPr id="2012" name="Google Shape;2012;p11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1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1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1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 name="Google Shape;2016;p116"/>
          <p:cNvGrpSpPr/>
          <p:nvPr/>
        </p:nvGrpSpPr>
        <p:grpSpPr>
          <a:xfrm flipH="1">
            <a:off x="7698528" y="4519735"/>
            <a:ext cx="621664" cy="544428"/>
            <a:chOff x="2316475" y="944125"/>
            <a:chExt cx="662825" cy="580475"/>
          </a:xfrm>
        </p:grpSpPr>
        <p:sp>
          <p:nvSpPr>
            <p:cNvPr id="2017" name="Google Shape;2017;p11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1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1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1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1" name="Google Shape;2021;p116"/>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16"/>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23" name="Google Shape;2023;p116"/>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24" name="Google Shape;2024;p116"/>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5" name="Google Shape;2025;p116"/>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6" name="Google Shape;2026;p116"/>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27" name="Shape 2027"/>
        <p:cNvGrpSpPr/>
        <p:nvPr/>
      </p:nvGrpSpPr>
      <p:grpSpPr>
        <a:xfrm>
          <a:off x="0" y="0"/>
          <a:ext cx="0" cy="0"/>
          <a:chOff x="0" y="0"/>
          <a:chExt cx="0" cy="0"/>
        </a:xfrm>
      </p:grpSpPr>
      <p:sp>
        <p:nvSpPr>
          <p:cNvPr id="2028" name="Google Shape;2028;p117"/>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17"/>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17"/>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17"/>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2" name="Google Shape;2032;p117"/>
          <p:cNvGrpSpPr/>
          <p:nvPr/>
        </p:nvGrpSpPr>
        <p:grpSpPr>
          <a:xfrm>
            <a:off x="89147" y="4194428"/>
            <a:ext cx="621664" cy="544428"/>
            <a:chOff x="2316475" y="944125"/>
            <a:chExt cx="662825" cy="580475"/>
          </a:xfrm>
        </p:grpSpPr>
        <p:sp>
          <p:nvSpPr>
            <p:cNvPr id="2033" name="Google Shape;2033;p11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1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1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1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117"/>
          <p:cNvGrpSpPr/>
          <p:nvPr/>
        </p:nvGrpSpPr>
        <p:grpSpPr>
          <a:xfrm>
            <a:off x="8632622" y="3375190"/>
            <a:ext cx="621664" cy="544428"/>
            <a:chOff x="2316475" y="944125"/>
            <a:chExt cx="662825" cy="580475"/>
          </a:xfrm>
        </p:grpSpPr>
        <p:sp>
          <p:nvSpPr>
            <p:cNvPr id="2038" name="Google Shape;2038;p11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1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1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1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2" name="Google Shape;2042;p117"/>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43" name="Shape 2043"/>
        <p:cNvGrpSpPr/>
        <p:nvPr/>
      </p:nvGrpSpPr>
      <p:grpSpPr>
        <a:xfrm>
          <a:off x="0" y="0"/>
          <a:ext cx="0" cy="0"/>
          <a:chOff x="0" y="0"/>
          <a:chExt cx="0" cy="0"/>
        </a:xfrm>
      </p:grpSpPr>
      <p:sp>
        <p:nvSpPr>
          <p:cNvPr id="2044" name="Google Shape;2044;p118"/>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18"/>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6" name="Google Shape;2046;p118"/>
          <p:cNvGrpSpPr/>
          <p:nvPr/>
        </p:nvGrpSpPr>
        <p:grpSpPr>
          <a:xfrm>
            <a:off x="710797" y="445797"/>
            <a:ext cx="621664" cy="544428"/>
            <a:chOff x="2316475" y="944125"/>
            <a:chExt cx="662825" cy="580475"/>
          </a:xfrm>
        </p:grpSpPr>
        <p:sp>
          <p:nvSpPr>
            <p:cNvPr id="2047" name="Google Shape;2047;p11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1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1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1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118"/>
          <p:cNvGrpSpPr/>
          <p:nvPr/>
        </p:nvGrpSpPr>
        <p:grpSpPr>
          <a:xfrm>
            <a:off x="499615" y="3871964"/>
            <a:ext cx="762448" cy="667720"/>
            <a:chOff x="2316475" y="944125"/>
            <a:chExt cx="662825" cy="580475"/>
          </a:xfrm>
        </p:grpSpPr>
        <p:sp>
          <p:nvSpPr>
            <p:cNvPr id="2052" name="Google Shape;2052;p11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1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1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1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6" name="Google Shape;2056;p118"/>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057" name="Google Shape;2057;p118"/>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58" name="Shape 2058"/>
        <p:cNvGrpSpPr/>
        <p:nvPr/>
      </p:nvGrpSpPr>
      <p:grpSpPr>
        <a:xfrm>
          <a:off x="0" y="0"/>
          <a:ext cx="0" cy="0"/>
          <a:chOff x="0" y="0"/>
          <a:chExt cx="0" cy="0"/>
        </a:xfrm>
      </p:grpSpPr>
      <p:sp>
        <p:nvSpPr>
          <p:cNvPr id="2059" name="Google Shape;2059;p119"/>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19"/>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19"/>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2" name="Google Shape;2062;p119"/>
          <p:cNvGrpSpPr/>
          <p:nvPr/>
        </p:nvGrpSpPr>
        <p:grpSpPr>
          <a:xfrm flipH="1">
            <a:off x="-54455" y="-12"/>
            <a:ext cx="484923" cy="424676"/>
            <a:chOff x="2316475" y="944125"/>
            <a:chExt cx="662825" cy="580475"/>
          </a:xfrm>
        </p:grpSpPr>
        <p:sp>
          <p:nvSpPr>
            <p:cNvPr id="2063" name="Google Shape;2063;p11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1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1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1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119"/>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68" name="Shape 2068"/>
        <p:cNvGrpSpPr/>
        <p:nvPr/>
      </p:nvGrpSpPr>
      <p:grpSpPr>
        <a:xfrm>
          <a:off x="0" y="0"/>
          <a:ext cx="0" cy="0"/>
          <a:chOff x="0" y="0"/>
          <a:chExt cx="0" cy="0"/>
        </a:xfrm>
      </p:grpSpPr>
      <p:sp>
        <p:nvSpPr>
          <p:cNvPr id="2069" name="Google Shape;2069;p120"/>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20"/>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20"/>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2" name="Google Shape;2072;p120"/>
          <p:cNvGrpSpPr/>
          <p:nvPr/>
        </p:nvGrpSpPr>
        <p:grpSpPr>
          <a:xfrm flipH="1">
            <a:off x="7505663" y="1450322"/>
            <a:ext cx="621664" cy="544428"/>
            <a:chOff x="2316475" y="944125"/>
            <a:chExt cx="662825" cy="580475"/>
          </a:xfrm>
        </p:grpSpPr>
        <p:sp>
          <p:nvSpPr>
            <p:cNvPr id="2073" name="Google Shape;2073;p12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2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2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2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120"/>
          <p:cNvGrpSpPr/>
          <p:nvPr/>
        </p:nvGrpSpPr>
        <p:grpSpPr>
          <a:xfrm flipH="1">
            <a:off x="1335838" y="2120722"/>
            <a:ext cx="621664" cy="544428"/>
            <a:chOff x="2316475" y="944125"/>
            <a:chExt cx="662825" cy="580475"/>
          </a:xfrm>
        </p:grpSpPr>
        <p:sp>
          <p:nvSpPr>
            <p:cNvPr id="2078" name="Google Shape;2078;p12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2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2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2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120"/>
          <p:cNvGrpSpPr/>
          <p:nvPr/>
        </p:nvGrpSpPr>
        <p:grpSpPr>
          <a:xfrm flipH="1">
            <a:off x="-65105" y="1510188"/>
            <a:ext cx="484923" cy="424676"/>
            <a:chOff x="2316475" y="944125"/>
            <a:chExt cx="662825" cy="580475"/>
          </a:xfrm>
        </p:grpSpPr>
        <p:sp>
          <p:nvSpPr>
            <p:cNvPr id="2083" name="Google Shape;2083;p12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2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2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2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7" name="Google Shape;2087;p120"/>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88" name="Google Shape;2088;p120"/>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89" name="Shape 2089"/>
        <p:cNvGrpSpPr/>
        <p:nvPr/>
      </p:nvGrpSpPr>
      <p:grpSpPr>
        <a:xfrm>
          <a:off x="0" y="0"/>
          <a:ext cx="0" cy="0"/>
          <a:chOff x="0" y="0"/>
          <a:chExt cx="0" cy="0"/>
        </a:xfrm>
      </p:grpSpPr>
      <p:sp>
        <p:nvSpPr>
          <p:cNvPr id="2090" name="Google Shape;2090;p121"/>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2091" name="Google Shape;2091;p121"/>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092" name="Google Shape;2092;p121"/>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093" name="Google Shape;2093;p121"/>
          <p:cNvGrpSpPr/>
          <p:nvPr/>
        </p:nvGrpSpPr>
        <p:grpSpPr>
          <a:xfrm>
            <a:off x="2671522" y="4649740"/>
            <a:ext cx="621664" cy="544428"/>
            <a:chOff x="2316475" y="944125"/>
            <a:chExt cx="662825" cy="580475"/>
          </a:xfrm>
        </p:grpSpPr>
        <p:sp>
          <p:nvSpPr>
            <p:cNvPr id="2094" name="Google Shape;2094;p1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121"/>
          <p:cNvGrpSpPr/>
          <p:nvPr/>
        </p:nvGrpSpPr>
        <p:grpSpPr>
          <a:xfrm>
            <a:off x="8737222" y="4334315"/>
            <a:ext cx="621664" cy="544428"/>
            <a:chOff x="2316475" y="944125"/>
            <a:chExt cx="662825" cy="580475"/>
          </a:xfrm>
        </p:grpSpPr>
        <p:sp>
          <p:nvSpPr>
            <p:cNvPr id="2099" name="Google Shape;2099;p1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121"/>
          <p:cNvGrpSpPr/>
          <p:nvPr/>
        </p:nvGrpSpPr>
        <p:grpSpPr>
          <a:xfrm>
            <a:off x="6754122" y="-152860"/>
            <a:ext cx="621664" cy="544428"/>
            <a:chOff x="2316475" y="944125"/>
            <a:chExt cx="662825" cy="580475"/>
          </a:xfrm>
        </p:grpSpPr>
        <p:sp>
          <p:nvSpPr>
            <p:cNvPr id="2104" name="Google Shape;2104;p1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121"/>
          <p:cNvGrpSpPr/>
          <p:nvPr/>
        </p:nvGrpSpPr>
        <p:grpSpPr>
          <a:xfrm>
            <a:off x="200547" y="126322"/>
            <a:ext cx="621664" cy="544428"/>
            <a:chOff x="2316475" y="944125"/>
            <a:chExt cx="662825" cy="580475"/>
          </a:xfrm>
        </p:grpSpPr>
        <p:sp>
          <p:nvSpPr>
            <p:cNvPr id="2109" name="Google Shape;2109;p1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13" name="Shape 2113"/>
        <p:cNvGrpSpPr/>
        <p:nvPr/>
      </p:nvGrpSpPr>
      <p:grpSpPr>
        <a:xfrm>
          <a:off x="0" y="0"/>
          <a:ext cx="0" cy="0"/>
          <a:chOff x="0" y="0"/>
          <a:chExt cx="0" cy="0"/>
        </a:xfrm>
      </p:grpSpPr>
      <p:sp>
        <p:nvSpPr>
          <p:cNvPr id="2114" name="Google Shape;2114;p122"/>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115" name="Google Shape;2115;p122"/>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116" name="Google Shape;2116;p122"/>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22"/>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22"/>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22"/>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 name="Google Shape;2120;p122"/>
          <p:cNvGrpSpPr/>
          <p:nvPr/>
        </p:nvGrpSpPr>
        <p:grpSpPr>
          <a:xfrm>
            <a:off x="45847" y="3464397"/>
            <a:ext cx="621664" cy="544428"/>
            <a:chOff x="2316475" y="944125"/>
            <a:chExt cx="662825" cy="580475"/>
          </a:xfrm>
        </p:grpSpPr>
        <p:sp>
          <p:nvSpPr>
            <p:cNvPr id="2121" name="Google Shape;2121;p1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122"/>
          <p:cNvGrpSpPr/>
          <p:nvPr/>
        </p:nvGrpSpPr>
        <p:grpSpPr>
          <a:xfrm>
            <a:off x="7985957" y="536983"/>
            <a:ext cx="621664" cy="544428"/>
            <a:chOff x="2316475" y="944125"/>
            <a:chExt cx="662825" cy="580475"/>
          </a:xfrm>
        </p:grpSpPr>
        <p:sp>
          <p:nvSpPr>
            <p:cNvPr id="2126" name="Google Shape;2126;p1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122"/>
          <p:cNvGrpSpPr/>
          <p:nvPr/>
        </p:nvGrpSpPr>
        <p:grpSpPr>
          <a:xfrm>
            <a:off x="607247" y="4434960"/>
            <a:ext cx="621664" cy="544428"/>
            <a:chOff x="2316475" y="944125"/>
            <a:chExt cx="662825" cy="580475"/>
          </a:xfrm>
        </p:grpSpPr>
        <p:sp>
          <p:nvSpPr>
            <p:cNvPr id="2131" name="Google Shape;2131;p1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135" name="Shape 2135"/>
        <p:cNvGrpSpPr/>
        <p:nvPr/>
      </p:nvGrpSpPr>
      <p:grpSpPr>
        <a:xfrm>
          <a:off x="0" y="0"/>
          <a:ext cx="0" cy="0"/>
          <a:chOff x="0" y="0"/>
          <a:chExt cx="0" cy="0"/>
        </a:xfrm>
      </p:grpSpPr>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2136" name="Shape 2136"/>
        <p:cNvGrpSpPr/>
        <p:nvPr/>
      </p:nvGrpSpPr>
      <p:grpSpPr>
        <a:xfrm>
          <a:off x="0" y="0"/>
          <a:ext cx="0" cy="0"/>
          <a:chOff x="0" y="0"/>
          <a:chExt cx="0" cy="0"/>
        </a:xfrm>
      </p:grpSpPr>
      <p:sp>
        <p:nvSpPr>
          <p:cNvPr id="2137" name="Google Shape;2137;p124"/>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24"/>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24"/>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0" name="Google Shape;2140;p124"/>
          <p:cNvGrpSpPr/>
          <p:nvPr/>
        </p:nvGrpSpPr>
        <p:grpSpPr>
          <a:xfrm flipH="1">
            <a:off x="-54455" y="-12"/>
            <a:ext cx="484923" cy="424676"/>
            <a:chOff x="2316475" y="944125"/>
            <a:chExt cx="662825" cy="580475"/>
          </a:xfrm>
        </p:grpSpPr>
        <p:sp>
          <p:nvSpPr>
            <p:cNvPr id="2141" name="Google Shape;2141;p12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2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2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2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5" name="Google Shape;2145;p124"/>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146" name="Google Shape;2146;p124"/>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2" name="Shape 62"/>
        <p:cNvGrpSpPr/>
        <p:nvPr/>
      </p:nvGrpSpPr>
      <p:grpSpPr>
        <a:xfrm>
          <a:off x="0" y="0"/>
          <a:ext cx="0" cy="0"/>
          <a:chOff x="0" y="0"/>
          <a:chExt cx="0" cy="0"/>
        </a:xfrm>
      </p:grpSpPr>
      <p:sp>
        <p:nvSpPr>
          <p:cNvPr id="63" name="Google Shape;63;p14"/>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14"/>
          <p:cNvGrpSpPr/>
          <p:nvPr/>
        </p:nvGrpSpPr>
        <p:grpSpPr>
          <a:xfrm>
            <a:off x="399972" y="1818222"/>
            <a:ext cx="621664" cy="544428"/>
            <a:chOff x="2316475" y="944125"/>
            <a:chExt cx="662825" cy="580475"/>
          </a:xfrm>
        </p:grpSpPr>
        <p:sp>
          <p:nvSpPr>
            <p:cNvPr id="67" name="Google Shape;67;p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14"/>
          <p:cNvGrpSpPr/>
          <p:nvPr/>
        </p:nvGrpSpPr>
        <p:grpSpPr>
          <a:xfrm>
            <a:off x="7398222" y="2083072"/>
            <a:ext cx="621664" cy="544428"/>
            <a:chOff x="2316475" y="944125"/>
            <a:chExt cx="662825" cy="580475"/>
          </a:xfrm>
        </p:grpSpPr>
        <p:sp>
          <p:nvSpPr>
            <p:cNvPr id="72" name="Google Shape;72;p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14"/>
          <p:cNvGrpSpPr/>
          <p:nvPr/>
        </p:nvGrpSpPr>
        <p:grpSpPr>
          <a:xfrm>
            <a:off x="8935906" y="1472538"/>
            <a:ext cx="484923" cy="424676"/>
            <a:chOff x="2316475" y="944125"/>
            <a:chExt cx="662825" cy="580475"/>
          </a:xfrm>
        </p:grpSpPr>
        <p:sp>
          <p:nvSpPr>
            <p:cNvPr id="77" name="Google Shape;77;p1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14"/>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82" name="Google Shape;82;p14"/>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2147" name="Shape 2147"/>
        <p:cNvGrpSpPr/>
        <p:nvPr/>
      </p:nvGrpSpPr>
      <p:grpSpPr>
        <a:xfrm>
          <a:off x="0" y="0"/>
          <a:ext cx="0" cy="0"/>
          <a:chOff x="0" y="0"/>
          <a:chExt cx="0" cy="0"/>
        </a:xfrm>
      </p:grpSpPr>
      <p:sp>
        <p:nvSpPr>
          <p:cNvPr id="2148" name="Google Shape;2148;p125"/>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2149" name="Google Shape;2149;p125"/>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2150" name="Google Shape;2150;p125"/>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25"/>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25"/>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25"/>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4" name="Google Shape;2154;p125"/>
          <p:cNvGrpSpPr/>
          <p:nvPr/>
        </p:nvGrpSpPr>
        <p:grpSpPr>
          <a:xfrm>
            <a:off x="6205066" y="4671178"/>
            <a:ext cx="621664" cy="544428"/>
            <a:chOff x="2316475" y="944125"/>
            <a:chExt cx="662825" cy="580475"/>
          </a:xfrm>
        </p:grpSpPr>
        <p:sp>
          <p:nvSpPr>
            <p:cNvPr id="2155" name="Google Shape;2155;p12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2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2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2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 name="Google Shape;2159;p125"/>
          <p:cNvGrpSpPr/>
          <p:nvPr/>
        </p:nvGrpSpPr>
        <p:grpSpPr>
          <a:xfrm>
            <a:off x="528191" y="649153"/>
            <a:ext cx="621664" cy="544428"/>
            <a:chOff x="2316475" y="944125"/>
            <a:chExt cx="662825" cy="580475"/>
          </a:xfrm>
        </p:grpSpPr>
        <p:sp>
          <p:nvSpPr>
            <p:cNvPr id="2160" name="Google Shape;2160;p12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2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2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2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2164" name="Shape 2164"/>
        <p:cNvGrpSpPr/>
        <p:nvPr/>
      </p:nvGrpSpPr>
      <p:grpSpPr>
        <a:xfrm>
          <a:off x="0" y="0"/>
          <a:ext cx="0" cy="0"/>
          <a:chOff x="0" y="0"/>
          <a:chExt cx="0" cy="0"/>
        </a:xfrm>
      </p:grpSpPr>
      <p:sp>
        <p:nvSpPr>
          <p:cNvPr id="2165" name="Google Shape;2165;p126"/>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26"/>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167" name="Google Shape;2167;p126"/>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26"/>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26"/>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0" name="Google Shape;2170;p126"/>
          <p:cNvGrpSpPr/>
          <p:nvPr/>
        </p:nvGrpSpPr>
        <p:grpSpPr>
          <a:xfrm>
            <a:off x="8579372" y="3226115"/>
            <a:ext cx="621664" cy="544428"/>
            <a:chOff x="2316475" y="944125"/>
            <a:chExt cx="662825" cy="580475"/>
          </a:xfrm>
        </p:grpSpPr>
        <p:sp>
          <p:nvSpPr>
            <p:cNvPr id="2171" name="Google Shape;2171;p12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2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2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2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2175" name="Shape 2175"/>
        <p:cNvGrpSpPr/>
        <p:nvPr/>
      </p:nvGrpSpPr>
      <p:grpSpPr>
        <a:xfrm>
          <a:off x="0" y="0"/>
          <a:ext cx="0" cy="0"/>
          <a:chOff x="0" y="0"/>
          <a:chExt cx="0" cy="0"/>
        </a:xfrm>
      </p:grpSpPr>
      <p:sp>
        <p:nvSpPr>
          <p:cNvPr id="2176" name="Google Shape;2176;p127"/>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2177" name="Google Shape;2177;p127"/>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27"/>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9" name="Google Shape;2179;p127"/>
          <p:cNvGrpSpPr/>
          <p:nvPr/>
        </p:nvGrpSpPr>
        <p:grpSpPr>
          <a:xfrm>
            <a:off x="399972" y="4205340"/>
            <a:ext cx="621664" cy="544428"/>
            <a:chOff x="2316475" y="944125"/>
            <a:chExt cx="662825" cy="580475"/>
          </a:xfrm>
        </p:grpSpPr>
        <p:sp>
          <p:nvSpPr>
            <p:cNvPr id="2180" name="Google Shape;2180;p12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2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2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2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4" name="Google Shape;2184;p127"/>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2185" name="Google Shape;2185;p127"/>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6" name="Google Shape;2186;p127"/>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7" name="Google Shape;2187;p127"/>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2188" name="Shape 2188"/>
        <p:cNvGrpSpPr/>
        <p:nvPr/>
      </p:nvGrpSpPr>
      <p:grpSpPr>
        <a:xfrm>
          <a:off x="0" y="0"/>
          <a:ext cx="0" cy="0"/>
          <a:chOff x="0" y="0"/>
          <a:chExt cx="0" cy="0"/>
        </a:xfrm>
      </p:grpSpPr>
      <p:sp>
        <p:nvSpPr>
          <p:cNvPr id="2189" name="Google Shape;2189;p128"/>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190" name="Google Shape;2190;p128"/>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28"/>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28"/>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28"/>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4" name="Google Shape;2194;p128"/>
          <p:cNvGrpSpPr/>
          <p:nvPr/>
        </p:nvGrpSpPr>
        <p:grpSpPr>
          <a:xfrm flipH="1">
            <a:off x="249045" y="3226115"/>
            <a:ext cx="621664" cy="544428"/>
            <a:chOff x="2316475" y="944125"/>
            <a:chExt cx="662825" cy="580475"/>
          </a:xfrm>
        </p:grpSpPr>
        <p:sp>
          <p:nvSpPr>
            <p:cNvPr id="2195" name="Google Shape;2195;p12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2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2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2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199" name="Shape 2199"/>
        <p:cNvGrpSpPr/>
        <p:nvPr/>
      </p:nvGrpSpPr>
      <p:grpSpPr>
        <a:xfrm>
          <a:off x="0" y="0"/>
          <a:ext cx="0" cy="0"/>
          <a:chOff x="0" y="0"/>
          <a:chExt cx="0" cy="0"/>
        </a:xfrm>
      </p:grpSpPr>
      <p:sp>
        <p:nvSpPr>
          <p:cNvPr id="2200" name="Google Shape;2200;p129"/>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01" name="Google Shape;2201;p129"/>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2" name="Google Shape;2202;p129"/>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03" name="Google Shape;2203;p129"/>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4" name="Google Shape;2204;p129"/>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05" name="Google Shape;2205;p129"/>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6" name="Google Shape;2206;p129"/>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29"/>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29"/>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29"/>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0" name="Google Shape;2210;p129"/>
          <p:cNvGrpSpPr/>
          <p:nvPr/>
        </p:nvGrpSpPr>
        <p:grpSpPr>
          <a:xfrm flipH="1">
            <a:off x="8122370" y="4404915"/>
            <a:ext cx="621664" cy="544428"/>
            <a:chOff x="2316475" y="944125"/>
            <a:chExt cx="662825" cy="580475"/>
          </a:xfrm>
        </p:grpSpPr>
        <p:sp>
          <p:nvSpPr>
            <p:cNvPr id="2211" name="Google Shape;2211;p12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2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2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2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 name="Google Shape;2215;p129"/>
          <p:cNvGrpSpPr/>
          <p:nvPr/>
        </p:nvGrpSpPr>
        <p:grpSpPr>
          <a:xfrm flipH="1">
            <a:off x="399970" y="636390"/>
            <a:ext cx="621664" cy="544428"/>
            <a:chOff x="2316475" y="944125"/>
            <a:chExt cx="662825" cy="580475"/>
          </a:xfrm>
        </p:grpSpPr>
        <p:sp>
          <p:nvSpPr>
            <p:cNvPr id="2216" name="Google Shape;2216;p12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2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2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2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220" name="Shape 2220"/>
        <p:cNvGrpSpPr/>
        <p:nvPr/>
      </p:nvGrpSpPr>
      <p:grpSpPr>
        <a:xfrm>
          <a:off x="0" y="0"/>
          <a:ext cx="0" cy="0"/>
          <a:chOff x="0" y="0"/>
          <a:chExt cx="0" cy="0"/>
        </a:xfrm>
      </p:grpSpPr>
      <p:sp>
        <p:nvSpPr>
          <p:cNvPr id="2221" name="Google Shape;2221;p130"/>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222" name="Google Shape;2222;p130"/>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23" name="Google Shape;2223;p130"/>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4" name="Google Shape;2224;p130"/>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5" name="Google Shape;2225;p130"/>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6" name="Google Shape;2226;p130"/>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7" name="Google Shape;2227;p130"/>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28" name="Google Shape;2228;p130"/>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29" name="Google Shape;2229;p130"/>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30" name="Google Shape;2230;p130"/>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31" name="Google Shape;2231;p130"/>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232" name="Google Shape;2232;p130"/>
          <p:cNvGrpSpPr/>
          <p:nvPr/>
        </p:nvGrpSpPr>
        <p:grpSpPr>
          <a:xfrm>
            <a:off x="2671522" y="4649740"/>
            <a:ext cx="621664" cy="544428"/>
            <a:chOff x="2316475" y="944125"/>
            <a:chExt cx="662825" cy="580475"/>
          </a:xfrm>
        </p:grpSpPr>
        <p:sp>
          <p:nvSpPr>
            <p:cNvPr id="2233" name="Google Shape;2233;p1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130"/>
          <p:cNvGrpSpPr/>
          <p:nvPr/>
        </p:nvGrpSpPr>
        <p:grpSpPr>
          <a:xfrm>
            <a:off x="8737222" y="4334315"/>
            <a:ext cx="621664" cy="544428"/>
            <a:chOff x="2316475" y="944125"/>
            <a:chExt cx="662825" cy="580475"/>
          </a:xfrm>
        </p:grpSpPr>
        <p:sp>
          <p:nvSpPr>
            <p:cNvPr id="2238" name="Google Shape;2238;p1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2" name="Google Shape;2242;p130"/>
          <p:cNvGrpSpPr/>
          <p:nvPr/>
        </p:nvGrpSpPr>
        <p:grpSpPr>
          <a:xfrm>
            <a:off x="6754122" y="-152860"/>
            <a:ext cx="621664" cy="544428"/>
            <a:chOff x="2316475" y="944125"/>
            <a:chExt cx="662825" cy="580475"/>
          </a:xfrm>
        </p:grpSpPr>
        <p:sp>
          <p:nvSpPr>
            <p:cNvPr id="2243" name="Google Shape;2243;p1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130"/>
          <p:cNvGrpSpPr/>
          <p:nvPr/>
        </p:nvGrpSpPr>
        <p:grpSpPr>
          <a:xfrm>
            <a:off x="200547" y="126322"/>
            <a:ext cx="621664" cy="544428"/>
            <a:chOff x="2316475" y="944125"/>
            <a:chExt cx="662825" cy="580475"/>
          </a:xfrm>
        </p:grpSpPr>
        <p:sp>
          <p:nvSpPr>
            <p:cNvPr id="2248" name="Google Shape;2248;p1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2252" name="Shape 2252"/>
        <p:cNvGrpSpPr/>
        <p:nvPr/>
      </p:nvGrpSpPr>
      <p:grpSpPr>
        <a:xfrm>
          <a:off x="0" y="0"/>
          <a:ext cx="0" cy="0"/>
          <a:chOff x="0" y="0"/>
          <a:chExt cx="0" cy="0"/>
        </a:xfrm>
      </p:grpSpPr>
      <p:sp>
        <p:nvSpPr>
          <p:cNvPr id="2253" name="Google Shape;2253;p131"/>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54" name="Google Shape;2254;p131"/>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5" name="Google Shape;2255;p131"/>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6" name="Google Shape;2256;p131"/>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7" name="Google Shape;2257;p131"/>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8" name="Google Shape;2258;p131"/>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9" name="Google Shape;2259;p131"/>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0" name="Google Shape;2260;p131"/>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1" name="Google Shape;2261;p131"/>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2" name="Google Shape;2262;p131"/>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3" name="Google Shape;2263;p131"/>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4" name="Google Shape;2264;p131"/>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5" name="Google Shape;2265;p131"/>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66" name="Google Shape;2266;p131"/>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31"/>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31"/>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9" name="Google Shape;2269;p131"/>
          <p:cNvGrpSpPr/>
          <p:nvPr/>
        </p:nvGrpSpPr>
        <p:grpSpPr>
          <a:xfrm flipH="1">
            <a:off x="8320203" y="3627197"/>
            <a:ext cx="621664" cy="544428"/>
            <a:chOff x="2316475" y="944125"/>
            <a:chExt cx="662825" cy="580475"/>
          </a:xfrm>
        </p:grpSpPr>
        <p:sp>
          <p:nvSpPr>
            <p:cNvPr id="2270" name="Google Shape;2270;p1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131"/>
          <p:cNvGrpSpPr/>
          <p:nvPr/>
        </p:nvGrpSpPr>
        <p:grpSpPr>
          <a:xfrm flipH="1">
            <a:off x="225885" y="206013"/>
            <a:ext cx="484923" cy="424676"/>
            <a:chOff x="2316475" y="944125"/>
            <a:chExt cx="662825" cy="580475"/>
          </a:xfrm>
        </p:grpSpPr>
        <p:sp>
          <p:nvSpPr>
            <p:cNvPr id="2275" name="Google Shape;2275;p1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9" name="Google Shape;2279;p131"/>
          <p:cNvGrpSpPr/>
          <p:nvPr/>
        </p:nvGrpSpPr>
        <p:grpSpPr>
          <a:xfrm flipH="1">
            <a:off x="7698528" y="4673660"/>
            <a:ext cx="621664" cy="544428"/>
            <a:chOff x="2316475" y="944125"/>
            <a:chExt cx="662825" cy="580475"/>
          </a:xfrm>
        </p:grpSpPr>
        <p:sp>
          <p:nvSpPr>
            <p:cNvPr id="2280" name="Google Shape;2280;p1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4" name="Google Shape;2284;p131"/>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2285" name="Shape 2285"/>
        <p:cNvGrpSpPr/>
        <p:nvPr/>
      </p:nvGrpSpPr>
      <p:grpSpPr>
        <a:xfrm>
          <a:off x="0" y="0"/>
          <a:ext cx="0" cy="0"/>
          <a:chOff x="0" y="0"/>
          <a:chExt cx="0" cy="0"/>
        </a:xfrm>
      </p:grpSpPr>
      <p:sp>
        <p:nvSpPr>
          <p:cNvPr id="2286" name="Google Shape;2286;p132"/>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7" name="Google Shape;2287;p132"/>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2288" name="Google Shape;2288;p132"/>
          <p:cNvGrpSpPr/>
          <p:nvPr/>
        </p:nvGrpSpPr>
        <p:grpSpPr>
          <a:xfrm>
            <a:off x="253772" y="308503"/>
            <a:ext cx="621664" cy="544428"/>
            <a:chOff x="2316475" y="944125"/>
            <a:chExt cx="662825" cy="580475"/>
          </a:xfrm>
        </p:grpSpPr>
        <p:sp>
          <p:nvSpPr>
            <p:cNvPr id="2289" name="Google Shape;2289;p1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132"/>
          <p:cNvGrpSpPr/>
          <p:nvPr/>
        </p:nvGrpSpPr>
        <p:grpSpPr>
          <a:xfrm>
            <a:off x="8338147" y="4383890"/>
            <a:ext cx="621664" cy="544428"/>
            <a:chOff x="2316475" y="944125"/>
            <a:chExt cx="662825" cy="580475"/>
          </a:xfrm>
        </p:grpSpPr>
        <p:sp>
          <p:nvSpPr>
            <p:cNvPr id="2294" name="Google Shape;2294;p1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 name="Google Shape;2298;p132"/>
          <p:cNvGrpSpPr/>
          <p:nvPr/>
        </p:nvGrpSpPr>
        <p:grpSpPr>
          <a:xfrm>
            <a:off x="-217990" y="1047690"/>
            <a:ext cx="621664" cy="544428"/>
            <a:chOff x="2316475" y="944125"/>
            <a:chExt cx="662825" cy="580475"/>
          </a:xfrm>
        </p:grpSpPr>
        <p:sp>
          <p:nvSpPr>
            <p:cNvPr id="2299" name="Google Shape;2299;p1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3" name="Google Shape;2303;p132"/>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32"/>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2305" name="Shape 2305"/>
        <p:cNvGrpSpPr/>
        <p:nvPr/>
      </p:nvGrpSpPr>
      <p:grpSpPr>
        <a:xfrm>
          <a:off x="0" y="0"/>
          <a:ext cx="0" cy="0"/>
          <a:chOff x="0" y="0"/>
          <a:chExt cx="0" cy="0"/>
        </a:xfrm>
      </p:grpSpPr>
      <p:sp>
        <p:nvSpPr>
          <p:cNvPr id="2306" name="Google Shape;2306;p133"/>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307" name="Google Shape;2307;p133"/>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08" name="Google Shape;2308;p133"/>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309" name="Google Shape;2309;p133"/>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310" name="Google Shape;2310;p133"/>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11" name="Google Shape;2311;p133"/>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312" name="Google Shape;2312;p133"/>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313" name="Google Shape;2313;p133"/>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14" name="Google Shape;2314;p133"/>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315" name="Google Shape;2315;p133"/>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316" name="Google Shape;2316;p133"/>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317" name="Google Shape;2317;p133"/>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318" name="Google Shape;2318;p133"/>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319" name="Google Shape;2319;p133"/>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33"/>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33"/>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33"/>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3" name="Google Shape;2323;p133"/>
          <p:cNvGrpSpPr/>
          <p:nvPr/>
        </p:nvGrpSpPr>
        <p:grpSpPr>
          <a:xfrm>
            <a:off x="146772" y="4311553"/>
            <a:ext cx="621664" cy="544428"/>
            <a:chOff x="2316475" y="944125"/>
            <a:chExt cx="662825" cy="580475"/>
          </a:xfrm>
        </p:grpSpPr>
        <p:sp>
          <p:nvSpPr>
            <p:cNvPr id="2324" name="Google Shape;2324;p13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3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3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3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 name="Google Shape;2328;p133"/>
          <p:cNvGrpSpPr/>
          <p:nvPr/>
        </p:nvGrpSpPr>
        <p:grpSpPr>
          <a:xfrm>
            <a:off x="8579372" y="3226115"/>
            <a:ext cx="621664" cy="544428"/>
            <a:chOff x="2316475" y="944125"/>
            <a:chExt cx="662825" cy="580475"/>
          </a:xfrm>
        </p:grpSpPr>
        <p:sp>
          <p:nvSpPr>
            <p:cNvPr id="2329" name="Google Shape;2329;p13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3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3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3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2333" name="Shape 2333"/>
        <p:cNvGrpSpPr/>
        <p:nvPr/>
      </p:nvGrpSpPr>
      <p:grpSpPr>
        <a:xfrm>
          <a:off x="0" y="0"/>
          <a:ext cx="0" cy="0"/>
          <a:chOff x="0" y="0"/>
          <a:chExt cx="0" cy="0"/>
        </a:xfrm>
      </p:grpSpPr>
      <p:sp>
        <p:nvSpPr>
          <p:cNvPr id="2334" name="Google Shape;2334;p134"/>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2335" name="Google Shape;2335;p134"/>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336" name="Google Shape;2336;p134"/>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337" name="Google Shape;2337;p134"/>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338" name="Google Shape;2338;p134"/>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339" name="Google Shape;2339;p134"/>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340" name="Google Shape;2340;p134"/>
          <p:cNvGrpSpPr/>
          <p:nvPr/>
        </p:nvGrpSpPr>
        <p:grpSpPr>
          <a:xfrm>
            <a:off x="2671522" y="4649740"/>
            <a:ext cx="621664" cy="544428"/>
            <a:chOff x="2316475" y="944125"/>
            <a:chExt cx="662825" cy="580475"/>
          </a:xfrm>
        </p:grpSpPr>
        <p:sp>
          <p:nvSpPr>
            <p:cNvPr id="2341" name="Google Shape;2341;p1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5" name="Google Shape;2345;p134"/>
          <p:cNvGrpSpPr/>
          <p:nvPr/>
        </p:nvGrpSpPr>
        <p:grpSpPr>
          <a:xfrm>
            <a:off x="8737222" y="4334315"/>
            <a:ext cx="621664" cy="544428"/>
            <a:chOff x="2316475" y="944125"/>
            <a:chExt cx="662825" cy="580475"/>
          </a:xfrm>
        </p:grpSpPr>
        <p:sp>
          <p:nvSpPr>
            <p:cNvPr id="2346" name="Google Shape;2346;p1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 name="Google Shape;2350;p134"/>
          <p:cNvGrpSpPr/>
          <p:nvPr/>
        </p:nvGrpSpPr>
        <p:grpSpPr>
          <a:xfrm>
            <a:off x="6754122" y="-152860"/>
            <a:ext cx="621664" cy="544428"/>
            <a:chOff x="2316475" y="944125"/>
            <a:chExt cx="662825" cy="580475"/>
          </a:xfrm>
        </p:grpSpPr>
        <p:sp>
          <p:nvSpPr>
            <p:cNvPr id="2351" name="Google Shape;2351;p1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134"/>
          <p:cNvGrpSpPr/>
          <p:nvPr/>
        </p:nvGrpSpPr>
        <p:grpSpPr>
          <a:xfrm>
            <a:off x="200547" y="126322"/>
            <a:ext cx="621664" cy="544428"/>
            <a:chOff x="2316475" y="944125"/>
            <a:chExt cx="662825" cy="580475"/>
          </a:xfrm>
        </p:grpSpPr>
        <p:sp>
          <p:nvSpPr>
            <p:cNvPr id="2356" name="Google Shape;2356;p1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sp>
        <p:nvSpPr>
          <p:cNvPr id="84" name="Google Shape;84;p15"/>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15"/>
          <p:cNvGrpSpPr/>
          <p:nvPr/>
        </p:nvGrpSpPr>
        <p:grpSpPr>
          <a:xfrm>
            <a:off x="399972" y="1818222"/>
            <a:ext cx="621664" cy="544428"/>
            <a:chOff x="2316475" y="944125"/>
            <a:chExt cx="662825" cy="580475"/>
          </a:xfrm>
        </p:grpSpPr>
        <p:sp>
          <p:nvSpPr>
            <p:cNvPr id="88" name="Google Shape;88;p1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15"/>
          <p:cNvGrpSpPr/>
          <p:nvPr/>
        </p:nvGrpSpPr>
        <p:grpSpPr>
          <a:xfrm>
            <a:off x="7398222" y="2083072"/>
            <a:ext cx="621664" cy="544428"/>
            <a:chOff x="2316475" y="944125"/>
            <a:chExt cx="662825" cy="580475"/>
          </a:xfrm>
        </p:grpSpPr>
        <p:sp>
          <p:nvSpPr>
            <p:cNvPr id="93" name="Google Shape;93;p1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 name="Google Shape;97;p15"/>
          <p:cNvGrpSpPr/>
          <p:nvPr/>
        </p:nvGrpSpPr>
        <p:grpSpPr>
          <a:xfrm>
            <a:off x="8935906" y="1472538"/>
            <a:ext cx="484923" cy="424676"/>
            <a:chOff x="2316475" y="944125"/>
            <a:chExt cx="662825" cy="580475"/>
          </a:xfrm>
        </p:grpSpPr>
        <p:sp>
          <p:nvSpPr>
            <p:cNvPr id="98" name="Google Shape;98;p1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5"/>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3" name="Google Shape;103;p15"/>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2360" name="Shape 2360"/>
        <p:cNvGrpSpPr/>
        <p:nvPr/>
      </p:nvGrpSpPr>
      <p:grpSpPr>
        <a:xfrm>
          <a:off x="0" y="0"/>
          <a:ext cx="0" cy="0"/>
          <a:chOff x="0" y="0"/>
          <a:chExt cx="0" cy="0"/>
        </a:xfrm>
      </p:grpSpPr>
      <p:sp>
        <p:nvSpPr>
          <p:cNvPr id="2361" name="Google Shape;2361;p135"/>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362" name="Google Shape;2362;p135"/>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363" name="Google Shape;2363;p135"/>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35"/>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5" name="Google Shape;2365;p135"/>
          <p:cNvGrpSpPr/>
          <p:nvPr/>
        </p:nvGrpSpPr>
        <p:grpSpPr>
          <a:xfrm>
            <a:off x="710797" y="445797"/>
            <a:ext cx="621664" cy="544428"/>
            <a:chOff x="2316475" y="944125"/>
            <a:chExt cx="662825" cy="580475"/>
          </a:xfrm>
        </p:grpSpPr>
        <p:sp>
          <p:nvSpPr>
            <p:cNvPr id="2366" name="Google Shape;2366;p1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135"/>
          <p:cNvGrpSpPr/>
          <p:nvPr/>
        </p:nvGrpSpPr>
        <p:grpSpPr>
          <a:xfrm>
            <a:off x="499615" y="3871964"/>
            <a:ext cx="762448" cy="667720"/>
            <a:chOff x="2316475" y="944125"/>
            <a:chExt cx="662825" cy="580475"/>
          </a:xfrm>
        </p:grpSpPr>
        <p:sp>
          <p:nvSpPr>
            <p:cNvPr id="2371" name="Google Shape;2371;p1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2375" name="Shape 2375"/>
        <p:cNvGrpSpPr/>
        <p:nvPr/>
      </p:nvGrpSpPr>
      <p:grpSpPr>
        <a:xfrm>
          <a:off x="0" y="0"/>
          <a:ext cx="0" cy="0"/>
          <a:chOff x="0" y="0"/>
          <a:chExt cx="0" cy="0"/>
        </a:xfrm>
      </p:grpSpPr>
      <p:sp>
        <p:nvSpPr>
          <p:cNvPr id="2376" name="Google Shape;2376;p136"/>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377" name="Google Shape;2377;p136"/>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2378" name="Google Shape;2378;p136"/>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36"/>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36"/>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36"/>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2" name="Google Shape;2382;p136"/>
          <p:cNvGrpSpPr/>
          <p:nvPr/>
        </p:nvGrpSpPr>
        <p:grpSpPr>
          <a:xfrm>
            <a:off x="-396903" y="3584597"/>
            <a:ext cx="621664" cy="544428"/>
            <a:chOff x="2316475" y="944125"/>
            <a:chExt cx="662825" cy="580475"/>
          </a:xfrm>
        </p:grpSpPr>
        <p:sp>
          <p:nvSpPr>
            <p:cNvPr id="2383" name="Google Shape;2383;p13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3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3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3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7" name="Google Shape;2387;p136"/>
          <p:cNvGrpSpPr/>
          <p:nvPr/>
        </p:nvGrpSpPr>
        <p:grpSpPr>
          <a:xfrm>
            <a:off x="8377056" y="234263"/>
            <a:ext cx="484923" cy="424676"/>
            <a:chOff x="2316475" y="944125"/>
            <a:chExt cx="662825" cy="580475"/>
          </a:xfrm>
        </p:grpSpPr>
        <p:sp>
          <p:nvSpPr>
            <p:cNvPr id="2388" name="Google Shape;2388;p13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3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3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3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136"/>
          <p:cNvGrpSpPr/>
          <p:nvPr/>
        </p:nvGrpSpPr>
        <p:grpSpPr>
          <a:xfrm>
            <a:off x="89147" y="4519735"/>
            <a:ext cx="621664" cy="544428"/>
            <a:chOff x="2316475" y="944125"/>
            <a:chExt cx="662825" cy="580475"/>
          </a:xfrm>
        </p:grpSpPr>
        <p:sp>
          <p:nvSpPr>
            <p:cNvPr id="2393" name="Google Shape;2393;p13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3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3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3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2397" name="Shape 2397"/>
        <p:cNvGrpSpPr/>
        <p:nvPr/>
      </p:nvGrpSpPr>
      <p:grpSpPr>
        <a:xfrm>
          <a:off x="0" y="0"/>
          <a:ext cx="0" cy="0"/>
          <a:chOff x="0" y="0"/>
          <a:chExt cx="0" cy="0"/>
        </a:xfrm>
      </p:grpSpPr>
      <p:sp>
        <p:nvSpPr>
          <p:cNvPr id="2398" name="Google Shape;2398;p137"/>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37"/>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400" name="Google Shape;2400;p137"/>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401" name="Google Shape;2401;p137"/>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37"/>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3" name="Google Shape;2403;p137"/>
          <p:cNvGrpSpPr/>
          <p:nvPr/>
        </p:nvGrpSpPr>
        <p:grpSpPr>
          <a:xfrm>
            <a:off x="399972" y="1818222"/>
            <a:ext cx="621664" cy="544428"/>
            <a:chOff x="2316475" y="944125"/>
            <a:chExt cx="662825" cy="580475"/>
          </a:xfrm>
        </p:grpSpPr>
        <p:sp>
          <p:nvSpPr>
            <p:cNvPr id="2404" name="Google Shape;2404;p1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137"/>
          <p:cNvGrpSpPr/>
          <p:nvPr/>
        </p:nvGrpSpPr>
        <p:grpSpPr>
          <a:xfrm>
            <a:off x="7398222" y="2083072"/>
            <a:ext cx="621664" cy="544428"/>
            <a:chOff x="2316475" y="944125"/>
            <a:chExt cx="662825" cy="580475"/>
          </a:xfrm>
        </p:grpSpPr>
        <p:sp>
          <p:nvSpPr>
            <p:cNvPr id="2409" name="Google Shape;2409;p1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3" name="Google Shape;2413;p137"/>
          <p:cNvGrpSpPr/>
          <p:nvPr/>
        </p:nvGrpSpPr>
        <p:grpSpPr>
          <a:xfrm>
            <a:off x="8935906" y="1472538"/>
            <a:ext cx="484923" cy="424676"/>
            <a:chOff x="2316475" y="944125"/>
            <a:chExt cx="662825" cy="580475"/>
          </a:xfrm>
        </p:grpSpPr>
        <p:sp>
          <p:nvSpPr>
            <p:cNvPr id="2414" name="Google Shape;2414;p1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2418" name="Shape 2418"/>
        <p:cNvGrpSpPr/>
        <p:nvPr/>
      </p:nvGrpSpPr>
      <p:grpSpPr>
        <a:xfrm>
          <a:off x="0" y="0"/>
          <a:ext cx="0" cy="0"/>
          <a:chOff x="0" y="0"/>
          <a:chExt cx="0" cy="0"/>
        </a:xfrm>
      </p:grpSpPr>
      <p:sp>
        <p:nvSpPr>
          <p:cNvPr id="2419" name="Google Shape;2419;p138"/>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2420" name="Google Shape;2420;p138"/>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2421" name="Google Shape;2421;p138"/>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38"/>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3" name="Google Shape;2423;p138"/>
          <p:cNvGrpSpPr/>
          <p:nvPr/>
        </p:nvGrpSpPr>
        <p:grpSpPr>
          <a:xfrm>
            <a:off x="710797" y="445797"/>
            <a:ext cx="621664" cy="544428"/>
            <a:chOff x="2316475" y="944125"/>
            <a:chExt cx="662825" cy="580475"/>
          </a:xfrm>
        </p:grpSpPr>
        <p:sp>
          <p:nvSpPr>
            <p:cNvPr id="2424" name="Google Shape;2424;p1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138"/>
          <p:cNvGrpSpPr/>
          <p:nvPr/>
        </p:nvGrpSpPr>
        <p:grpSpPr>
          <a:xfrm>
            <a:off x="499615" y="3871964"/>
            <a:ext cx="762448" cy="667720"/>
            <a:chOff x="2316475" y="944125"/>
            <a:chExt cx="662825" cy="580475"/>
          </a:xfrm>
        </p:grpSpPr>
        <p:sp>
          <p:nvSpPr>
            <p:cNvPr id="2429" name="Google Shape;2429;p1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3" name="Google Shape;2433;p138"/>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38"/>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5" name="Google Shape;2435;p138"/>
          <p:cNvGrpSpPr/>
          <p:nvPr/>
        </p:nvGrpSpPr>
        <p:grpSpPr>
          <a:xfrm flipH="1">
            <a:off x="7766010" y="445810"/>
            <a:ext cx="621664" cy="544428"/>
            <a:chOff x="2316475" y="944125"/>
            <a:chExt cx="662825" cy="580475"/>
          </a:xfrm>
        </p:grpSpPr>
        <p:sp>
          <p:nvSpPr>
            <p:cNvPr id="2436" name="Google Shape;2436;p1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 name="Google Shape;2440;p138"/>
          <p:cNvGrpSpPr/>
          <p:nvPr/>
        </p:nvGrpSpPr>
        <p:grpSpPr>
          <a:xfrm flipH="1">
            <a:off x="7836407" y="3871977"/>
            <a:ext cx="762448" cy="667720"/>
            <a:chOff x="2316475" y="944125"/>
            <a:chExt cx="662825" cy="580475"/>
          </a:xfrm>
        </p:grpSpPr>
        <p:sp>
          <p:nvSpPr>
            <p:cNvPr id="2441" name="Google Shape;2441;p1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2445" name="Shape 2445"/>
        <p:cNvGrpSpPr/>
        <p:nvPr/>
      </p:nvGrpSpPr>
      <p:grpSpPr>
        <a:xfrm>
          <a:off x="0" y="0"/>
          <a:ext cx="0" cy="0"/>
          <a:chOff x="0" y="0"/>
          <a:chExt cx="0" cy="0"/>
        </a:xfrm>
      </p:grpSpPr>
      <p:sp>
        <p:nvSpPr>
          <p:cNvPr id="2446" name="Google Shape;2446;p139"/>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2447" name="Google Shape;2447;p139"/>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39"/>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39"/>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39"/>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1" name="Google Shape;2451;p139"/>
          <p:cNvGrpSpPr/>
          <p:nvPr/>
        </p:nvGrpSpPr>
        <p:grpSpPr>
          <a:xfrm>
            <a:off x="89147" y="4194428"/>
            <a:ext cx="621664" cy="544428"/>
            <a:chOff x="2316475" y="944125"/>
            <a:chExt cx="662825" cy="580475"/>
          </a:xfrm>
        </p:grpSpPr>
        <p:sp>
          <p:nvSpPr>
            <p:cNvPr id="2452" name="Google Shape;2452;p1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139"/>
          <p:cNvGrpSpPr/>
          <p:nvPr/>
        </p:nvGrpSpPr>
        <p:grpSpPr>
          <a:xfrm>
            <a:off x="8632622" y="3375190"/>
            <a:ext cx="621664" cy="544428"/>
            <a:chOff x="2316475" y="944125"/>
            <a:chExt cx="662825" cy="580475"/>
          </a:xfrm>
        </p:grpSpPr>
        <p:sp>
          <p:nvSpPr>
            <p:cNvPr id="2457" name="Google Shape;2457;p1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2461" name="Shape 2461"/>
        <p:cNvGrpSpPr/>
        <p:nvPr/>
      </p:nvGrpSpPr>
      <p:grpSpPr>
        <a:xfrm>
          <a:off x="0" y="0"/>
          <a:ext cx="0" cy="0"/>
          <a:chOff x="0" y="0"/>
          <a:chExt cx="0" cy="0"/>
        </a:xfrm>
      </p:grpSpPr>
      <p:sp>
        <p:nvSpPr>
          <p:cNvPr id="2462" name="Google Shape;2462;p140"/>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2463" name="Google Shape;2463;p140"/>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464" name="Google Shape;2464;p140"/>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465" name="Google Shape;2465;p140"/>
          <p:cNvGrpSpPr/>
          <p:nvPr/>
        </p:nvGrpSpPr>
        <p:grpSpPr>
          <a:xfrm>
            <a:off x="552372" y="4334315"/>
            <a:ext cx="621664" cy="544428"/>
            <a:chOff x="2316475" y="944125"/>
            <a:chExt cx="662825" cy="580475"/>
          </a:xfrm>
        </p:grpSpPr>
        <p:sp>
          <p:nvSpPr>
            <p:cNvPr id="2466" name="Google Shape;2466;p1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140"/>
          <p:cNvGrpSpPr/>
          <p:nvPr/>
        </p:nvGrpSpPr>
        <p:grpSpPr>
          <a:xfrm>
            <a:off x="7438022" y="4427365"/>
            <a:ext cx="621664" cy="544428"/>
            <a:chOff x="2316475" y="944125"/>
            <a:chExt cx="662825" cy="580475"/>
          </a:xfrm>
        </p:grpSpPr>
        <p:sp>
          <p:nvSpPr>
            <p:cNvPr id="2471" name="Google Shape;2471;p1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5" name="Google Shape;2475;p140"/>
          <p:cNvGrpSpPr/>
          <p:nvPr/>
        </p:nvGrpSpPr>
        <p:grpSpPr>
          <a:xfrm>
            <a:off x="7811547" y="41115"/>
            <a:ext cx="621664" cy="544428"/>
            <a:chOff x="2316475" y="944125"/>
            <a:chExt cx="662825" cy="580475"/>
          </a:xfrm>
        </p:grpSpPr>
        <p:sp>
          <p:nvSpPr>
            <p:cNvPr id="2476" name="Google Shape;2476;p1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140"/>
          <p:cNvGrpSpPr/>
          <p:nvPr/>
        </p:nvGrpSpPr>
        <p:grpSpPr>
          <a:xfrm>
            <a:off x="200547" y="41122"/>
            <a:ext cx="621664" cy="544428"/>
            <a:chOff x="2316475" y="944125"/>
            <a:chExt cx="662825" cy="580475"/>
          </a:xfrm>
        </p:grpSpPr>
        <p:sp>
          <p:nvSpPr>
            <p:cNvPr id="2481" name="Google Shape;2481;p1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2485" name="Shape 2485"/>
        <p:cNvGrpSpPr/>
        <p:nvPr/>
      </p:nvGrpSpPr>
      <p:grpSpPr>
        <a:xfrm>
          <a:off x="0" y="0"/>
          <a:ext cx="0" cy="0"/>
          <a:chOff x="0" y="0"/>
          <a:chExt cx="0" cy="0"/>
        </a:xfrm>
      </p:grpSpPr>
      <p:sp>
        <p:nvSpPr>
          <p:cNvPr id="2486" name="Google Shape;2486;p141"/>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2487" name="Google Shape;2487;p141"/>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488" name="Google Shape;2488;p141"/>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489" name="Google Shape;2489;p141"/>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2490" name="Google Shape;2490;p141"/>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2491" name="Google Shape;2491;p141"/>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492" name="Google Shape;2492;p141"/>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2493" name="Google Shape;2493;p141"/>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41"/>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41"/>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41"/>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7" name="Google Shape;2497;p141"/>
          <p:cNvGrpSpPr/>
          <p:nvPr/>
        </p:nvGrpSpPr>
        <p:grpSpPr>
          <a:xfrm flipH="1">
            <a:off x="2683258" y="4770240"/>
            <a:ext cx="621664" cy="544428"/>
            <a:chOff x="2316475" y="944125"/>
            <a:chExt cx="662825" cy="580475"/>
          </a:xfrm>
        </p:grpSpPr>
        <p:sp>
          <p:nvSpPr>
            <p:cNvPr id="2498" name="Google Shape;2498;p1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141"/>
          <p:cNvGrpSpPr/>
          <p:nvPr/>
        </p:nvGrpSpPr>
        <p:grpSpPr>
          <a:xfrm flipH="1">
            <a:off x="8360133" y="748215"/>
            <a:ext cx="621664" cy="544428"/>
            <a:chOff x="2316475" y="944125"/>
            <a:chExt cx="662825" cy="580475"/>
          </a:xfrm>
        </p:grpSpPr>
        <p:sp>
          <p:nvSpPr>
            <p:cNvPr id="2503" name="Google Shape;2503;p1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2507" name="Shape 2507"/>
        <p:cNvGrpSpPr/>
        <p:nvPr/>
      </p:nvGrpSpPr>
      <p:grpSpPr>
        <a:xfrm>
          <a:off x="0" y="0"/>
          <a:ext cx="0" cy="0"/>
          <a:chOff x="0" y="0"/>
          <a:chExt cx="0" cy="0"/>
        </a:xfrm>
      </p:grpSpPr>
      <p:sp>
        <p:nvSpPr>
          <p:cNvPr id="2508" name="Google Shape;2508;p142"/>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42"/>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10" name="Google Shape;2510;p142"/>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11" name="Google Shape;2511;p142"/>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42"/>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3" name="Google Shape;2513;p142"/>
          <p:cNvGrpSpPr/>
          <p:nvPr/>
        </p:nvGrpSpPr>
        <p:grpSpPr>
          <a:xfrm flipH="1">
            <a:off x="7505663" y="1450322"/>
            <a:ext cx="621664" cy="544428"/>
            <a:chOff x="2316475" y="944125"/>
            <a:chExt cx="662825" cy="580475"/>
          </a:xfrm>
        </p:grpSpPr>
        <p:sp>
          <p:nvSpPr>
            <p:cNvPr id="2514" name="Google Shape;2514;p14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4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4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4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142"/>
          <p:cNvGrpSpPr/>
          <p:nvPr/>
        </p:nvGrpSpPr>
        <p:grpSpPr>
          <a:xfrm flipH="1">
            <a:off x="1335838" y="2120722"/>
            <a:ext cx="621664" cy="544428"/>
            <a:chOff x="2316475" y="944125"/>
            <a:chExt cx="662825" cy="580475"/>
          </a:xfrm>
        </p:grpSpPr>
        <p:sp>
          <p:nvSpPr>
            <p:cNvPr id="2519" name="Google Shape;2519;p14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4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4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4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142"/>
          <p:cNvGrpSpPr/>
          <p:nvPr/>
        </p:nvGrpSpPr>
        <p:grpSpPr>
          <a:xfrm flipH="1">
            <a:off x="-65105" y="1510188"/>
            <a:ext cx="484923" cy="424676"/>
            <a:chOff x="2316475" y="944125"/>
            <a:chExt cx="662825" cy="580475"/>
          </a:xfrm>
        </p:grpSpPr>
        <p:sp>
          <p:nvSpPr>
            <p:cNvPr id="2524" name="Google Shape;2524;p14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4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4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4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8" name="Google Shape;2528;p142"/>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2529" name="Shape 2529"/>
        <p:cNvGrpSpPr/>
        <p:nvPr/>
      </p:nvGrpSpPr>
      <p:grpSpPr>
        <a:xfrm>
          <a:off x="0" y="0"/>
          <a:ext cx="0" cy="0"/>
          <a:chOff x="0" y="0"/>
          <a:chExt cx="0" cy="0"/>
        </a:xfrm>
      </p:grpSpPr>
      <p:sp>
        <p:nvSpPr>
          <p:cNvPr id="2530" name="Google Shape;2530;p143"/>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43"/>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43"/>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3" name="Google Shape;2533;p143"/>
          <p:cNvGrpSpPr/>
          <p:nvPr/>
        </p:nvGrpSpPr>
        <p:grpSpPr>
          <a:xfrm flipH="1">
            <a:off x="7505663" y="1450322"/>
            <a:ext cx="621664" cy="544428"/>
            <a:chOff x="2316475" y="944125"/>
            <a:chExt cx="662825" cy="580475"/>
          </a:xfrm>
        </p:grpSpPr>
        <p:sp>
          <p:nvSpPr>
            <p:cNvPr id="2534" name="Google Shape;2534;p1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143"/>
          <p:cNvGrpSpPr/>
          <p:nvPr/>
        </p:nvGrpSpPr>
        <p:grpSpPr>
          <a:xfrm flipH="1">
            <a:off x="1335838" y="2120722"/>
            <a:ext cx="621664" cy="544428"/>
            <a:chOff x="2316475" y="944125"/>
            <a:chExt cx="662825" cy="580475"/>
          </a:xfrm>
        </p:grpSpPr>
        <p:sp>
          <p:nvSpPr>
            <p:cNvPr id="2539" name="Google Shape;2539;p1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143"/>
          <p:cNvGrpSpPr/>
          <p:nvPr/>
        </p:nvGrpSpPr>
        <p:grpSpPr>
          <a:xfrm flipH="1">
            <a:off x="-65105" y="1510188"/>
            <a:ext cx="484923" cy="424676"/>
            <a:chOff x="2316475" y="944125"/>
            <a:chExt cx="662825" cy="580475"/>
          </a:xfrm>
        </p:grpSpPr>
        <p:sp>
          <p:nvSpPr>
            <p:cNvPr id="2544" name="Google Shape;2544;p1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2548" name="Shape 2548"/>
        <p:cNvGrpSpPr/>
        <p:nvPr/>
      </p:nvGrpSpPr>
      <p:grpSpPr>
        <a:xfrm>
          <a:off x="0" y="0"/>
          <a:ext cx="0" cy="0"/>
          <a:chOff x="0" y="0"/>
          <a:chExt cx="0" cy="0"/>
        </a:xfrm>
      </p:grpSpPr>
      <p:sp>
        <p:nvSpPr>
          <p:cNvPr id="2549" name="Google Shape;2549;p144"/>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44"/>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44"/>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2" name="Google Shape;2552;p144"/>
          <p:cNvGrpSpPr/>
          <p:nvPr/>
        </p:nvGrpSpPr>
        <p:grpSpPr>
          <a:xfrm>
            <a:off x="2104522" y="1450322"/>
            <a:ext cx="621664" cy="544428"/>
            <a:chOff x="2316475" y="944125"/>
            <a:chExt cx="662825" cy="580475"/>
          </a:xfrm>
        </p:grpSpPr>
        <p:sp>
          <p:nvSpPr>
            <p:cNvPr id="2553" name="Google Shape;2553;p1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7" name="Google Shape;2557;p144"/>
          <p:cNvGrpSpPr/>
          <p:nvPr/>
        </p:nvGrpSpPr>
        <p:grpSpPr>
          <a:xfrm>
            <a:off x="8274347" y="2120722"/>
            <a:ext cx="621664" cy="544428"/>
            <a:chOff x="2316475" y="944125"/>
            <a:chExt cx="662825" cy="580475"/>
          </a:xfrm>
        </p:grpSpPr>
        <p:sp>
          <p:nvSpPr>
            <p:cNvPr id="2558" name="Google Shape;2558;p1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144"/>
          <p:cNvGrpSpPr/>
          <p:nvPr/>
        </p:nvGrpSpPr>
        <p:grpSpPr>
          <a:xfrm>
            <a:off x="9812031" y="1510188"/>
            <a:ext cx="484923" cy="424676"/>
            <a:chOff x="2316475" y="944125"/>
            <a:chExt cx="662825" cy="580475"/>
          </a:xfrm>
        </p:grpSpPr>
        <p:sp>
          <p:nvSpPr>
            <p:cNvPr id="2563" name="Google Shape;2563;p1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4" name="Shape 104"/>
        <p:cNvGrpSpPr/>
        <p:nvPr/>
      </p:nvGrpSpPr>
      <p:grpSpPr>
        <a:xfrm>
          <a:off x="0" y="0"/>
          <a:ext cx="0" cy="0"/>
          <a:chOff x="0" y="0"/>
          <a:chExt cx="0" cy="0"/>
        </a:xfrm>
      </p:grpSpPr>
      <p:sp>
        <p:nvSpPr>
          <p:cNvPr id="105" name="Google Shape;105;p16"/>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16"/>
          <p:cNvGrpSpPr/>
          <p:nvPr/>
        </p:nvGrpSpPr>
        <p:grpSpPr>
          <a:xfrm flipH="1">
            <a:off x="8481483" y="4330403"/>
            <a:ext cx="621664" cy="544428"/>
            <a:chOff x="2316475" y="944125"/>
            <a:chExt cx="662825" cy="580475"/>
          </a:xfrm>
        </p:grpSpPr>
        <p:sp>
          <p:nvSpPr>
            <p:cNvPr id="110" name="Google Shape;110;p1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 name="Google Shape;114;p16"/>
          <p:cNvGrpSpPr/>
          <p:nvPr/>
        </p:nvGrpSpPr>
        <p:grpSpPr>
          <a:xfrm flipH="1">
            <a:off x="48883" y="3244965"/>
            <a:ext cx="621664" cy="544428"/>
            <a:chOff x="2316475" y="944125"/>
            <a:chExt cx="662825" cy="580475"/>
          </a:xfrm>
        </p:grpSpPr>
        <p:sp>
          <p:nvSpPr>
            <p:cNvPr id="115" name="Google Shape;115;p1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6"/>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20" name="Google Shape;120;p16"/>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70" name="Shape 2570"/>
        <p:cNvGrpSpPr/>
        <p:nvPr/>
      </p:nvGrpSpPr>
      <p:grpSpPr>
        <a:xfrm>
          <a:off x="0" y="0"/>
          <a:ext cx="0" cy="0"/>
          <a:chOff x="0" y="0"/>
          <a:chExt cx="0" cy="0"/>
        </a:xfrm>
      </p:grpSpPr>
      <p:sp>
        <p:nvSpPr>
          <p:cNvPr id="2571" name="Google Shape;2571;p146"/>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46"/>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46"/>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4" name="Google Shape;2574;p146"/>
          <p:cNvGrpSpPr/>
          <p:nvPr/>
        </p:nvGrpSpPr>
        <p:grpSpPr>
          <a:xfrm>
            <a:off x="399972" y="1818222"/>
            <a:ext cx="621664" cy="544428"/>
            <a:chOff x="2316475" y="944125"/>
            <a:chExt cx="662825" cy="580475"/>
          </a:xfrm>
        </p:grpSpPr>
        <p:sp>
          <p:nvSpPr>
            <p:cNvPr id="2575" name="Google Shape;2575;p14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4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4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4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146"/>
          <p:cNvGrpSpPr/>
          <p:nvPr/>
        </p:nvGrpSpPr>
        <p:grpSpPr>
          <a:xfrm>
            <a:off x="7398222" y="2083072"/>
            <a:ext cx="621664" cy="544428"/>
            <a:chOff x="2316475" y="944125"/>
            <a:chExt cx="662825" cy="580475"/>
          </a:xfrm>
        </p:grpSpPr>
        <p:sp>
          <p:nvSpPr>
            <p:cNvPr id="2580" name="Google Shape;2580;p14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4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4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4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4" name="Google Shape;2584;p146"/>
          <p:cNvGrpSpPr/>
          <p:nvPr/>
        </p:nvGrpSpPr>
        <p:grpSpPr>
          <a:xfrm>
            <a:off x="8935906" y="1472538"/>
            <a:ext cx="484923" cy="424676"/>
            <a:chOff x="2316475" y="944125"/>
            <a:chExt cx="662825" cy="580475"/>
          </a:xfrm>
        </p:grpSpPr>
        <p:sp>
          <p:nvSpPr>
            <p:cNvPr id="2585" name="Google Shape;2585;p14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4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4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4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146"/>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2590" name="Google Shape;2590;p146"/>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91" name="Shape 2591"/>
        <p:cNvGrpSpPr/>
        <p:nvPr/>
      </p:nvGrpSpPr>
      <p:grpSpPr>
        <a:xfrm>
          <a:off x="0" y="0"/>
          <a:ext cx="0" cy="0"/>
          <a:chOff x="0" y="0"/>
          <a:chExt cx="0" cy="0"/>
        </a:xfrm>
      </p:grpSpPr>
      <p:sp>
        <p:nvSpPr>
          <p:cNvPr id="2592" name="Google Shape;2592;p147"/>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47"/>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47"/>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5" name="Google Shape;2595;p147"/>
          <p:cNvGrpSpPr/>
          <p:nvPr/>
        </p:nvGrpSpPr>
        <p:grpSpPr>
          <a:xfrm>
            <a:off x="399972" y="1818222"/>
            <a:ext cx="621664" cy="544428"/>
            <a:chOff x="2316475" y="944125"/>
            <a:chExt cx="662825" cy="580475"/>
          </a:xfrm>
        </p:grpSpPr>
        <p:sp>
          <p:nvSpPr>
            <p:cNvPr id="2596" name="Google Shape;2596;p1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0" name="Google Shape;2600;p147"/>
          <p:cNvGrpSpPr/>
          <p:nvPr/>
        </p:nvGrpSpPr>
        <p:grpSpPr>
          <a:xfrm>
            <a:off x="7398222" y="2083072"/>
            <a:ext cx="621664" cy="544428"/>
            <a:chOff x="2316475" y="944125"/>
            <a:chExt cx="662825" cy="580475"/>
          </a:xfrm>
        </p:grpSpPr>
        <p:sp>
          <p:nvSpPr>
            <p:cNvPr id="2601" name="Google Shape;2601;p1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147"/>
          <p:cNvGrpSpPr/>
          <p:nvPr/>
        </p:nvGrpSpPr>
        <p:grpSpPr>
          <a:xfrm>
            <a:off x="8935906" y="1472538"/>
            <a:ext cx="484923" cy="424676"/>
            <a:chOff x="2316475" y="944125"/>
            <a:chExt cx="662825" cy="580475"/>
          </a:xfrm>
        </p:grpSpPr>
        <p:sp>
          <p:nvSpPr>
            <p:cNvPr id="2606" name="Google Shape;2606;p1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0" name="Google Shape;2610;p147"/>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611" name="Google Shape;2611;p147"/>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12" name="Shape 2612"/>
        <p:cNvGrpSpPr/>
        <p:nvPr/>
      </p:nvGrpSpPr>
      <p:grpSpPr>
        <a:xfrm>
          <a:off x="0" y="0"/>
          <a:ext cx="0" cy="0"/>
          <a:chOff x="0" y="0"/>
          <a:chExt cx="0" cy="0"/>
        </a:xfrm>
      </p:grpSpPr>
      <p:sp>
        <p:nvSpPr>
          <p:cNvPr id="2613" name="Google Shape;2613;p148"/>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48"/>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48"/>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48"/>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7" name="Google Shape;2617;p148"/>
          <p:cNvGrpSpPr/>
          <p:nvPr/>
        </p:nvGrpSpPr>
        <p:grpSpPr>
          <a:xfrm flipH="1">
            <a:off x="8481483" y="4330403"/>
            <a:ext cx="621664" cy="544428"/>
            <a:chOff x="2316475" y="944125"/>
            <a:chExt cx="662825" cy="580475"/>
          </a:xfrm>
        </p:grpSpPr>
        <p:sp>
          <p:nvSpPr>
            <p:cNvPr id="2618" name="Google Shape;2618;p14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4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4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4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2" name="Google Shape;2622;p148"/>
          <p:cNvGrpSpPr/>
          <p:nvPr/>
        </p:nvGrpSpPr>
        <p:grpSpPr>
          <a:xfrm flipH="1">
            <a:off x="48883" y="3244965"/>
            <a:ext cx="621664" cy="544428"/>
            <a:chOff x="2316475" y="944125"/>
            <a:chExt cx="662825" cy="580475"/>
          </a:xfrm>
        </p:grpSpPr>
        <p:sp>
          <p:nvSpPr>
            <p:cNvPr id="2623" name="Google Shape;2623;p14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4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4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4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7" name="Google Shape;2627;p148"/>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628" name="Google Shape;2628;p148"/>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29" name="Shape 2629"/>
        <p:cNvGrpSpPr/>
        <p:nvPr/>
      </p:nvGrpSpPr>
      <p:grpSpPr>
        <a:xfrm>
          <a:off x="0" y="0"/>
          <a:ext cx="0" cy="0"/>
          <a:chOff x="0" y="0"/>
          <a:chExt cx="0" cy="0"/>
        </a:xfrm>
      </p:grpSpPr>
      <p:sp>
        <p:nvSpPr>
          <p:cNvPr id="2630" name="Google Shape;2630;p149"/>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49"/>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49"/>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3" name="Google Shape;2633;p149"/>
          <p:cNvGrpSpPr/>
          <p:nvPr/>
        </p:nvGrpSpPr>
        <p:grpSpPr>
          <a:xfrm flipH="1">
            <a:off x="8184578" y="3584597"/>
            <a:ext cx="621664" cy="544428"/>
            <a:chOff x="2316475" y="944125"/>
            <a:chExt cx="662825" cy="580475"/>
          </a:xfrm>
        </p:grpSpPr>
        <p:sp>
          <p:nvSpPr>
            <p:cNvPr id="2634" name="Google Shape;2634;p14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4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4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4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149"/>
          <p:cNvGrpSpPr/>
          <p:nvPr/>
        </p:nvGrpSpPr>
        <p:grpSpPr>
          <a:xfrm flipH="1">
            <a:off x="225885" y="206013"/>
            <a:ext cx="484923" cy="424676"/>
            <a:chOff x="2316475" y="944125"/>
            <a:chExt cx="662825" cy="580475"/>
          </a:xfrm>
        </p:grpSpPr>
        <p:sp>
          <p:nvSpPr>
            <p:cNvPr id="2639" name="Google Shape;2639;p14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4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4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4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149"/>
          <p:cNvGrpSpPr/>
          <p:nvPr/>
        </p:nvGrpSpPr>
        <p:grpSpPr>
          <a:xfrm flipH="1">
            <a:off x="7698528" y="4519735"/>
            <a:ext cx="621664" cy="544428"/>
            <a:chOff x="2316475" y="944125"/>
            <a:chExt cx="662825" cy="580475"/>
          </a:xfrm>
        </p:grpSpPr>
        <p:sp>
          <p:nvSpPr>
            <p:cNvPr id="2644" name="Google Shape;2644;p14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4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4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4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8" name="Google Shape;2648;p149"/>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49"/>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50" name="Google Shape;2650;p149"/>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51" name="Google Shape;2651;p149"/>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2" name="Google Shape;2652;p149"/>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3" name="Google Shape;2653;p149"/>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54" name="Shape 2654"/>
        <p:cNvGrpSpPr/>
        <p:nvPr/>
      </p:nvGrpSpPr>
      <p:grpSpPr>
        <a:xfrm>
          <a:off x="0" y="0"/>
          <a:ext cx="0" cy="0"/>
          <a:chOff x="0" y="0"/>
          <a:chExt cx="0" cy="0"/>
        </a:xfrm>
      </p:grpSpPr>
      <p:sp>
        <p:nvSpPr>
          <p:cNvPr id="2655" name="Google Shape;2655;p150"/>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50"/>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50"/>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50"/>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9" name="Google Shape;2659;p150"/>
          <p:cNvGrpSpPr/>
          <p:nvPr/>
        </p:nvGrpSpPr>
        <p:grpSpPr>
          <a:xfrm>
            <a:off x="89147" y="4194428"/>
            <a:ext cx="621664" cy="544428"/>
            <a:chOff x="2316475" y="944125"/>
            <a:chExt cx="662825" cy="580475"/>
          </a:xfrm>
        </p:grpSpPr>
        <p:sp>
          <p:nvSpPr>
            <p:cNvPr id="2660" name="Google Shape;2660;p15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5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5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5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4" name="Google Shape;2664;p150"/>
          <p:cNvGrpSpPr/>
          <p:nvPr/>
        </p:nvGrpSpPr>
        <p:grpSpPr>
          <a:xfrm>
            <a:off x="8632622" y="3375190"/>
            <a:ext cx="621664" cy="544428"/>
            <a:chOff x="2316475" y="944125"/>
            <a:chExt cx="662825" cy="580475"/>
          </a:xfrm>
        </p:grpSpPr>
        <p:sp>
          <p:nvSpPr>
            <p:cNvPr id="2665" name="Google Shape;2665;p15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5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5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5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9" name="Google Shape;2669;p150"/>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70" name="Shape 2670"/>
        <p:cNvGrpSpPr/>
        <p:nvPr/>
      </p:nvGrpSpPr>
      <p:grpSpPr>
        <a:xfrm>
          <a:off x="0" y="0"/>
          <a:ext cx="0" cy="0"/>
          <a:chOff x="0" y="0"/>
          <a:chExt cx="0" cy="0"/>
        </a:xfrm>
      </p:grpSpPr>
      <p:sp>
        <p:nvSpPr>
          <p:cNvPr id="2671" name="Google Shape;2671;p151"/>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51"/>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3" name="Google Shape;2673;p151"/>
          <p:cNvGrpSpPr/>
          <p:nvPr/>
        </p:nvGrpSpPr>
        <p:grpSpPr>
          <a:xfrm>
            <a:off x="710797" y="445797"/>
            <a:ext cx="621664" cy="544428"/>
            <a:chOff x="2316475" y="944125"/>
            <a:chExt cx="662825" cy="580475"/>
          </a:xfrm>
        </p:grpSpPr>
        <p:sp>
          <p:nvSpPr>
            <p:cNvPr id="2674" name="Google Shape;2674;p15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5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5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5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151"/>
          <p:cNvGrpSpPr/>
          <p:nvPr/>
        </p:nvGrpSpPr>
        <p:grpSpPr>
          <a:xfrm>
            <a:off x="499615" y="3871964"/>
            <a:ext cx="762448" cy="667720"/>
            <a:chOff x="2316475" y="944125"/>
            <a:chExt cx="662825" cy="580475"/>
          </a:xfrm>
        </p:grpSpPr>
        <p:sp>
          <p:nvSpPr>
            <p:cNvPr id="2679" name="Google Shape;2679;p15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5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5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5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3" name="Google Shape;2683;p151"/>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684" name="Google Shape;2684;p151"/>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85" name="Shape 2685"/>
        <p:cNvGrpSpPr/>
        <p:nvPr/>
      </p:nvGrpSpPr>
      <p:grpSpPr>
        <a:xfrm>
          <a:off x="0" y="0"/>
          <a:ext cx="0" cy="0"/>
          <a:chOff x="0" y="0"/>
          <a:chExt cx="0" cy="0"/>
        </a:xfrm>
      </p:grpSpPr>
      <p:sp>
        <p:nvSpPr>
          <p:cNvPr id="2686" name="Google Shape;2686;p152"/>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52"/>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52"/>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9" name="Google Shape;2689;p152"/>
          <p:cNvGrpSpPr/>
          <p:nvPr/>
        </p:nvGrpSpPr>
        <p:grpSpPr>
          <a:xfrm flipH="1">
            <a:off x="-54455" y="-12"/>
            <a:ext cx="484923" cy="424676"/>
            <a:chOff x="2316475" y="944125"/>
            <a:chExt cx="662825" cy="580475"/>
          </a:xfrm>
        </p:grpSpPr>
        <p:sp>
          <p:nvSpPr>
            <p:cNvPr id="2690" name="Google Shape;2690;p15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5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5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5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4" name="Google Shape;2694;p152"/>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95" name="Shape 2695"/>
        <p:cNvGrpSpPr/>
        <p:nvPr/>
      </p:nvGrpSpPr>
      <p:grpSpPr>
        <a:xfrm>
          <a:off x="0" y="0"/>
          <a:ext cx="0" cy="0"/>
          <a:chOff x="0" y="0"/>
          <a:chExt cx="0" cy="0"/>
        </a:xfrm>
      </p:grpSpPr>
      <p:sp>
        <p:nvSpPr>
          <p:cNvPr id="2696" name="Google Shape;2696;p153"/>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53"/>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53"/>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9" name="Google Shape;2699;p153"/>
          <p:cNvGrpSpPr/>
          <p:nvPr/>
        </p:nvGrpSpPr>
        <p:grpSpPr>
          <a:xfrm flipH="1">
            <a:off x="7505663" y="1450322"/>
            <a:ext cx="621664" cy="544428"/>
            <a:chOff x="2316475" y="944125"/>
            <a:chExt cx="662825" cy="580475"/>
          </a:xfrm>
        </p:grpSpPr>
        <p:sp>
          <p:nvSpPr>
            <p:cNvPr id="2700" name="Google Shape;2700;p15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5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5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5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153"/>
          <p:cNvGrpSpPr/>
          <p:nvPr/>
        </p:nvGrpSpPr>
        <p:grpSpPr>
          <a:xfrm flipH="1">
            <a:off x="1335838" y="2120722"/>
            <a:ext cx="621664" cy="544428"/>
            <a:chOff x="2316475" y="944125"/>
            <a:chExt cx="662825" cy="580475"/>
          </a:xfrm>
        </p:grpSpPr>
        <p:sp>
          <p:nvSpPr>
            <p:cNvPr id="2705" name="Google Shape;2705;p15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5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5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5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153"/>
          <p:cNvGrpSpPr/>
          <p:nvPr/>
        </p:nvGrpSpPr>
        <p:grpSpPr>
          <a:xfrm flipH="1">
            <a:off x="-65105" y="1510188"/>
            <a:ext cx="484923" cy="424676"/>
            <a:chOff x="2316475" y="944125"/>
            <a:chExt cx="662825" cy="580475"/>
          </a:xfrm>
        </p:grpSpPr>
        <p:sp>
          <p:nvSpPr>
            <p:cNvPr id="2710" name="Google Shape;2710;p15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5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5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5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4" name="Google Shape;2714;p153"/>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15" name="Google Shape;2715;p153"/>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16" name="Shape 2716"/>
        <p:cNvGrpSpPr/>
        <p:nvPr/>
      </p:nvGrpSpPr>
      <p:grpSpPr>
        <a:xfrm>
          <a:off x="0" y="0"/>
          <a:ext cx="0" cy="0"/>
          <a:chOff x="0" y="0"/>
          <a:chExt cx="0" cy="0"/>
        </a:xfrm>
      </p:grpSpPr>
      <p:sp>
        <p:nvSpPr>
          <p:cNvPr id="2717" name="Google Shape;2717;p154"/>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2718" name="Google Shape;2718;p154"/>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719" name="Google Shape;2719;p154"/>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720" name="Google Shape;2720;p154"/>
          <p:cNvGrpSpPr/>
          <p:nvPr/>
        </p:nvGrpSpPr>
        <p:grpSpPr>
          <a:xfrm>
            <a:off x="2671522" y="4649740"/>
            <a:ext cx="621664" cy="544428"/>
            <a:chOff x="2316475" y="944125"/>
            <a:chExt cx="662825" cy="580475"/>
          </a:xfrm>
        </p:grpSpPr>
        <p:sp>
          <p:nvSpPr>
            <p:cNvPr id="2721" name="Google Shape;2721;p1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5" name="Google Shape;2725;p154"/>
          <p:cNvGrpSpPr/>
          <p:nvPr/>
        </p:nvGrpSpPr>
        <p:grpSpPr>
          <a:xfrm>
            <a:off x="8737222" y="4334315"/>
            <a:ext cx="621664" cy="544428"/>
            <a:chOff x="2316475" y="944125"/>
            <a:chExt cx="662825" cy="580475"/>
          </a:xfrm>
        </p:grpSpPr>
        <p:sp>
          <p:nvSpPr>
            <p:cNvPr id="2726" name="Google Shape;2726;p1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154"/>
          <p:cNvGrpSpPr/>
          <p:nvPr/>
        </p:nvGrpSpPr>
        <p:grpSpPr>
          <a:xfrm>
            <a:off x="6754122" y="-152860"/>
            <a:ext cx="621664" cy="544428"/>
            <a:chOff x="2316475" y="944125"/>
            <a:chExt cx="662825" cy="580475"/>
          </a:xfrm>
        </p:grpSpPr>
        <p:sp>
          <p:nvSpPr>
            <p:cNvPr id="2731" name="Google Shape;2731;p1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5" name="Google Shape;2735;p154"/>
          <p:cNvGrpSpPr/>
          <p:nvPr/>
        </p:nvGrpSpPr>
        <p:grpSpPr>
          <a:xfrm>
            <a:off x="200547" y="126322"/>
            <a:ext cx="621664" cy="544428"/>
            <a:chOff x="2316475" y="944125"/>
            <a:chExt cx="662825" cy="580475"/>
          </a:xfrm>
        </p:grpSpPr>
        <p:sp>
          <p:nvSpPr>
            <p:cNvPr id="2736" name="Google Shape;2736;p1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40" name="Shape 2740"/>
        <p:cNvGrpSpPr/>
        <p:nvPr/>
      </p:nvGrpSpPr>
      <p:grpSpPr>
        <a:xfrm>
          <a:off x="0" y="0"/>
          <a:ext cx="0" cy="0"/>
          <a:chOff x="0" y="0"/>
          <a:chExt cx="0" cy="0"/>
        </a:xfrm>
      </p:grpSpPr>
      <p:sp>
        <p:nvSpPr>
          <p:cNvPr id="2741" name="Google Shape;2741;p155"/>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742" name="Google Shape;2742;p155"/>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743" name="Google Shape;2743;p155"/>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55"/>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55"/>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55"/>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7" name="Google Shape;2747;p155"/>
          <p:cNvGrpSpPr/>
          <p:nvPr/>
        </p:nvGrpSpPr>
        <p:grpSpPr>
          <a:xfrm>
            <a:off x="45847" y="3464397"/>
            <a:ext cx="621664" cy="544428"/>
            <a:chOff x="2316475" y="944125"/>
            <a:chExt cx="662825" cy="580475"/>
          </a:xfrm>
        </p:grpSpPr>
        <p:sp>
          <p:nvSpPr>
            <p:cNvPr id="2748" name="Google Shape;2748;p1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155"/>
          <p:cNvGrpSpPr/>
          <p:nvPr/>
        </p:nvGrpSpPr>
        <p:grpSpPr>
          <a:xfrm>
            <a:off x="7985957" y="536983"/>
            <a:ext cx="621664" cy="544428"/>
            <a:chOff x="2316475" y="944125"/>
            <a:chExt cx="662825" cy="580475"/>
          </a:xfrm>
        </p:grpSpPr>
        <p:sp>
          <p:nvSpPr>
            <p:cNvPr id="2753" name="Google Shape;2753;p1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155"/>
          <p:cNvGrpSpPr/>
          <p:nvPr/>
        </p:nvGrpSpPr>
        <p:grpSpPr>
          <a:xfrm>
            <a:off x="607247" y="4434960"/>
            <a:ext cx="621664" cy="544428"/>
            <a:chOff x="2316475" y="944125"/>
            <a:chExt cx="662825" cy="580475"/>
          </a:xfrm>
        </p:grpSpPr>
        <p:sp>
          <p:nvSpPr>
            <p:cNvPr id="2758" name="Google Shape;2758;p1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1" name="Shape 121"/>
        <p:cNvGrpSpPr/>
        <p:nvPr/>
      </p:nvGrpSpPr>
      <p:grpSpPr>
        <a:xfrm>
          <a:off x="0" y="0"/>
          <a:ext cx="0" cy="0"/>
          <a:chOff x="0" y="0"/>
          <a:chExt cx="0" cy="0"/>
        </a:xfrm>
      </p:grpSpPr>
      <p:sp>
        <p:nvSpPr>
          <p:cNvPr id="122" name="Google Shape;122;p17"/>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7"/>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17"/>
          <p:cNvGrpSpPr/>
          <p:nvPr/>
        </p:nvGrpSpPr>
        <p:grpSpPr>
          <a:xfrm flipH="1">
            <a:off x="8184578" y="3584597"/>
            <a:ext cx="621664" cy="544428"/>
            <a:chOff x="2316475" y="944125"/>
            <a:chExt cx="662825" cy="580475"/>
          </a:xfrm>
        </p:grpSpPr>
        <p:sp>
          <p:nvSpPr>
            <p:cNvPr id="126" name="Google Shape;126;p1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7"/>
          <p:cNvGrpSpPr/>
          <p:nvPr/>
        </p:nvGrpSpPr>
        <p:grpSpPr>
          <a:xfrm flipH="1">
            <a:off x="225885" y="206013"/>
            <a:ext cx="484923" cy="424676"/>
            <a:chOff x="2316475" y="944125"/>
            <a:chExt cx="662825" cy="580475"/>
          </a:xfrm>
        </p:grpSpPr>
        <p:sp>
          <p:nvSpPr>
            <p:cNvPr id="131" name="Google Shape;131;p1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7"/>
          <p:cNvGrpSpPr/>
          <p:nvPr/>
        </p:nvGrpSpPr>
        <p:grpSpPr>
          <a:xfrm flipH="1">
            <a:off x="7698528" y="4519735"/>
            <a:ext cx="621664" cy="544428"/>
            <a:chOff x="2316475" y="944125"/>
            <a:chExt cx="662825" cy="580475"/>
          </a:xfrm>
        </p:grpSpPr>
        <p:sp>
          <p:nvSpPr>
            <p:cNvPr id="136" name="Google Shape;136;p1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17"/>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7"/>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2" name="Google Shape;142;p17"/>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3" name="Google Shape;143;p17"/>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17"/>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 name="Google Shape;145;p17"/>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762" name="Shape 2762"/>
        <p:cNvGrpSpPr/>
        <p:nvPr/>
      </p:nvGrpSpPr>
      <p:grpSpPr>
        <a:xfrm>
          <a:off x="0" y="0"/>
          <a:ext cx="0" cy="0"/>
          <a:chOff x="0" y="0"/>
          <a:chExt cx="0" cy="0"/>
        </a:xfrm>
      </p:grpSpPr>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2763" name="Shape 2763"/>
        <p:cNvGrpSpPr/>
        <p:nvPr/>
      </p:nvGrpSpPr>
      <p:grpSpPr>
        <a:xfrm>
          <a:off x="0" y="0"/>
          <a:ext cx="0" cy="0"/>
          <a:chOff x="0" y="0"/>
          <a:chExt cx="0" cy="0"/>
        </a:xfrm>
      </p:grpSpPr>
      <p:sp>
        <p:nvSpPr>
          <p:cNvPr id="2764" name="Google Shape;2764;p157"/>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57"/>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57"/>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7" name="Google Shape;2767;p157"/>
          <p:cNvGrpSpPr/>
          <p:nvPr/>
        </p:nvGrpSpPr>
        <p:grpSpPr>
          <a:xfrm flipH="1">
            <a:off x="-54455" y="-12"/>
            <a:ext cx="484923" cy="424676"/>
            <a:chOff x="2316475" y="944125"/>
            <a:chExt cx="662825" cy="580475"/>
          </a:xfrm>
        </p:grpSpPr>
        <p:sp>
          <p:nvSpPr>
            <p:cNvPr id="2768" name="Google Shape;2768;p15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5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5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5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2" name="Google Shape;2772;p157"/>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773" name="Google Shape;2773;p157"/>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2774" name="Shape 2774"/>
        <p:cNvGrpSpPr/>
        <p:nvPr/>
      </p:nvGrpSpPr>
      <p:grpSpPr>
        <a:xfrm>
          <a:off x="0" y="0"/>
          <a:ext cx="0" cy="0"/>
          <a:chOff x="0" y="0"/>
          <a:chExt cx="0" cy="0"/>
        </a:xfrm>
      </p:grpSpPr>
      <p:sp>
        <p:nvSpPr>
          <p:cNvPr id="2775" name="Google Shape;2775;p158"/>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2776" name="Google Shape;2776;p158"/>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2777" name="Google Shape;2777;p158"/>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58"/>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58"/>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58"/>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1" name="Google Shape;2781;p158"/>
          <p:cNvGrpSpPr/>
          <p:nvPr/>
        </p:nvGrpSpPr>
        <p:grpSpPr>
          <a:xfrm>
            <a:off x="6205066" y="4671178"/>
            <a:ext cx="621664" cy="544428"/>
            <a:chOff x="2316475" y="944125"/>
            <a:chExt cx="662825" cy="580475"/>
          </a:xfrm>
        </p:grpSpPr>
        <p:sp>
          <p:nvSpPr>
            <p:cNvPr id="2782" name="Google Shape;2782;p15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5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5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5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158"/>
          <p:cNvGrpSpPr/>
          <p:nvPr/>
        </p:nvGrpSpPr>
        <p:grpSpPr>
          <a:xfrm>
            <a:off x="528191" y="649153"/>
            <a:ext cx="621664" cy="544428"/>
            <a:chOff x="2316475" y="944125"/>
            <a:chExt cx="662825" cy="580475"/>
          </a:xfrm>
        </p:grpSpPr>
        <p:sp>
          <p:nvSpPr>
            <p:cNvPr id="2787" name="Google Shape;2787;p15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5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5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5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2791" name="Shape 2791"/>
        <p:cNvGrpSpPr/>
        <p:nvPr/>
      </p:nvGrpSpPr>
      <p:grpSpPr>
        <a:xfrm>
          <a:off x="0" y="0"/>
          <a:ext cx="0" cy="0"/>
          <a:chOff x="0" y="0"/>
          <a:chExt cx="0" cy="0"/>
        </a:xfrm>
      </p:grpSpPr>
      <p:sp>
        <p:nvSpPr>
          <p:cNvPr id="2792" name="Google Shape;2792;p159"/>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59"/>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794" name="Google Shape;2794;p159"/>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59"/>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59"/>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7" name="Google Shape;2797;p159"/>
          <p:cNvGrpSpPr/>
          <p:nvPr/>
        </p:nvGrpSpPr>
        <p:grpSpPr>
          <a:xfrm>
            <a:off x="8579372" y="3226115"/>
            <a:ext cx="621664" cy="544428"/>
            <a:chOff x="2316475" y="944125"/>
            <a:chExt cx="662825" cy="580475"/>
          </a:xfrm>
        </p:grpSpPr>
        <p:sp>
          <p:nvSpPr>
            <p:cNvPr id="2798" name="Google Shape;2798;p15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5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5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5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2802" name="Shape 2802"/>
        <p:cNvGrpSpPr/>
        <p:nvPr/>
      </p:nvGrpSpPr>
      <p:grpSpPr>
        <a:xfrm>
          <a:off x="0" y="0"/>
          <a:ext cx="0" cy="0"/>
          <a:chOff x="0" y="0"/>
          <a:chExt cx="0" cy="0"/>
        </a:xfrm>
      </p:grpSpPr>
      <p:sp>
        <p:nvSpPr>
          <p:cNvPr id="2803" name="Google Shape;2803;p160"/>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2804" name="Google Shape;2804;p160"/>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60"/>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6" name="Google Shape;2806;p160"/>
          <p:cNvGrpSpPr/>
          <p:nvPr/>
        </p:nvGrpSpPr>
        <p:grpSpPr>
          <a:xfrm>
            <a:off x="399972" y="4205340"/>
            <a:ext cx="621664" cy="544428"/>
            <a:chOff x="2316475" y="944125"/>
            <a:chExt cx="662825" cy="580475"/>
          </a:xfrm>
        </p:grpSpPr>
        <p:sp>
          <p:nvSpPr>
            <p:cNvPr id="2807" name="Google Shape;2807;p16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6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6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6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1" name="Google Shape;2811;p160"/>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2812" name="Google Shape;2812;p160"/>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3" name="Google Shape;2813;p160"/>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4" name="Google Shape;2814;p160"/>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2815" name="Shape 2815"/>
        <p:cNvGrpSpPr/>
        <p:nvPr/>
      </p:nvGrpSpPr>
      <p:grpSpPr>
        <a:xfrm>
          <a:off x="0" y="0"/>
          <a:ext cx="0" cy="0"/>
          <a:chOff x="0" y="0"/>
          <a:chExt cx="0" cy="0"/>
        </a:xfrm>
      </p:grpSpPr>
      <p:sp>
        <p:nvSpPr>
          <p:cNvPr id="2816" name="Google Shape;2816;p161"/>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817" name="Google Shape;2817;p161"/>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61"/>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61"/>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61"/>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1" name="Google Shape;2821;p161"/>
          <p:cNvGrpSpPr/>
          <p:nvPr/>
        </p:nvGrpSpPr>
        <p:grpSpPr>
          <a:xfrm flipH="1">
            <a:off x="249045" y="3226115"/>
            <a:ext cx="621664" cy="544428"/>
            <a:chOff x="2316475" y="944125"/>
            <a:chExt cx="662825" cy="580475"/>
          </a:xfrm>
        </p:grpSpPr>
        <p:sp>
          <p:nvSpPr>
            <p:cNvPr id="2822" name="Google Shape;2822;p16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6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6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6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826" name="Shape 2826"/>
        <p:cNvGrpSpPr/>
        <p:nvPr/>
      </p:nvGrpSpPr>
      <p:grpSpPr>
        <a:xfrm>
          <a:off x="0" y="0"/>
          <a:ext cx="0" cy="0"/>
          <a:chOff x="0" y="0"/>
          <a:chExt cx="0" cy="0"/>
        </a:xfrm>
      </p:grpSpPr>
      <p:sp>
        <p:nvSpPr>
          <p:cNvPr id="2827" name="Google Shape;2827;p162"/>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828" name="Google Shape;2828;p162"/>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9" name="Google Shape;2829;p162"/>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830" name="Google Shape;2830;p162"/>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1" name="Google Shape;2831;p162"/>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832" name="Google Shape;2832;p162"/>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3" name="Google Shape;2833;p162"/>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62"/>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62"/>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62"/>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7" name="Google Shape;2837;p162"/>
          <p:cNvGrpSpPr/>
          <p:nvPr/>
        </p:nvGrpSpPr>
        <p:grpSpPr>
          <a:xfrm flipH="1">
            <a:off x="8122370" y="4404915"/>
            <a:ext cx="621664" cy="544428"/>
            <a:chOff x="2316475" y="944125"/>
            <a:chExt cx="662825" cy="580475"/>
          </a:xfrm>
        </p:grpSpPr>
        <p:sp>
          <p:nvSpPr>
            <p:cNvPr id="2838" name="Google Shape;2838;p16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6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6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6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162"/>
          <p:cNvGrpSpPr/>
          <p:nvPr/>
        </p:nvGrpSpPr>
        <p:grpSpPr>
          <a:xfrm flipH="1">
            <a:off x="399970" y="636390"/>
            <a:ext cx="621664" cy="544428"/>
            <a:chOff x="2316475" y="944125"/>
            <a:chExt cx="662825" cy="580475"/>
          </a:xfrm>
        </p:grpSpPr>
        <p:sp>
          <p:nvSpPr>
            <p:cNvPr id="2843" name="Google Shape;2843;p16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6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6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6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847" name="Shape 2847"/>
        <p:cNvGrpSpPr/>
        <p:nvPr/>
      </p:nvGrpSpPr>
      <p:grpSpPr>
        <a:xfrm>
          <a:off x="0" y="0"/>
          <a:ext cx="0" cy="0"/>
          <a:chOff x="0" y="0"/>
          <a:chExt cx="0" cy="0"/>
        </a:xfrm>
      </p:grpSpPr>
      <p:sp>
        <p:nvSpPr>
          <p:cNvPr id="2848" name="Google Shape;2848;p163"/>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849" name="Google Shape;2849;p163"/>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50" name="Google Shape;2850;p163"/>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1" name="Google Shape;2851;p163"/>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2" name="Google Shape;2852;p163"/>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3" name="Google Shape;2853;p163"/>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4" name="Google Shape;2854;p163"/>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855" name="Google Shape;2855;p163"/>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56" name="Google Shape;2856;p163"/>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57" name="Google Shape;2857;p163"/>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58" name="Google Shape;2858;p163"/>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859" name="Google Shape;2859;p163"/>
          <p:cNvGrpSpPr/>
          <p:nvPr/>
        </p:nvGrpSpPr>
        <p:grpSpPr>
          <a:xfrm>
            <a:off x="2671522" y="4649740"/>
            <a:ext cx="621664" cy="544428"/>
            <a:chOff x="2316475" y="944125"/>
            <a:chExt cx="662825" cy="580475"/>
          </a:xfrm>
        </p:grpSpPr>
        <p:sp>
          <p:nvSpPr>
            <p:cNvPr id="2860" name="Google Shape;2860;p1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163"/>
          <p:cNvGrpSpPr/>
          <p:nvPr/>
        </p:nvGrpSpPr>
        <p:grpSpPr>
          <a:xfrm>
            <a:off x="8737222" y="4334315"/>
            <a:ext cx="621664" cy="544428"/>
            <a:chOff x="2316475" y="944125"/>
            <a:chExt cx="662825" cy="580475"/>
          </a:xfrm>
        </p:grpSpPr>
        <p:sp>
          <p:nvSpPr>
            <p:cNvPr id="2865" name="Google Shape;2865;p1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9" name="Google Shape;2869;p163"/>
          <p:cNvGrpSpPr/>
          <p:nvPr/>
        </p:nvGrpSpPr>
        <p:grpSpPr>
          <a:xfrm>
            <a:off x="6754122" y="-152860"/>
            <a:ext cx="621664" cy="544428"/>
            <a:chOff x="2316475" y="944125"/>
            <a:chExt cx="662825" cy="580475"/>
          </a:xfrm>
        </p:grpSpPr>
        <p:sp>
          <p:nvSpPr>
            <p:cNvPr id="2870" name="Google Shape;2870;p1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4" name="Google Shape;2874;p163"/>
          <p:cNvGrpSpPr/>
          <p:nvPr/>
        </p:nvGrpSpPr>
        <p:grpSpPr>
          <a:xfrm>
            <a:off x="200547" y="126322"/>
            <a:ext cx="621664" cy="544428"/>
            <a:chOff x="2316475" y="944125"/>
            <a:chExt cx="662825" cy="580475"/>
          </a:xfrm>
        </p:grpSpPr>
        <p:sp>
          <p:nvSpPr>
            <p:cNvPr id="2875" name="Google Shape;2875;p1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2879" name="Shape 2879"/>
        <p:cNvGrpSpPr/>
        <p:nvPr/>
      </p:nvGrpSpPr>
      <p:grpSpPr>
        <a:xfrm>
          <a:off x="0" y="0"/>
          <a:ext cx="0" cy="0"/>
          <a:chOff x="0" y="0"/>
          <a:chExt cx="0" cy="0"/>
        </a:xfrm>
      </p:grpSpPr>
      <p:sp>
        <p:nvSpPr>
          <p:cNvPr id="2880" name="Google Shape;2880;p164"/>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881" name="Google Shape;2881;p164"/>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2" name="Google Shape;2882;p164"/>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3" name="Google Shape;2883;p164"/>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4" name="Google Shape;2884;p164"/>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5" name="Google Shape;2885;p164"/>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6" name="Google Shape;2886;p164"/>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7" name="Google Shape;2887;p164"/>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88" name="Google Shape;2888;p164"/>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89" name="Google Shape;2889;p164"/>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90" name="Google Shape;2890;p164"/>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91" name="Google Shape;2891;p164"/>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92" name="Google Shape;2892;p164"/>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893" name="Google Shape;2893;p164"/>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64"/>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64"/>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6" name="Google Shape;2896;p164"/>
          <p:cNvGrpSpPr/>
          <p:nvPr/>
        </p:nvGrpSpPr>
        <p:grpSpPr>
          <a:xfrm flipH="1">
            <a:off x="8320203" y="3627197"/>
            <a:ext cx="621664" cy="544428"/>
            <a:chOff x="2316475" y="944125"/>
            <a:chExt cx="662825" cy="580475"/>
          </a:xfrm>
        </p:grpSpPr>
        <p:sp>
          <p:nvSpPr>
            <p:cNvPr id="2897" name="Google Shape;2897;p1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1" name="Google Shape;2901;p164"/>
          <p:cNvGrpSpPr/>
          <p:nvPr/>
        </p:nvGrpSpPr>
        <p:grpSpPr>
          <a:xfrm flipH="1">
            <a:off x="225885" y="206013"/>
            <a:ext cx="484923" cy="424676"/>
            <a:chOff x="2316475" y="944125"/>
            <a:chExt cx="662825" cy="580475"/>
          </a:xfrm>
        </p:grpSpPr>
        <p:sp>
          <p:nvSpPr>
            <p:cNvPr id="2902" name="Google Shape;2902;p1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6" name="Google Shape;2906;p164"/>
          <p:cNvGrpSpPr/>
          <p:nvPr/>
        </p:nvGrpSpPr>
        <p:grpSpPr>
          <a:xfrm flipH="1">
            <a:off x="7698528" y="4673660"/>
            <a:ext cx="621664" cy="544428"/>
            <a:chOff x="2316475" y="944125"/>
            <a:chExt cx="662825" cy="580475"/>
          </a:xfrm>
        </p:grpSpPr>
        <p:sp>
          <p:nvSpPr>
            <p:cNvPr id="2907" name="Google Shape;2907;p1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1" name="Google Shape;2911;p164"/>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2912" name="Shape 2912"/>
        <p:cNvGrpSpPr/>
        <p:nvPr/>
      </p:nvGrpSpPr>
      <p:grpSpPr>
        <a:xfrm>
          <a:off x="0" y="0"/>
          <a:ext cx="0" cy="0"/>
          <a:chOff x="0" y="0"/>
          <a:chExt cx="0" cy="0"/>
        </a:xfrm>
      </p:grpSpPr>
      <p:sp>
        <p:nvSpPr>
          <p:cNvPr id="2913" name="Google Shape;2913;p165"/>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4" name="Google Shape;2914;p165"/>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2915" name="Google Shape;2915;p165"/>
          <p:cNvGrpSpPr/>
          <p:nvPr/>
        </p:nvGrpSpPr>
        <p:grpSpPr>
          <a:xfrm>
            <a:off x="253772" y="308503"/>
            <a:ext cx="621664" cy="544428"/>
            <a:chOff x="2316475" y="944125"/>
            <a:chExt cx="662825" cy="580475"/>
          </a:xfrm>
        </p:grpSpPr>
        <p:sp>
          <p:nvSpPr>
            <p:cNvPr id="2916" name="Google Shape;2916;p1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165"/>
          <p:cNvGrpSpPr/>
          <p:nvPr/>
        </p:nvGrpSpPr>
        <p:grpSpPr>
          <a:xfrm>
            <a:off x="8338147" y="4383890"/>
            <a:ext cx="621664" cy="544428"/>
            <a:chOff x="2316475" y="944125"/>
            <a:chExt cx="662825" cy="580475"/>
          </a:xfrm>
        </p:grpSpPr>
        <p:sp>
          <p:nvSpPr>
            <p:cNvPr id="2921" name="Google Shape;2921;p1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5" name="Google Shape;2925;p165"/>
          <p:cNvGrpSpPr/>
          <p:nvPr/>
        </p:nvGrpSpPr>
        <p:grpSpPr>
          <a:xfrm>
            <a:off x="-217990" y="1047690"/>
            <a:ext cx="621664" cy="544428"/>
            <a:chOff x="2316475" y="944125"/>
            <a:chExt cx="662825" cy="580475"/>
          </a:xfrm>
        </p:grpSpPr>
        <p:sp>
          <p:nvSpPr>
            <p:cNvPr id="2926" name="Google Shape;2926;p1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0" name="Google Shape;2930;p165"/>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65"/>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6" name="Shape 146"/>
        <p:cNvGrpSpPr/>
        <p:nvPr/>
      </p:nvGrpSpPr>
      <p:grpSpPr>
        <a:xfrm>
          <a:off x="0" y="0"/>
          <a:ext cx="0" cy="0"/>
          <a:chOff x="0" y="0"/>
          <a:chExt cx="0" cy="0"/>
        </a:xfrm>
      </p:grpSpPr>
      <p:sp>
        <p:nvSpPr>
          <p:cNvPr id="147" name="Google Shape;147;p18"/>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 name="Google Shape;151;p18"/>
          <p:cNvGrpSpPr/>
          <p:nvPr/>
        </p:nvGrpSpPr>
        <p:grpSpPr>
          <a:xfrm>
            <a:off x="89147" y="4194428"/>
            <a:ext cx="621664" cy="544428"/>
            <a:chOff x="2316475" y="944125"/>
            <a:chExt cx="662825" cy="580475"/>
          </a:xfrm>
        </p:grpSpPr>
        <p:sp>
          <p:nvSpPr>
            <p:cNvPr id="152" name="Google Shape;152;p1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18"/>
          <p:cNvGrpSpPr/>
          <p:nvPr/>
        </p:nvGrpSpPr>
        <p:grpSpPr>
          <a:xfrm>
            <a:off x="8632622" y="3375190"/>
            <a:ext cx="621664" cy="544428"/>
            <a:chOff x="2316475" y="944125"/>
            <a:chExt cx="662825" cy="580475"/>
          </a:xfrm>
        </p:grpSpPr>
        <p:sp>
          <p:nvSpPr>
            <p:cNvPr id="157" name="Google Shape;157;p1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8"/>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2932" name="Shape 2932"/>
        <p:cNvGrpSpPr/>
        <p:nvPr/>
      </p:nvGrpSpPr>
      <p:grpSpPr>
        <a:xfrm>
          <a:off x="0" y="0"/>
          <a:ext cx="0" cy="0"/>
          <a:chOff x="0" y="0"/>
          <a:chExt cx="0" cy="0"/>
        </a:xfrm>
      </p:grpSpPr>
      <p:sp>
        <p:nvSpPr>
          <p:cNvPr id="2933" name="Google Shape;2933;p166"/>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934" name="Google Shape;2934;p166"/>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935" name="Google Shape;2935;p166"/>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936" name="Google Shape;2936;p166"/>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937" name="Google Shape;2937;p166"/>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938" name="Google Shape;2938;p166"/>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939" name="Google Shape;2939;p166"/>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940" name="Google Shape;2940;p166"/>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941" name="Google Shape;2941;p166"/>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942" name="Google Shape;2942;p166"/>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2943" name="Google Shape;2943;p166"/>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2944" name="Google Shape;2944;p166"/>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2945" name="Google Shape;2945;p166"/>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946" name="Google Shape;2946;p166"/>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66"/>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66"/>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66"/>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0" name="Google Shape;2950;p166"/>
          <p:cNvGrpSpPr/>
          <p:nvPr/>
        </p:nvGrpSpPr>
        <p:grpSpPr>
          <a:xfrm>
            <a:off x="146772" y="4311553"/>
            <a:ext cx="621664" cy="544428"/>
            <a:chOff x="2316475" y="944125"/>
            <a:chExt cx="662825" cy="580475"/>
          </a:xfrm>
        </p:grpSpPr>
        <p:sp>
          <p:nvSpPr>
            <p:cNvPr id="2951" name="Google Shape;2951;p16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6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6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6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5" name="Google Shape;2955;p166"/>
          <p:cNvGrpSpPr/>
          <p:nvPr/>
        </p:nvGrpSpPr>
        <p:grpSpPr>
          <a:xfrm>
            <a:off x="8579372" y="3226115"/>
            <a:ext cx="621664" cy="544428"/>
            <a:chOff x="2316475" y="944125"/>
            <a:chExt cx="662825" cy="580475"/>
          </a:xfrm>
        </p:grpSpPr>
        <p:sp>
          <p:nvSpPr>
            <p:cNvPr id="2956" name="Google Shape;2956;p16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6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6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6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2960" name="Shape 2960"/>
        <p:cNvGrpSpPr/>
        <p:nvPr/>
      </p:nvGrpSpPr>
      <p:grpSpPr>
        <a:xfrm>
          <a:off x="0" y="0"/>
          <a:ext cx="0" cy="0"/>
          <a:chOff x="0" y="0"/>
          <a:chExt cx="0" cy="0"/>
        </a:xfrm>
      </p:grpSpPr>
      <p:sp>
        <p:nvSpPr>
          <p:cNvPr id="2961" name="Google Shape;2961;p167"/>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2962" name="Google Shape;2962;p167"/>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963" name="Google Shape;2963;p167"/>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964" name="Google Shape;2964;p167"/>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2965" name="Google Shape;2965;p167"/>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966" name="Google Shape;2966;p167"/>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967" name="Google Shape;2967;p167"/>
          <p:cNvGrpSpPr/>
          <p:nvPr/>
        </p:nvGrpSpPr>
        <p:grpSpPr>
          <a:xfrm>
            <a:off x="2671522" y="4649740"/>
            <a:ext cx="621664" cy="544428"/>
            <a:chOff x="2316475" y="944125"/>
            <a:chExt cx="662825" cy="580475"/>
          </a:xfrm>
        </p:grpSpPr>
        <p:sp>
          <p:nvSpPr>
            <p:cNvPr id="2968" name="Google Shape;2968;p1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2" name="Google Shape;2972;p167"/>
          <p:cNvGrpSpPr/>
          <p:nvPr/>
        </p:nvGrpSpPr>
        <p:grpSpPr>
          <a:xfrm>
            <a:off x="8737222" y="4334315"/>
            <a:ext cx="621664" cy="544428"/>
            <a:chOff x="2316475" y="944125"/>
            <a:chExt cx="662825" cy="580475"/>
          </a:xfrm>
        </p:grpSpPr>
        <p:sp>
          <p:nvSpPr>
            <p:cNvPr id="2973" name="Google Shape;2973;p1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7" name="Google Shape;2977;p167"/>
          <p:cNvGrpSpPr/>
          <p:nvPr/>
        </p:nvGrpSpPr>
        <p:grpSpPr>
          <a:xfrm>
            <a:off x="6754122" y="-152860"/>
            <a:ext cx="621664" cy="544428"/>
            <a:chOff x="2316475" y="944125"/>
            <a:chExt cx="662825" cy="580475"/>
          </a:xfrm>
        </p:grpSpPr>
        <p:sp>
          <p:nvSpPr>
            <p:cNvPr id="2978" name="Google Shape;2978;p1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167"/>
          <p:cNvGrpSpPr/>
          <p:nvPr/>
        </p:nvGrpSpPr>
        <p:grpSpPr>
          <a:xfrm>
            <a:off x="200547" y="126322"/>
            <a:ext cx="621664" cy="544428"/>
            <a:chOff x="2316475" y="944125"/>
            <a:chExt cx="662825" cy="580475"/>
          </a:xfrm>
        </p:grpSpPr>
        <p:sp>
          <p:nvSpPr>
            <p:cNvPr id="2983" name="Google Shape;2983;p1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2987" name="Shape 2987"/>
        <p:cNvGrpSpPr/>
        <p:nvPr/>
      </p:nvGrpSpPr>
      <p:grpSpPr>
        <a:xfrm>
          <a:off x="0" y="0"/>
          <a:ext cx="0" cy="0"/>
          <a:chOff x="0" y="0"/>
          <a:chExt cx="0" cy="0"/>
        </a:xfrm>
      </p:grpSpPr>
      <p:sp>
        <p:nvSpPr>
          <p:cNvPr id="2988" name="Google Shape;2988;p168"/>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2989" name="Google Shape;2989;p168"/>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90" name="Google Shape;2990;p168"/>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68"/>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2" name="Google Shape;2992;p168"/>
          <p:cNvGrpSpPr/>
          <p:nvPr/>
        </p:nvGrpSpPr>
        <p:grpSpPr>
          <a:xfrm>
            <a:off x="710797" y="445797"/>
            <a:ext cx="621664" cy="544428"/>
            <a:chOff x="2316475" y="944125"/>
            <a:chExt cx="662825" cy="580475"/>
          </a:xfrm>
        </p:grpSpPr>
        <p:sp>
          <p:nvSpPr>
            <p:cNvPr id="2993" name="Google Shape;2993;p1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168"/>
          <p:cNvGrpSpPr/>
          <p:nvPr/>
        </p:nvGrpSpPr>
        <p:grpSpPr>
          <a:xfrm>
            <a:off x="499615" y="3871964"/>
            <a:ext cx="762448" cy="667720"/>
            <a:chOff x="2316475" y="944125"/>
            <a:chExt cx="662825" cy="580475"/>
          </a:xfrm>
        </p:grpSpPr>
        <p:sp>
          <p:nvSpPr>
            <p:cNvPr id="2998" name="Google Shape;2998;p1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3002" name="Shape 3002"/>
        <p:cNvGrpSpPr/>
        <p:nvPr/>
      </p:nvGrpSpPr>
      <p:grpSpPr>
        <a:xfrm>
          <a:off x="0" y="0"/>
          <a:ext cx="0" cy="0"/>
          <a:chOff x="0" y="0"/>
          <a:chExt cx="0" cy="0"/>
        </a:xfrm>
      </p:grpSpPr>
      <p:sp>
        <p:nvSpPr>
          <p:cNvPr id="3003" name="Google Shape;3003;p169"/>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004" name="Google Shape;3004;p169"/>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3005" name="Google Shape;3005;p169"/>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69"/>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69"/>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69"/>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9" name="Google Shape;3009;p169"/>
          <p:cNvGrpSpPr/>
          <p:nvPr/>
        </p:nvGrpSpPr>
        <p:grpSpPr>
          <a:xfrm>
            <a:off x="-396903" y="3584597"/>
            <a:ext cx="621664" cy="544428"/>
            <a:chOff x="2316475" y="944125"/>
            <a:chExt cx="662825" cy="580475"/>
          </a:xfrm>
        </p:grpSpPr>
        <p:sp>
          <p:nvSpPr>
            <p:cNvPr id="3010" name="Google Shape;3010;p16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6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6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6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169"/>
          <p:cNvGrpSpPr/>
          <p:nvPr/>
        </p:nvGrpSpPr>
        <p:grpSpPr>
          <a:xfrm>
            <a:off x="8377056" y="234263"/>
            <a:ext cx="484923" cy="424676"/>
            <a:chOff x="2316475" y="944125"/>
            <a:chExt cx="662825" cy="580475"/>
          </a:xfrm>
        </p:grpSpPr>
        <p:sp>
          <p:nvSpPr>
            <p:cNvPr id="3015" name="Google Shape;3015;p16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6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6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6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9" name="Google Shape;3019;p169"/>
          <p:cNvGrpSpPr/>
          <p:nvPr/>
        </p:nvGrpSpPr>
        <p:grpSpPr>
          <a:xfrm>
            <a:off x="89147" y="4519735"/>
            <a:ext cx="621664" cy="544428"/>
            <a:chOff x="2316475" y="944125"/>
            <a:chExt cx="662825" cy="580475"/>
          </a:xfrm>
        </p:grpSpPr>
        <p:sp>
          <p:nvSpPr>
            <p:cNvPr id="3020" name="Google Shape;3020;p16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6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6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6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3024" name="Shape 3024"/>
        <p:cNvGrpSpPr/>
        <p:nvPr/>
      </p:nvGrpSpPr>
      <p:grpSpPr>
        <a:xfrm>
          <a:off x="0" y="0"/>
          <a:ext cx="0" cy="0"/>
          <a:chOff x="0" y="0"/>
          <a:chExt cx="0" cy="0"/>
        </a:xfrm>
      </p:grpSpPr>
      <p:sp>
        <p:nvSpPr>
          <p:cNvPr id="3025" name="Google Shape;3025;p170"/>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70"/>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027" name="Google Shape;3027;p170"/>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028" name="Google Shape;3028;p170"/>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70"/>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0" name="Google Shape;3030;p170"/>
          <p:cNvGrpSpPr/>
          <p:nvPr/>
        </p:nvGrpSpPr>
        <p:grpSpPr>
          <a:xfrm>
            <a:off x="399972" y="1818222"/>
            <a:ext cx="621664" cy="544428"/>
            <a:chOff x="2316475" y="944125"/>
            <a:chExt cx="662825" cy="580475"/>
          </a:xfrm>
        </p:grpSpPr>
        <p:sp>
          <p:nvSpPr>
            <p:cNvPr id="3031" name="Google Shape;3031;p1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5" name="Google Shape;3035;p170"/>
          <p:cNvGrpSpPr/>
          <p:nvPr/>
        </p:nvGrpSpPr>
        <p:grpSpPr>
          <a:xfrm>
            <a:off x="7398222" y="2083072"/>
            <a:ext cx="621664" cy="544428"/>
            <a:chOff x="2316475" y="944125"/>
            <a:chExt cx="662825" cy="580475"/>
          </a:xfrm>
        </p:grpSpPr>
        <p:sp>
          <p:nvSpPr>
            <p:cNvPr id="3036" name="Google Shape;3036;p1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0" name="Google Shape;3040;p170"/>
          <p:cNvGrpSpPr/>
          <p:nvPr/>
        </p:nvGrpSpPr>
        <p:grpSpPr>
          <a:xfrm>
            <a:off x="8935906" y="1472538"/>
            <a:ext cx="484923" cy="424676"/>
            <a:chOff x="2316475" y="944125"/>
            <a:chExt cx="662825" cy="580475"/>
          </a:xfrm>
        </p:grpSpPr>
        <p:sp>
          <p:nvSpPr>
            <p:cNvPr id="3041" name="Google Shape;3041;p1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3045" name="Shape 3045"/>
        <p:cNvGrpSpPr/>
        <p:nvPr/>
      </p:nvGrpSpPr>
      <p:grpSpPr>
        <a:xfrm>
          <a:off x="0" y="0"/>
          <a:ext cx="0" cy="0"/>
          <a:chOff x="0" y="0"/>
          <a:chExt cx="0" cy="0"/>
        </a:xfrm>
      </p:grpSpPr>
      <p:sp>
        <p:nvSpPr>
          <p:cNvPr id="3046" name="Google Shape;3046;p171"/>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3047" name="Google Shape;3047;p171"/>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3048" name="Google Shape;3048;p171"/>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71"/>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0" name="Google Shape;3050;p171"/>
          <p:cNvGrpSpPr/>
          <p:nvPr/>
        </p:nvGrpSpPr>
        <p:grpSpPr>
          <a:xfrm>
            <a:off x="710797" y="445797"/>
            <a:ext cx="621664" cy="544428"/>
            <a:chOff x="2316475" y="944125"/>
            <a:chExt cx="662825" cy="580475"/>
          </a:xfrm>
        </p:grpSpPr>
        <p:sp>
          <p:nvSpPr>
            <p:cNvPr id="3051" name="Google Shape;3051;p1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171"/>
          <p:cNvGrpSpPr/>
          <p:nvPr/>
        </p:nvGrpSpPr>
        <p:grpSpPr>
          <a:xfrm>
            <a:off x="499615" y="3871964"/>
            <a:ext cx="762448" cy="667720"/>
            <a:chOff x="2316475" y="944125"/>
            <a:chExt cx="662825" cy="580475"/>
          </a:xfrm>
        </p:grpSpPr>
        <p:sp>
          <p:nvSpPr>
            <p:cNvPr id="3056" name="Google Shape;3056;p1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0" name="Google Shape;3060;p171"/>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71"/>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2" name="Google Shape;3062;p171"/>
          <p:cNvGrpSpPr/>
          <p:nvPr/>
        </p:nvGrpSpPr>
        <p:grpSpPr>
          <a:xfrm flipH="1">
            <a:off x="7766010" y="445810"/>
            <a:ext cx="621664" cy="544428"/>
            <a:chOff x="2316475" y="944125"/>
            <a:chExt cx="662825" cy="580475"/>
          </a:xfrm>
        </p:grpSpPr>
        <p:sp>
          <p:nvSpPr>
            <p:cNvPr id="3063" name="Google Shape;3063;p1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171"/>
          <p:cNvGrpSpPr/>
          <p:nvPr/>
        </p:nvGrpSpPr>
        <p:grpSpPr>
          <a:xfrm flipH="1">
            <a:off x="7836407" y="3871977"/>
            <a:ext cx="762448" cy="667720"/>
            <a:chOff x="2316475" y="944125"/>
            <a:chExt cx="662825" cy="580475"/>
          </a:xfrm>
        </p:grpSpPr>
        <p:sp>
          <p:nvSpPr>
            <p:cNvPr id="3068" name="Google Shape;3068;p1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3072" name="Shape 3072"/>
        <p:cNvGrpSpPr/>
        <p:nvPr/>
      </p:nvGrpSpPr>
      <p:grpSpPr>
        <a:xfrm>
          <a:off x="0" y="0"/>
          <a:ext cx="0" cy="0"/>
          <a:chOff x="0" y="0"/>
          <a:chExt cx="0" cy="0"/>
        </a:xfrm>
      </p:grpSpPr>
      <p:sp>
        <p:nvSpPr>
          <p:cNvPr id="3073" name="Google Shape;3073;p172"/>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3074" name="Google Shape;3074;p172"/>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72"/>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72"/>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72"/>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8" name="Google Shape;3078;p172"/>
          <p:cNvGrpSpPr/>
          <p:nvPr/>
        </p:nvGrpSpPr>
        <p:grpSpPr>
          <a:xfrm>
            <a:off x="89147" y="4194428"/>
            <a:ext cx="621664" cy="544428"/>
            <a:chOff x="2316475" y="944125"/>
            <a:chExt cx="662825" cy="580475"/>
          </a:xfrm>
        </p:grpSpPr>
        <p:sp>
          <p:nvSpPr>
            <p:cNvPr id="3079" name="Google Shape;3079;p1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3" name="Google Shape;3083;p172"/>
          <p:cNvGrpSpPr/>
          <p:nvPr/>
        </p:nvGrpSpPr>
        <p:grpSpPr>
          <a:xfrm>
            <a:off x="8632622" y="3375190"/>
            <a:ext cx="621664" cy="544428"/>
            <a:chOff x="2316475" y="944125"/>
            <a:chExt cx="662825" cy="580475"/>
          </a:xfrm>
        </p:grpSpPr>
        <p:sp>
          <p:nvSpPr>
            <p:cNvPr id="3084" name="Google Shape;3084;p1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3088" name="Shape 3088"/>
        <p:cNvGrpSpPr/>
        <p:nvPr/>
      </p:nvGrpSpPr>
      <p:grpSpPr>
        <a:xfrm>
          <a:off x="0" y="0"/>
          <a:ext cx="0" cy="0"/>
          <a:chOff x="0" y="0"/>
          <a:chExt cx="0" cy="0"/>
        </a:xfrm>
      </p:grpSpPr>
      <p:sp>
        <p:nvSpPr>
          <p:cNvPr id="3089" name="Google Shape;3089;p173"/>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3090" name="Google Shape;3090;p173"/>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091" name="Google Shape;3091;p173"/>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092" name="Google Shape;3092;p173"/>
          <p:cNvGrpSpPr/>
          <p:nvPr/>
        </p:nvGrpSpPr>
        <p:grpSpPr>
          <a:xfrm>
            <a:off x="552372" y="4334315"/>
            <a:ext cx="621664" cy="544428"/>
            <a:chOff x="2316475" y="944125"/>
            <a:chExt cx="662825" cy="580475"/>
          </a:xfrm>
        </p:grpSpPr>
        <p:sp>
          <p:nvSpPr>
            <p:cNvPr id="3093" name="Google Shape;3093;p1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173"/>
          <p:cNvGrpSpPr/>
          <p:nvPr/>
        </p:nvGrpSpPr>
        <p:grpSpPr>
          <a:xfrm>
            <a:off x="7438022" y="4427365"/>
            <a:ext cx="621664" cy="544428"/>
            <a:chOff x="2316475" y="944125"/>
            <a:chExt cx="662825" cy="580475"/>
          </a:xfrm>
        </p:grpSpPr>
        <p:sp>
          <p:nvSpPr>
            <p:cNvPr id="3098" name="Google Shape;3098;p1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2" name="Google Shape;3102;p173"/>
          <p:cNvGrpSpPr/>
          <p:nvPr/>
        </p:nvGrpSpPr>
        <p:grpSpPr>
          <a:xfrm>
            <a:off x="7811547" y="41115"/>
            <a:ext cx="621664" cy="544428"/>
            <a:chOff x="2316475" y="944125"/>
            <a:chExt cx="662825" cy="580475"/>
          </a:xfrm>
        </p:grpSpPr>
        <p:sp>
          <p:nvSpPr>
            <p:cNvPr id="3103" name="Google Shape;3103;p1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7" name="Google Shape;3107;p173"/>
          <p:cNvGrpSpPr/>
          <p:nvPr/>
        </p:nvGrpSpPr>
        <p:grpSpPr>
          <a:xfrm>
            <a:off x="200547" y="41122"/>
            <a:ext cx="621664" cy="544428"/>
            <a:chOff x="2316475" y="944125"/>
            <a:chExt cx="662825" cy="580475"/>
          </a:xfrm>
        </p:grpSpPr>
        <p:sp>
          <p:nvSpPr>
            <p:cNvPr id="3108" name="Google Shape;3108;p1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3112" name="Shape 3112"/>
        <p:cNvGrpSpPr/>
        <p:nvPr/>
      </p:nvGrpSpPr>
      <p:grpSpPr>
        <a:xfrm>
          <a:off x="0" y="0"/>
          <a:ext cx="0" cy="0"/>
          <a:chOff x="0" y="0"/>
          <a:chExt cx="0" cy="0"/>
        </a:xfrm>
      </p:grpSpPr>
      <p:sp>
        <p:nvSpPr>
          <p:cNvPr id="3113" name="Google Shape;3113;p174"/>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3114" name="Google Shape;3114;p174"/>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15" name="Google Shape;3115;p174"/>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16" name="Google Shape;3116;p174"/>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117" name="Google Shape;3117;p174"/>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118" name="Google Shape;3118;p174"/>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119" name="Google Shape;3119;p174"/>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120" name="Google Shape;3120;p174"/>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74"/>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74"/>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74"/>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4" name="Google Shape;3124;p174"/>
          <p:cNvGrpSpPr/>
          <p:nvPr/>
        </p:nvGrpSpPr>
        <p:grpSpPr>
          <a:xfrm flipH="1">
            <a:off x="2683258" y="4770240"/>
            <a:ext cx="621664" cy="544428"/>
            <a:chOff x="2316475" y="944125"/>
            <a:chExt cx="662825" cy="580475"/>
          </a:xfrm>
        </p:grpSpPr>
        <p:sp>
          <p:nvSpPr>
            <p:cNvPr id="3125" name="Google Shape;3125;p1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174"/>
          <p:cNvGrpSpPr/>
          <p:nvPr/>
        </p:nvGrpSpPr>
        <p:grpSpPr>
          <a:xfrm flipH="1">
            <a:off x="8360133" y="748215"/>
            <a:ext cx="621664" cy="544428"/>
            <a:chOff x="2316475" y="944125"/>
            <a:chExt cx="662825" cy="580475"/>
          </a:xfrm>
        </p:grpSpPr>
        <p:sp>
          <p:nvSpPr>
            <p:cNvPr id="3130" name="Google Shape;3130;p1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3134" name="Shape 3134"/>
        <p:cNvGrpSpPr/>
        <p:nvPr/>
      </p:nvGrpSpPr>
      <p:grpSpPr>
        <a:xfrm>
          <a:off x="0" y="0"/>
          <a:ext cx="0" cy="0"/>
          <a:chOff x="0" y="0"/>
          <a:chExt cx="0" cy="0"/>
        </a:xfrm>
      </p:grpSpPr>
      <p:sp>
        <p:nvSpPr>
          <p:cNvPr id="3135" name="Google Shape;3135;p175"/>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75"/>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137" name="Google Shape;3137;p175"/>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138" name="Google Shape;3138;p175"/>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75"/>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0" name="Google Shape;3140;p175"/>
          <p:cNvGrpSpPr/>
          <p:nvPr/>
        </p:nvGrpSpPr>
        <p:grpSpPr>
          <a:xfrm flipH="1">
            <a:off x="7505663" y="1450322"/>
            <a:ext cx="621664" cy="544428"/>
            <a:chOff x="2316475" y="944125"/>
            <a:chExt cx="662825" cy="580475"/>
          </a:xfrm>
        </p:grpSpPr>
        <p:sp>
          <p:nvSpPr>
            <p:cNvPr id="3141" name="Google Shape;3141;p17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7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7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7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175"/>
          <p:cNvGrpSpPr/>
          <p:nvPr/>
        </p:nvGrpSpPr>
        <p:grpSpPr>
          <a:xfrm flipH="1">
            <a:off x="1335838" y="2120722"/>
            <a:ext cx="621664" cy="544428"/>
            <a:chOff x="2316475" y="944125"/>
            <a:chExt cx="662825" cy="580475"/>
          </a:xfrm>
        </p:grpSpPr>
        <p:sp>
          <p:nvSpPr>
            <p:cNvPr id="3146" name="Google Shape;3146;p17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7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7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7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0" name="Google Shape;3150;p175"/>
          <p:cNvGrpSpPr/>
          <p:nvPr/>
        </p:nvGrpSpPr>
        <p:grpSpPr>
          <a:xfrm flipH="1">
            <a:off x="-65105" y="1510188"/>
            <a:ext cx="484923" cy="424676"/>
            <a:chOff x="2316475" y="944125"/>
            <a:chExt cx="662825" cy="580475"/>
          </a:xfrm>
        </p:grpSpPr>
        <p:sp>
          <p:nvSpPr>
            <p:cNvPr id="3151" name="Google Shape;3151;p17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7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7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7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5" name="Google Shape;3155;p175"/>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2" name="Shape 162"/>
        <p:cNvGrpSpPr/>
        <p:nvPr/>
      </p:nvGrpSpPr>
      <p:grpSpPr>
        <a:xfrm>
          <a:off x="0" y="0"/>
          <a:ext cx="0" cy="0"/>
          <a:chOff x="0" y="0"/>
          <a:chExt cx="0" cy="0"/>
        </a:xfrm>
      </p:grpSpPr>
      <p:sp>
        <p:nvSpPr>
          <p:cNvPr id="163" name="Google Shape;163;p19"/>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19"/>
          <p:cNvGrpSpPr/>
          <p:nvPr/>
        </p:nvGrpSpPr>
        <p:grpSpPr>
          <a:xfrm>
            <a:off x="710797" y="445797"/>
            <a:ext cx="621664" cy="544428"/>
            <a:chOff x="2316475" y="944125"/>
            <a:chExt cx="662825" cy="580475"/>
          </a:xfrm>
        </p:grpSpPr>
        <p:sp>
          <p:nvSpPr>
            <p:cNvPr id="166" name="Google Shape;166;p1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 name="Google Shape;170;p19"/>
          <p:cNvGrpSpPr/>
          <p:nvPr/>
        </p:nvGrpSpPr>
        <p:grpSpPr>
          <a:xfrm>
            <a:off x="499615" y="3871964"/>
            <a:ext cx="762448" cy="667720"/>
            <a:chOff x="2316475" y="944125"/>
            <a:chExt cx="662825" cy="580475"/>
          </a:xfrm>
        </p:grpSpPr>
        <p:sp>
          <p:nvSpPr>
            <p:cNvPr id="171" name="Google Shape;171;p1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9"/>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76" name="Google Shape;176;p19"/>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3156" name="Shape 3156"/>
        <p:cNvGrpSpPr/>
        <p:nvPr/>
      </p:nvGrpSpPr>
      <p:grpSpPr>
        <a:xfrm>
          <a:off x="0" y="0"/>
          <a:ext cx="0" cy="0"/>
          <a:chOff x="0" y="0"/>
          <a:chExt cx="0" cy="0"/>
        </a:xfrm>
      </p:grpSpPr>
      <p:sp>
        <p:nvSpPr>
          <p:cNvPr id="3157" name="Google Shape;3157;p176"/>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76"/>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76"/>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0" name="Google Shape;3160;p176"/>
          <p:cNvGrpSpPr/>
          <p:nvPr/>
        </p:nvGrpSpPr>
        <p:grpSpPr>
          <a:xfrm flipH="1">
            <a:off x="7505663" y="1450322"/>
            <a:ext cx="621664" cy="544428"/>
            <a:chOff x="2316475" y="944125"/>
            <a:chExt cx="662825" cy="580475"/>
          </a:xfrm>
        </p:grpSpPr>
        <p:sp>
          <p:nvSpPr>
            <p:cNvPr id="3161" name="Google Shape;3161;p1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176"/>
          <p:cNvGrpSpPr/>
          <p:nvPr/>
        </p:nvGrpSpPr>
        <p:grpSpPr>
          <a:xfrm flipH="1">
            <a:off x="1335838" y="2120722"/>
            <a:ext cx="621664" cy="544428"/>
            <a:chOff x="2316475" y="944125"/>
            <a:chExt cx="662825" cy="580475"/>
          </a:xfrm>
        </p:grpSpPr>
        <p:sp>
          <p:nvSpPr>
            <p:cNvPr id="3166" name="Google Shape;3166;p1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176"/>
          <p:cNvGrpSpPr/>
          <p:nvPr/>
        </p:nvGrpSpPr>
        <p:grpSpPr>
          <a:xfrm flipH="1">
            <a:off x="-65105" y="1510188"/>
            <a:ext cx="484923" cy="424676"/>
            <a:chOff x="2316475" y="944125"/>
            <a:chExt cx="662825" cy="580475"/>
          </a:xfrm>
        </p:grpSpPr>
        <p:sp>
          <p:nvSpPr>
            <p:cNvPr id="3171" name="Google Shape;3171;p1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3175" name="Shape 3175"/>
        <p:cNvGrpSpPr/>
        <p:nvPr/>
      </p:nvGrpSpPr>
      <p:grpSpPr>
        <a:xfrm>
          <a:off x="0" y="0"/>
          <a:ext cx="0" cy="0"/>
          <a:chOff x="0" y="0"/>
          <a:chExt cx="0" cy="0"/>
        </a:xfrm>
      </p:grpSpPr>
      <p:sp>
        <p:nvSpPr>
          <p:cNvPr id="3176" name="Google Shape;3176;p177"/>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77"/>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77"/>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9" name="Google Shape;3179;p177"/>
          <p:cNvGrpSpPr/>
          <p:nvPr/>
        </p:nvGrpSpPr>
        <p:grpSpPr>
          <a:xfrm>
            <a:off x="2104522" y="1450322"/>
            <a:ext cx="621664" cy="544428"/>
            <a:chOff x="2316475" y="944125"/>
            <a:chExt cx="662825" cy="580475"/>
          </a:xfrm>
        </p:grpSpPr>
        <p:sp>
          <p:nvSpPr>
            <p:cNvPr id="3180" name="Google Shape;3180;p1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4" name="Google Shape;3184;p177"/>
          <p:cNvGrpSpPr/>
          <p:nvPr/>
        </p:nvGrpSpPr>
        <p:grpSpPr>
          <a:xfrm>
            <a:off x="8274347" y="2120722"/>
            <a:ext cx="621664" cy="544428"/>
            <a:chOff x="2316475" y="944125"/>
            <a:chExt cx="662825" cy="580475"/>
          </a:xfrm>
        </p:grpSpPr>
        <p:sp>
          <p:nvSpPr>
            <p:cNvPr id="3185" name="Google Shape;3185;p1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177"/>
          <p:cNvGrpSpPr/>
          <p:nvPr/>
        </p:nvGrpSpPr>
        <p:grpSpPr>
          <a:xfrm>
            <a:off x="9812031" y="1510188"/>
            <a:ext cx="484923" cy="424676"/>
            <a:chOff x="2316475" y="944125"/>
            <a:chExt cx="662825" cy="580475"/>
          </a:xfrm>
        </p:grpSpPr>
        <p:sp>
          <p:nvSpPr>
            <p:cNvPr id="3190" name="Google Shape;3190;p1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97" name="Shape 3197"/>
        <p:cNvGrpSpPr/>
        <p:nvPr/>
      </p:nvGrpSpPr>
      <p:grpSpPr>
        <a:xfrm>
          <a:off x="0" y="0"/>
          <a:ext cx="0" cy="0"/>
          <a:chOff x="0" y="0"/>
          <a:chExt cx="0" cy="0"/>
        </a:xfrm>
      </p:grpSpPr>
      <p:sp>
        <p:nvSpPr>
          <p:cNvPr id="3198" name="Google Shape;3198;p179"/>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79"/>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79"/>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1" name="Google Shape;3201;p179"/>
          <p:cNvGrpSpPr/>
          <p:nvPr/>
        </p:nvGrpSpPr>
        <p:grpSpPr>
          <a:xfrm>
            <a:off x="399972" y="1818222"/>
            <a:ext cx="621664" cy="544428"/>
            <a:chOff x="2316475" y="944125"/>
            <a:chExt cx="662825" cy="580475"/>
          </a:xfrm>
        </p:grpSpPr>
        <p:sp>
          <p:nvSpPr>
            <p:cNvPr id="3202" name="Google Shape;3202;p17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7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7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7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6" name="Google Shape;3206;p179"/>
          <p:cNvGrpSpPr/>
          <p:nvPr/>
        </p:nvGrpSpPr>
        <p:grpSpPr>
          <a:xfrm>
            <a:off x="7398222" y="2083072"/>
            <a:ext cx="621664" cy="544428"/>
            <a:chOff x="2316475" y="944125"/>
            <a:chExt cx="662825" cy="580475"/>
          </a:xfrm>
        </p:grpSpPr>
        <p:sp>
          <p:nvSpPr>
            <p:cNvPr id="3207" name="Google Shape;3207;p17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7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7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7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179"/>
          <p:cNvGrpSpPr/>
          <p:nvPr/>
        </p:nvGrpSpPr>
        <p:grpSpPr>
          <a:xfrm>
            <a:off x="8935906" y="1472538"/>
            <a:ext cx="484923" cy="424676"/>
            <a:chOff x="2316475" y="944125"/>
            <a:chExt cx="662825" cy="580475"/>
          </a:xfrm>
        </p:grpSpPr>
        <p:sp>
          <p:nvSpPr>
            <p:cNvPr id="3212" name="Google Shape;3212;p17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7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7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7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6" name="Google Shape;3216;p179"/>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3217" name="Google Shape;3217;p179"/>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18" name="Shape 3218"/>
        <p:cNvGrpSpPr/>
        <p:nvPr/>
      </p:nvGrpSpPr>
      <p:grpSpPr>
        <a:xfrm>
          <a:off x="0" y="0"/>
          <a:ext cx="0" cy="0"/>
          <a:chOff x="0" y="0"/>
          <a:chExt cx="0" cy="0"/>
        </a:xfrm>
      </p:grpSpPr>
      <p:sp>
        <p:nvSpPr>
          <p:cNvPr id="3219" name="Google Shape;3219;p180"/>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80"/>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80"/>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2" name="Google Shape;3222;p180"/>
          <p:cNvGrpSpPr/>
          <p:nvPr/>
        </p:nvGrpSpPr>
        <p:grpSpPr>
          <a:xfrm>
            <a:off x="399972" y="1818222"/>
            <a:ext cx="621664" cy="544428"/>
            <a:chOff x="2316475" y="944125"/>
            <a:chExt cx="662825" cy="580475"/>
          </a:xfrm>
        </p:grpSpPr>
        <p:sp>
          <p:nvSpPr>
            <p:cNvPr id="3223" name="Google Shape;3223;p1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180"/>
          <p:cNvGrpSpPr/>
          <p:nvPr/>
        </p:nvGrpSpPr>
        <p:grpSpPr>
          <a:xfrm>
            <a:off x="7398222" y="2083072"/>
            <a:ext cx="621664" cy="544428"/>
            <a:chOff x="2316475" y="944125"/>
            <a:chExt cx="662825" cy="580475"/>
          </a:xfrm>
        </p:grpSpPr>
        <p:sp>
          <p:nvSpPr>
            <p:cNvPr id="3228" name="Google Shape;3228;p1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180"/>
          <p:cNvGrpSpPr/>
          <p:nvPr/>
        </p:nvGrpSpPr>
        <p:grpSpPr>
          <a:xfrm>
            <a:off x="8935906" y="1472538"/>
            <a:ext cx="484923" cy="424676"/>
            <a:chOff x="2316475" y="944125"/>
            <a:chExt cx="662825" cy="580475"/>
          </a:xfrm>
        </p:grpSpPr>
        <p:sp>
          <p:nvSpPr>
            <p:cNvPr id="3233" name="Google Shape;3233;p1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7" name="Google Shape;3237;p180"/>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238" name="Google Shape;3238;p180"/>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39" name="Shape 3239"/>
        <p:cNvGrpSpPr/>
        <p:nvPr/>
      </p:nvGrpSpPr>
      <p:grpSpPr>
        <a:xfrm>
          <a:off x="0" y="0"/>
          <a:ext cx="0" cy="0"/>
          <a:chOff x="0" y="0"/>
          <a:chExt cx="0" cy="0"/>
        </a:xfrm>
      </p:grpSpPr>
      <p:sp>
        <p:nvSpPr>
          <p:cNvPr id="3240" name="Google Shape;3240;p181"/>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81"/>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81"/>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81"/>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181"/>
          <p:cNvGrpSpPr/>
          <p:nvPr/>
        </p:nvGrpSpPr>
        <p:grpSpPr>
          <a:xfrm flipH="1">
            <a:off x="8481483" y="4330403"/>
            <a:ext cx="621664" cy="544428"/>
            <a:chOff x="2316475" y="944125"/>
            <a:chExt cx="662825" cy="580475"/>
          </a:xfrm>
        </p:grpSpPr>
        <p:sp>
          <p:nvSpPr>
            <p:cNvPr id="3245" name="Google Shape;3245;p18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8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8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8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181"/>
          <p:cNvGrpSpPr/>
          <p:nvPr/>
        </p:nvGrpSpPr>
        <p:grpSpPr>
          <a:xfrm flipH="1">
            <a:off x="48883" y="3244965"/>
            <a:ext cx="621664" cy="544428"/>
            <a:chOff x="2316475" y="944125"/>
            <a:chExt cx="662825" cy="580475"/>
          </a:xfrm>
        </p:grpSpPr>
        <p:sp>
          <p:nvSpPr>
            <p:cNvPr id="3250" name="Google Shape;3250;p18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8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8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8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4" name="Google Shape;3254;p181"/>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255" name="Google Shape;3255;p181"/>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56" name="Shape 3256"/>
        <p:cNvGrpSpPr/>
        <p:nvPr/>
      </p:nvGrpSpPr>
      <p:grpSpPr>
        <a:xfrm>
          <a:off x="0" y="0"/>
          <a:ext cx="0" cy="0"/>
          <a:chOff x="0" y="0"/>
          <a:chExt cx="0" cy="0"/>
        </a:xfrm>
      </p:grpSpPr>
      <p:sp>
        <p:nvSpPr>
          <p:cNvPr id="3257" name="Google Shape;3257;p182"/>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82"/>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82"/>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0" name="Google Shape;3260;p182"/>
          <p:cNvGrpSpPr/>
          <p:nvPr/>
        </p:nvGrpSpPr>
        <p:grpSpPr>
          <a:xfrm flipH="1">
            <a:off x="8184578" y="3584597"/>
            <a:ext cx="621664" cy="544428"/>
            <a:chOff x="2316475" y="944125"/>
            <a:chExt cx="662825" cy="580475"/>
          </a:xfrm>
        </p:grpSpPr>
        <p:sp>
          <p:nvSpPr>
            <p:cNvPr id="3261" name="Google Shape;3261;p18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8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8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8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5" name="Google Shape;3265;p182"/>
          <p:cNvGrpSpPr/>
          <p:nvPr/>
        </p:nvGrpSpPr>
        <p:grpSpPr>
          <a:xfrm flipH="1">
            <a:off x="225885" y="206013"/>
            <a:ext cx="484923" cy="424676"/>
            <a:chOff x="2316475" y="944125"/>
            <a:chExt cx="662825" cy="580475"/>
          </a:xfrm>
        </p:grpSpPr>
        <p:sp>
          <p:nvSpPr>
            <p:cNvPr id="3266" name="Google Shape;3266;p18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8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8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8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182"/>
          <p:cNvGrpSpPr/>
          <p:nvPr/>
        </p:nvGrpSpPr>
        <p:grpSpPr>
          <a:xfrm flipH="1">
            <a:off x="7698528" y="4519735"/>
            <a:ext cx="621664" cy="544428"/>
            <a:chOff x="2316475" y="944125"/>
            <a:chExt cx="662825" cy="580475"/>
          </a:xfrm>
        </p:grpSpPr>
        <p:sp>
          <p:nvSpPr>
            <p:cNvPr id="3271" name="Google Shape;3271;p18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8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8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8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5" name="Google Shape;3275;p182"/>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82"/>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77" name="Google Shape;3277;p182"/>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278" name="Google Shape;3278;p182"/>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79" name="Google Shape;3279;p182"/>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80" name="Google Shape;3280;p182"/>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81" name="Shape 3281"/>
        <p:cNvGrpSpPr/>
        <p:nvPr/>
      </p:nvGrpSpPr>
      <p:grpSpPr>
        <a:xfrm>
          <a:off x="0" y="0"/>
          <a:ext cx="0" cy="0"/>
          <a:chOff x="0" y="0"/>
          <a:chExt cx="0" cy="0"/>
        </a:xfrm>
      </p:grpSpPr>
      <p:sp>
        <p:nvSpPr>
          <p:cNvPr id="3282" name="Google Shape;3282;p183"/>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83"/>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83"/>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83"/>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6" name="Google Shape;3286;p183"/>
          <p:cNvGrpSpPr/>
          <p:nvPr/>
        </p:nvGrpSpPr>
        <p:grpSpPr>
          <a:xfrm>
            <a:off x="89147" y="4194428"/>
            <a:ext cx="621664" cy="544428"/>
            <a:chOff x="2316475" y="944125"/>
            <a:chExt cx="662825" cy="580475"/>
          </a:xfrm>
        </p:grpSpPr>
        <p:sp>
          <p:nvSpPr>
            <p:cNvPr id="3287" name="Google Shape;3287;p18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8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8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8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1" name="Google Shape;3291;p183"/>
          <p:cNvGrpSpPr/>
          <p:nvPr/>
        </p:nvGrpSpPr>
        <p:grpSpPr>
          <a:xfrm>
            <a:off x="8632622" y="3375190"/>
            <a:ext cx="621664" cy="544428"/>
            <a:chOff x="2316475" y="944125"/>
            <a:chExt cx="662825" cy="580475"/>
          </a:xfrm>
        </p:grpSpPr>
        <p:sp>
          <p:nvSpPr>
            <p:cNvPr id="3292" name="Google Shape;3292;p18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8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8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8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6" name="Google Shape;3296;p183"/>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97" name="Shape 3297"/>
        <p:cNvGrpSpPr/>
        <p:nvPr/>
      </p:nvGrpSpPr>
      <p:grpSpPr>
        <a:xfrm>
          <a:off x="0" y="0"/>
          <a:ext cx="0" cy="0"/>
          <a:chOff x="0" y="0"/>
          <a:chExt cx="0" cy="0"/>
        </a:xfrm>
      </p:grpSpPr>
      <p:sp>
        <p:nvSpPr>
          <p:cNvPr id="3298" name="Google Shape;3298;p184"/>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84"/>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0" name="Google Shape;3300;p184"/>
          <p:cNvGrpSpPr/>
          <p:nvPr/>
        </p:nvGrpSpPr>
        <p:grpSpPr>
          <a:xfrm>
            <a:off x="710797" y="445797"/>
            <a:ext cx="621664" cy="544428"/>
            <a:chOff x="2316475" y="944125"/>
            <a:chExt cx="662825" cy="580475"/>
          </a:xfrm>
        </p:grpSpPr>
        <p:sp>
          <p:nvSpPr>
            <p:cNvPr id="3301" name="Google Shape;3301;p18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8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8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8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5" name="Google Shape;3305;p184"/>
          <p:cNvGrpSpPr/>
          <p:nvPr/>
        </p:nvGrpSpPr>
        <p:grpSpPr>
          <a:xfrm>
            <a:off x="499615" y="3871964"/>
            <a:ext cx="762448" cy="667720"/>
            <a:chOff x="2316475" y="944125"/>
            <a:chExt cx="662825" cy="580475"/>
          </a:xfrm>
        </p:grpSpPr>
        <p:sp>
          <p:nvSpPr>
            <p:cNvPr id="3306" name="Google Shape;3306;p18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8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8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8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0" name="Google Shape;3310;p184"/>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311" name="Google Shape;3311;p184"/>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12" name="Shape 3312"/>
        <p:cNvGrpSpPr/>
        <p:nvPr/>
      </p:nvGrpSpPr>
      <p:grpSpPr>
        <a:xfrm>
          <a:off x="0" y="0"/>
          <a:ext cx="0" cy="0"/>
          <a:chOff x="0" y="0"/>
          <a:chExt cx="0" cy="0"/>
        </a:xfrm>
      </p:grpSpPr>
      <p:sp>
        <p:nvSpPr>
          <p:cNvPr id="3313" name="Google Shape;3313;p185"/>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85"/>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85"/>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6" name="Google Shape;3316;p185"/>
          <p:cNvGrpSpPr/>
          <p:nvPr/>
        </p:nvGrpSpPr>
        <p:grpSpPr>
          <a:xfrm flipH="1">
            <a:off x="-54455" y="-12"/>
            <a:ext cx="484923" cy="424676"/>
            <a:chOff x="2316475" y="944125"/>
            <a:chExt cx="662825" cy="580475"/>
          </a:xfrm>
        </p:grpSpPr>
        <p:sp>
          <p:nvSpPr>
            <p:cNvPr id="3317" name="Google Shape;3317;p18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8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8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8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1" name="Google Shape;3321;p185"/>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322" name="Shape 3322"/>
        <p:cNvGrpSpPr/>
        <p:nvPr/>
      </p:nvGrpSpPr>
      <p:grpSpPr>
        <a:xfrm>
          <a:off x="0" y="0"/>
          <a:ext cx="0" cy="0"/>
          <a:chOff x="0" y="0"/>
          <a:chExt cx="0" cy="0"/>
        </a:xfrm>
      </p:grpSpPr>
      <p:sp>
        <p:nvSpPr>
          <p:cNvPr id="3323" name="Google Shape;3323;p186"/>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86"/>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86"/>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6" name="Google Shape;3326;p186"/>
          <p:cNvGrpSpPr/>
          <p:nvPr/>
        </p:nvGrpSpPr>
        <p:grpSpPr>
          <a:xfrm flipH="1">
            <a:off x="7505663" y="1450322"/>
            <a:ext cx="621664" cy="544428"/>
            <a:chOff x="2316475" y="944125"/>
            <a:chExt cx="662825" cy="580475"/>
          </a:xfrm>
        </p:grpSpPr>
        <p:sp>
          <p:nvSpPr>
            <p:cNvPr id="3327" name="Google Shape;3327;p18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8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8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8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186"/>
          <p:cNvGrpSpPr/>
          <p:nvPr/>
        </p:nvGrpSpPr>
        <p:grpSpPr>
          <a:xfrm flipH="1">
            <a:off x="1335838" y="2120722"/>
            <a:ext cx="621664" cy="544428"/>
            <a:chOff x="2316475" y="944125"/>
            <a:chExt cx="662825" cy="580475"/>
          </a:xfrm>
        </p:grpSpPr>
        <p:sp>
          <p:nvSpPr>
            <p:cNvPr id="3332" name="Google Shape;3332;p18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8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8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8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186"/>
          <p:cNvGrpSpPr/>
          <p:nvPr/>
        </p:nvGrpSpPr>
        <p:grpSpPr>
          <a:xfrm flipH="1">
            <a:off x="-65105" y="1510188"/>
            <a:ext cx="484923" cy="424676"/>
            <a:chOff x="2316475" y="944125"/>
            <a:chExt cx="662825" cy="580475"/>
          </a:xfrm>
        </p:grpSpPr>
        <p:sp>
          <p:nvSpPr>
            <p:cNvPr id="3337" name="Google Shape;3337;p18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8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8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8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1" name="Google Shape;3341;p186"/>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42" name="Google Shape;3342;p186"/>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7" name="Shape 177"/>
        <p:cNvGrpSpPr/>
        <p:nvPr/>
      </p:nvGrpSpPr>
      <p:grpSpPr>
        <a:xfrm>
          <a:off x="0" y="0"/>
          <a:ext cx="0" cy="0"/>
          <a:chOff x="0" y="0"/>
          <a:chExt cx="0" cy="0"/>
        </a:xfrm>
      </p:grpSpPr>
      <p:sp>
        <p:nvSpPr>
          <p:cNvPr id="178" name="Google Shape;178;p20"/>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0"/>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20"/>
          <p:cNvGrpSpPr/>
          <p:nvPr/>
        </p:nvGrpSpPr>
        <p:grpSpPr>
          <a:xfrm flipH="1">
            <a:off x="-54455" y="-12"/>
            <a:ext cx="484923" cy="424676"/>
            <a:chOff x="2316475" y="944125"/>
            <a:chExt cx="662825" cy="580475"/>
          </a:xfrm>
        </p:grpSpPr>
        <p:sp>
          <p:nvSpPr>
            <p:cNvPr id="182" name="Google Shape;182;p2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20"/>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343" name="Shape 3343"/>
        <p:cNvGrpSpPr/>
        <p:nvPr/>
      </p:nvGrpSpPr>
      <p:grpSpPr>
        <a:xfrm>
          <a:off x="0" y="0"/>
          <a:ext cx="0" cy="0"/>
          <a:chOff x="0" y="0"/>
          <a:chExt cx="0" cy="0"/>
        </a:xfrm>
      </p:grpSpPr>
      <p:sp>
        <p:nvSpPr>
          <p:cNvPr id="3344" name="Google Shape;3344;p187"/>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3345" name="Google Shape;3345;p187"/>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346" name="Google Shape;3346;p187"/>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347" name="Google Shape;3347;p187"/>
          <p:cNvGrpSpPr/>
          <p:nvPr/>
        </p:nvGrpSpPr>
        <p:grpSpPr>
          <a:xfrm>
            <a:off x="2671522" y="4649740"/>
            <a:ext cx="621664" cy="544428"/>
            <a:chOff x="2316475" y="944125"/>
            <a:chExt cx="662825" cy="580475"/>
          </a:xfrm>
        </p:grpSpPr>
        <p:sp>
          <p:nvSpPr>
            <p:cNvPr id="3348" name="Google Shape;3348;p1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187"/>
          <p:cNvGrpSpPr/>
          <p:nvPr/>
        </p:nvGrpSpPr>
        <p:grpSpPr>
          <a:xfrm>
            <a:off x="8737222" y="4334315"/>
            <a:ext cx="621664" cy="544428"/>
            <a:chOff x="2316475" y="944125"/>
            <a:chExt cx="662825" cy="580475"/>
          </a:xfrm>
        </p:grpSpPr>
        <p:sp>
          <p:nvSpPr>
            <p:cNvPr id="3353" name="Google Shape;3353;p1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187"/>
          <p:cNvGrpSpPr/>
          <p:nvPr/>
        </p:nvGrpSpPr>
        <p:grpSpPr>
          <a:xfrm>
            <a:off x="6754122" y="-152860"/>
            <a:ext cx="621664" cy="544428"/>
            <a:chOff x="2316475" y="944125"/>
            <a:chExt cx="662825" cy="580475"/>
          </a:xfrm>
        </p:grpSpPr>
        <p:sp>
          <p:nvSpPr>
            <p:cNvPr id="3358" name="Google Shape;3358;p1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187"/>
          <p:cNvGrpSpPr/>
          <p:nvPr/>
        </p:nvGrpSpPr>
        <p:grpSpPr>
          <a:xfrm>
            <a:off x="200547" y="126322"/>
            <a:ext cx="621664" cy="544428"/>
            <a:chOff x="2316475" y="944125"/>
            <a:chExt cx="662825" cy="580475"/>
          </a:xfrm>
        </p:grpSpPr>
        <p:sp>
          <p:nvSpPr>
            <p:cNvPr id="3363" name="Google Shape;3363;p1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367" name="Shape 3367"/>
        <p:cNvGrpSpPr/>
        <p:nvPr/>
      </p:nvGrpSpPr>
      <p:grpSpPr>
        <a:xfrm>
          <a:off x="0" y="0"/>
          <a:ext cx="0" cy="0"/>
          <a:chOff x="0" y="0"/>
          <a:chExt cx="0" cy="0"/>
        </a:xfrm>
      </p:grpSpPr>
      <p:sp>
        <p:nvSpPr>
          <p:cNvPr id="3368" name="Google Shape;3368;p188"/>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3369" name="Google Shape;3369;p188"/>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370" name="Google Shape;3370;p188"/>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88"/>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88"/>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88"/>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4" name="Google Shape;3374;p188"/>
          <p:cNvGrpSpPr/>
          <p:nvPr/>
        </p:nvGrpSpPr>
        <p:grpSpPr>
          <a:xfrm>
            <a:off x="45847" y="3464397"/>
            <a:ext cx="621664" cy="544428"/>
            <a:chOff x="2316475" y="944125"/>
            <a:chExt cx="662825" cy="580475"/>
          </a:xfrm>
        </p:grpSpPr>
        <p:sp>
          <p:nvSpPr>
            <p:cNvPr id="3375" name="Google Shape;3375;p1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188"/>
          <p:cNvGrpSpPr/>
          <p:nvPr/>
        </p:nvGrpSpPr>
        <p:grpSpPr>
          <a:xfrm>
            <a:off x="7985957" y="536983"/>
            <a:ext cx="621664" cy="544428"/>
            <a:chOff x="2316475" y="944125"/>
            <a:chExt cx="662825" cy="580475"/>
          </a:xfrm>
        </p:grpSpPr>
        <p:sp>
          <p:nvSpPr>
            <p:cNvPr id="3380" name="Google Shape;3380;p1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188"/>
          <p:cNvGrpSpPr/>
          <p:nvPr/>
        </p:nvGrpSpPr>
        <p:grpSpPr>
          <a:xfrm>
            <a:off x="607247" y="4434960"/>
            <a:ext cx="621664" cy="544428"/>
            <a:chOff x="2316475" y="944125"/>
            <a:chExt cx="662825" cy="580475"/>
          </a:xfrm>
        </p:grpSpPr>
        <p:sp>
          <p:nvSpPr>
            <p:cNvPr id="3385" name="Google Shape;3385;p1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389" name="Shape 3389"/>
        <p:cNvGrpSpPr/>
        <p:nvPr/>
      </p:nvGrpSpPr>
      <p:grpSpPr>
        <a:xfrm>
          <a:off x="0" y="0"/>
          <a:ext cx="0" cy="0"/>
          <a:chOff x="0" y="0"/>
          <a:chExt cx="0" cy="0"/>
        </a:xfrm>
      </p:grpSpPr>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3390" name="Shape 3390"/>
        <p:cNvGrpSpPr/>
        <p:nvPr/>
      </p:nvGrpSpPr>
      <p:grpSpPr>
        <a:xfrm>
          <a:off x="0" y="0"/>
          <a:ext cx="0" cy="0"/>
          <a:chOff x="0" y="0"/>
          <a:chExt cx="0" cy="0"/>
        </a:xfrm>
      </p:grpSpPr>
      <p:sp>
        <p:nvSpPr>
          <p:cNvPr id="3391" name="Google Shape;3391;p190"/>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90"/>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90"/>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4" name="Google Shape;3394;p190"/>
          <p:cNvGrpSpPr/>
          <p:nvPr/>
        </p:nvGrpSpPr>
        <p:grpSpPr>
          <a:xfrm flipH="1">
            <a:off x="-54455" y="-12"/>
            <a:ext cx="484923" cy="424676"/>
            <a:chOff x="2316475" y="944125"/>
            <a:chExt cx="662825" cy="580475"/>
          </a:xfrm>
        </p:grpSpPr>
        <p:sp>
          <p:nvSpPr>
            <p:cNvPr id="3395" name="Google Shape;3395;p19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9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9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9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9" name="Google Shape;3399;p190"/>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400" name="Google Shape;3400;p190"/>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3401" name="Shape 3401"/>
        <p:cNvGrpSpPr/>
        <p:nvPr/>
      </p:nvGrpSpPr>
      <p:grpSpPr>
        <a:xfrm>
          <a:off x="0" y="0"/>
          <a:ext cx="0" cy="0"/>
          <a:chOff x="0" y="0"/>
          <a:chExt cx="0" cy="0"/>
        </a:xfrm>
      </p:grpSpPr>
      <p:sp>
        <p:nvSpPr>
          <p:cNvPr id="3402" name="Google Shape;3402;p191"/>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3403" name="Google Shape;3403;p191"/>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3404" name="Google Shape;3404;p191"/>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91"/>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91"/>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91"/>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8" name="Google Shape;3408;p191"/>
          <p:cNvGrpSpPr/>
          <p:nvPr/>
        </p:nvGrpSpPr>
        <p:grpSpPr>
          <a:xfrm>
            <a:off x="6205066" y="4671178"/>
            <a:ext cx="621664" cy="544428"/>
            <a:chOff x="2316475" y="944125"/>
            <a:chExt cx="662825" cy="580475"/>
          </a:xfrm>
        </p:grpSpPr>
        <p:sp>
          <p:nvSpPr>
            <p:cNvPr id="3409" name="Google Shape;3409;p19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9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9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9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3" name="Google Shape;3413;p191"/>
          <p:cNvGrpSpPr/>
          <p:nvPr/>
        </p:nvGrpSpPr>
        <p:grpSpPr>
          <a:xfrm>
            <a:off x="528191" y="649153"/>
            <a:ext cx="621664" cy="544428"/>
            <a:chOff x="2316475" y="944125"/>
            <a:chExt cx="662825" cy="580475"/>
          </a:xfrm>
        </p:grpSpPr>
        <p:sp>
          <p:nvSpPr>
            <p:cNvPr id="3414" name="Google Shape;3414;p19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9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9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9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3418" name="Shape 3418"/>
        <p:cNvGrpSpPr/>
        <p:nvPr/>
      </p:nvGrpSpPr>
      <p:grpSpPr>
        <a:xfrm>
          <a:off x="0" y="0"/>
          <a:ext cx="0" cy="0"/>
          <a:chOff x="0" y="0"/>
          <a:chExt cx="0" cy="0"/>
        </a:xfrm>
      </p:grpSpPr>
      <p:sp>
        <p:nvSpPr>
          <p:cNvPr id="3419" name="Google Shape;3419;p192"/>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92"/>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421" name="Google Shape;3421;p192"/>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92"/>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92"/>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4" name="Google Shape;3424;p192"/>
          <p:cNvGrpSpPr/>
          <p:nvPr/>
        </p:nvGrpSpPr>
        <p:grpSpPr>
          <a:xfrm>
            <a:off x="8579372" y="3226115"/>
            <a:ext cx="621664" cy="544428"/>
            <a:chOff x="2316475" y="944125"/>
            <a:chExt cx="662825" cy="580475"/>
          </a:xfrm>
        </p:grpSpPr>
        <p:sp>
          <p:nvSpPr>
            <p:cNvPr id="3425" name="Google Shape;3425;p19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9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9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9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3429" name="Shape 3429"/>
        <p:cNvGrpSpPr/>
        <p:nvPr/>
      </p:nvGrpSpPr>
      <p:grpSpPr>
        <a:xfrm>
          <a:off x="0" y="0"/>
          <a:ext cx="0" cy="0"/>
          <a:chOff x="0" y="0"/>
          <a:chExt cx="0" cy="0"/>
        </a:xfrm>
      </p:grpSpPr>
      <p:sp>
        <p:nvSpPr>
          <p:cNvPr id="3430" name="Google Shape;3430;p193"/>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3431" name="Google Shape;3431;p193"/>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93"/>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3" name="Google Shape;3433;p193"/>
          <p:cNvGrpSpPr/>
          <p:nvPr/>
        </p:nvGrpSpPr>
        <p:grpSpPr>
          <a:xfrm>
            <a:off x="399972" y="4205340"/>
            <a:ext cx="621664" cy="544428"/>
            <a:chOff x="2316475" y="944125"/>
            <a:chExt cx="662825" cy="580475"/>
          </a:xfrm>
        </p:grpSpPr>
        <p:sp>
          <p:nvSpPr>
            <p:cNvPr id="3434" name="Google Shape;3434;p19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9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9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9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8" name="Google Shape;3438;p193"/>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3439" name="Google Shape;3439;p193"/>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0" name="Google Shape;3440;p193"/>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1" name="Google Shape;3441;p193"/>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3442" name="Shape 3442"/>
        <p:cNvGrpSpPr/>
        <p:nvPr/>
      </p:nvGrpSpPr>
      <p:grpSpPr>
        <a:xfrm>
          <a:off x="0" y="0"/>
          <a:ext cx="0" cy="0"/>
          <a:chOff x="0" y="0"/>
          <a:chExt cx="0" cy="0"/>
        </a:xfrm>
      </p:grpSpPr>
      <p:sp>
        <p:nvSpPr>
          <p:cNvPr id="3443" name="Google Shape;3443;p194"/>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444" name="Google Shape;3444;p194"/>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94"/>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94"/>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94"/>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8" name="Google Shape;3448;p194"/>
          <p:cNvGrpSpPr/>
          <p:nvPr/>
        </p:nvGrpSpPr>
        <p:grpSpPr>
          <a:xfrm flipH="1">
            <a:off x="249045" y="3226115"/>
            <a:ext cx="621664" cy="544428"/>
            <a:chOff x="2316475" y="944125"/>
            <a:chExt cx="662825" cy="580475"/>
          </a:xfrm>
        </p:grpSpPr>
        <p:sp>
          <p:nvSpPr>
            <p:cNvPr id="3449" name="Google Shape;3449;p19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9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9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9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453" name="Shape 3453"/>
        <p:cNvGrpSpPr/>
        <p:nvPr/>
      </p:nvGrpSpPr>
      <p:grpSpPr>
        <a:xfrm>
          <a:off x="0" y="0"/>
          <a:ext cx="0" cy="0"/>
          <a:chOff x="0" y="0"/>
          <a:chExt cx="0" cy="0"/>
        </a:xfrm>
      </p:grpSpPr>
      <p:sp>
        <p:nvSpPr>
          <p:cNvPr id="3454" name="Google Shape;3454;p195"/>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55" name="Google Shape;3455;p195"/>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6" name="Google Shape;3456;p195"/>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57" name="Google Shape;3457;p195"/>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8" name="Google Shape;3458;p195"/>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459" name="Google Shape;3459;p195"/>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0" name="Google Shape;3460;p195"/>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95"/>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95"/>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95"/>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4" name="Google Shape;3464;p195"/>
          <p:cNvGrpSpPr/>
          <p:nvPr/>
        </p:nvGrpSpPr>
        <p:grpSpPr>
          <a:xfrm flipH="1">
            <a:off x="8122370" y="4404915"/>
            <a:ext cx="621664" cy="544428"/>
            <a:chOff x="2316475" y="944125"/>
            <a:chExt cx="662825" cy="580475"/>
          </a:xfrm>
        </p:grpSpPr>
        <p:sp>
          <p:nvSpPr>
            <p:cNvPr id="3465" name="Google Shape;3465;p19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9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9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9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195"/>
          <p:cNvGrpSpPr/>
          <p:nvPr/>
        </p:nvGrpSpPr>
        <p:grpSpPr>
          <a:xfrm flipH="1">
            <a:off x="399970" y="636390"/>
            <a:ext cx="621664" cy="544428"/>
            <a:chOff x="2316475" y="944125"/>
            <a:chExt cx="662825" cy="580475"/>
          </a:xfrm>
        </p:grpSpPr>
        <p:sp>
          <p:nvSpPr>
            <p:cNvPr id="3470" name="Google Shape;3470;p19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9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9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9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474" name="Shape 3474"/>
        <p:cNvGrpSpPr/>
        <p:nvPr/>
      </p:nvGrpSpPr>
      <p:grpSpPr>
        <a:xfrm>
          <a:off x="0" y="0"/>
          <a:ext cx="0" cy="0"/>
          <a:chOff x="0" y="0"/>
          <a:chExt cx="0" cy="0"/>
        </a:xfrm>
      </p:grpSpPr>
      <p:sp>
        <p:nvSpPr>
          <p:cNvPr id="3475" name="Google Shape;3475;p196"/>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476" name="Google Shape;3476;p196"/>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77" name="Google Shape;3477;p196"/>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8" name="Google Shape;3478;p196"/>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9" name="Google Shape;3479;p196"/>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0" name="Google Shape;3480;p196"/>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1" name="Google Shape;3481;p196"/>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482" name="Google Shape;3482;p196"/>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83" name="Google Shape;3483;p196"/>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84" name="Google Shape;3484;p196"/>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85" name="Google Shape;3485;p196"/>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486" name="Google Shape;3486;p196"/>
          <p:cNvGrpSpPr/>
          <p:nvPr/>
        </p:nvGrpSpPr>
        <p:grpSpPr>
          <a:xfrm>
            <a:off x="2671522" y="4649740"/>
            <a:ext cx="621664" cy="544428"/>
            <a:chOff x="2316475" y="944125"/>
            <a:chExt cx="662825" cy="580475"/>
          </a:xfrm>
        </p:grpSpPr>
        <p:sp>
          <p:nvSpPr>
            <p:cNvPr id="3487" name="Google Shape;3487;p1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196"/>
          <p:cNvGrpSpPr/>
          <p:nvPr/>
        </p:nvGrpSpPr>
        <p:grpSpPr>
          <a:xfrm>
            <a:off x="8737222" y="4334315"/>
            <a:ext cx="621664" cy="544428"/>
            <a:chOff x="2316475" y="944125"/>
            <a:chExt cx="662825" cy="580475"/>
          </a:xfrm>
        </p:grpSpPr>
        <p:sp>
          <p:nvSpPr>
            <p:cNvPr id="3492" name="Google Shape;3492;p1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196"/>
          <p:cNvGrpSpPr/>
          <p:nvPr/>
        </p:nvGrpSpPr>
        <p:grpSpPr>
          <a:xfrm>
            <a:off x="6754122" y="-152860"/>
            <a:ext cx="621664" cy="544428"/>
            <a:chOff x="2316475" y="944125"/>
            <a:chExt cx="662825" cy="580475"/>
          </a:xfrm>
        </p:grpSpPr>
        <p:sp>
          <p:nvSpPr>
            <p:cNvPr id="3497" name="Google Shape;3497;p1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196"/>
          <p:cNvGrpSpPr/>
          <p:nvPr/>
        </p:nvGrpSpPr>
        <p:grpSpPr>
          <a:xfrm>
            <a:off x="200547" y="126322"/>
            <a:ext cx="621664" cy="544428"/>
            <a:chOff x="2316475" y="944125"/>
            <a:chExt cx="662825" cy="580475"/>
          </a:xfrm>
        </p:grpSpPr>
        <p:sp>
          <p:nvSpPr>
            <p:cNvPr id="3502" name="Google Shape;3502;p1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7" name="Shape 187"/>
        <p:cNvGrpSpPr/>
        <p:nvPr/>
      </p:nvGrpSpPr>
      <p:grpSpPr>
        <a:xfrm>
          <a:off x="0" y="0"/>
          <a:ext cx="0" cy="0"/>
          <a:chOff x="0" y="0"/>
          <a:chExt cx="0" cy="0"/>
        </a:xfrm>
      </p:grpSpPr>
      <p:sp>
        <p:nvSpPr>
          <p:cNvPr id="188" name="Google Shape;188;p21"/>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1"/>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21"/>
          <p:cNvGrpSpPr/>
          <p:nvPr/>
        </p:nvGrpSpPr>
        <p:grpSpPr>
          <a:xfrm flipH="1">
            <a:off x="7505663" y="1450322"/>
            <a:ext cx="621664" cy="544428"/>
            <a:chOff x="2316475" y="944125"/>
            <a:chExt cx="662825" cy="580475"/>
          </a:xfrm>
        </p:grpSpPr>
        <p:sp>
          <p:nvSpPr>
            <p:cNvPr id="192" name="Google Shape;192;p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21"/>
          <p:cNvGrpSpPr/>
          <p:nvPr/>
        </p:nvGrpSpPr>
        <p:grpSpPr>
          <a:xfrm flipH="1">
            <a:off x="1335838" y="2120722"/>
            <a:ext cx="621664" cy="544428"/>
            <a:chOff x="2316475" y="944125"/>
            <a:chExt cx="662825" cy="580475"/>
          </a:xfrm>
        </p:grpSpPr>
        <p:sp>
          <p:nvSpPr>
            <p:cNvPr id="197" name="Google Shape;197;p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21"/>
          <p:cNvGrpSpPr/>
          <p:nvPr/>
        </p:nvGrpSpPr>
        <p:grpSpPr>
          <a:xfrm flipH="1">
            <a:off x="-65105" y="1510188"/>
            <a:ext cx="484923" cy="424676"/>
            <a:chOff x="2316475" y="944125"/>
            <a:chExt cx="662825" cy="580475"/>
          </a:xfrm>
        </p:grpSpPr>
        <p:sp>
          <p:nvSpPr>
            <p:cNvPr id="202" name="Google Shape;202;p2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21"/>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7" name="Google Shape;207;p21"/>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3506" name="Shape 3506"/>
        <p:cNvGrpSpPr/>
        <p:nvPr/>
      </p:nvGrpSpPr>
      <p:grpSpPr>
        <a:xfrm>
          <a:off x="0" y="0"/>
          <a:ext cx="0" cy="0"/>
          <a:chOff x="0" y="0"/>
          <a:chExt cx="0" cy="0"/>
        </a:xfrm>
      </p:grpSpPr>
      <p:sp>
        <p:nvSpPr>
          <p:cNvPr id="3507" name="Google Shape;3507;p197"/>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508" name="Google Shape;3508;p197"/>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09" name="Google Shape;3509;p197"/>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0" name="Google Shape;3510;p197"/>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1" name="Google Shape;3511;p197"/>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2" name="Google Shape;3512;p197"/>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3" name="Google Shape;3513;p197"/>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4" name="Google Shape;3514;p197"/>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5" name="Google Shape;3515;p197"/>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6" name="Google Shape;3516;p197"/>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7" name="Google Shape;3517;p197"/>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8" name="Google Shape;3518;p197"/>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9" name="Google Shape;3519;p197"/>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20" name="Google Shape;3520;p197"/>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97"/>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97"/>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3" name="Google Shape;3523;p197"/>
          <p:cNvGrpSpPr/>
          <p:nvPr/>
        </p:nvGrpSpPr>
        <p:grpSpPr>
          <a:xfrm flipH="1">
            <a:off x="8320203" y="3627197"/>
            <a:ext cx="621664" cy="544428"/>
            <a:chOff x="2316475" y="944125"/>
            <a:chExt cx="662825" cy="580475"/>
          </a:xfrm>
        </p:grpSpPr>
        <p:sp>
          <p:nvSpPr>
            <p:cNvPr id="3524" name="Google Shape;3524;p1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197"/>
          <p:cNvGrpSpPr/>
          <p:nvPr/>
        </p:nvGrpSpPr>
        <p:grpSpPr>
          <a:xfrm flipH="1">
            <a:off x="225885" y="206013"/>
            <a:ext cx="484923" cy="424676"/>
            <a:chOff x="2316475" y="944125"/>
            <a:chExt cx="662825" cy="580475"/>
          </a:xfrm>
        </p:grpSpPr>
        <p:sp>
          <p:nvSpPr>
            <p:cNvPr id="3529" name="Google Shape;3529;p1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197"/>
          <p:cNvGrpSpPr/>
          <p:nvPr/>
        </p:nvGrpSpPr>
        <p:grpSpPr>
          <a:xfrm flipH="1">
            <a:off x="7698528" y="4673660"/>
            <a:ext cx="621664" cy="544428"/>
            <a:chOff x="2316475" y="944125"/>
            <a:chExt cx="662825" cy="580475"/>
          </a:xfrm>
        </p:grpSpPr>
        <p:sp>
          <p:nvSpPr>
            <p:cNvPr id="3534" name="Google Shape;3534;p1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8" name="Google Shape;3538;p197"/>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3539" name="Shape 3539"/>
        <p:cNvGrpSpPr/>
        <p:nvPr/>
      </p:nvGrpSpPr>
      <p:grpSpPr>
        <a:xfrm>
          <a:off x="0" y="0"/>
          <a:ext cx="0" cy="0"/>
          <a:chOff x="0" y="0"/>
          <a:chExt cx="0" cy="0"/>
        </a:xfrm>
      </p:grpSpPr>
      <p:sp>
        <p:nvSpPr>
          <p:cNvPr id="3540" name="Google Shape;3540;p198"/>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41" name="Google Shape;3541;p198"/>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3542" name="Google Shape;3542;p198"/>
          <p:cNvGrpSpPr/>
          <p:nvPr/>
        </p:nvGrpSpPr>
        <p:grpSpPr>
          <a:xfrm>
            <a:off x="253772" y="308503"/>
            <a:ext cx="621664" cy="544428"/>
            <a:chOff x="2316475" y="944125"/>
            <a:chExt cx="662825" cy="580475"/>
          </a:xfrm>
        </p:grpSpPr>
        <p:sp>
          <p:nvSpPr>
            <p:cNvPr id="3543" name="Google Shape;3543;p1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7" name="Google Shape;3547;p198"/>
          <p:cNvGrpSpPr/>
          <p:nvPr/>
        </p:nvGrpSpPr>
        <p:grpSpPr>
          <a:xfrm>
            <a:off x="8338147" y="4383890"/>
            <a:ext cx="621664" cy="544428"/>
            <a:chOff x="2316475" y="944125"/>
            <a:chExt cx="662825" cy="580475"/>
          </a:xfrm>
        </p:grpSpPr>
        <p:sp>
          <p:nvSpPr>
            <p:cNvPr id="3548" name="Google Shape;3548;p1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198"/>
          <p:cNvGrpSpPr/>
          <p:nvPr/>
        </p:nvGrpSpPr>
        <p:grpSpPr>
          <a:xfrm>
            <a:off x="-217990" y="1047690"/>
            <a:ext cx="621664" cy="544428"/>
            <a:chOff x="2316475" y="944125"/>
            <a:chExt cx="662825" cy="580475"/>
          </a:xfrm>
        </p:grpSpPr>
        <p:sp>
          <p:nvSpPr>
            <p:cNvPr id="3553" name="Google Shape;3553;p1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7" name="Google Shape;3557;p198"/>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98"/>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3559" name="Shape 3559"/>
        <p:cNvGrpSpPr/>
        <p:nvPr/>
      </p:nvGrpSpPr>
      <p:grpSpPr>
        <a:xfrm>
          <a:off x="0" y="0"/>
          <a:ext cx="0" cy="0"/>
          <a:chOff x="0" y="0"/>
          <a:chExt cx="0" cy="0"/>
        </a:xfrm>
      </p:grpSpPr>
      <p:sp>
        <p:nvSpPr>
          <p:cNvPr id="3560" name="Google Shape;3560;p199"/>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3561" name="Google Shape;3561;p199"/>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562" name="Google Shape;3562;p199"/>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63" name="Google Shape;3563;p199"/>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3564" name="Google Shape;3564;p199"/>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565" name="Google Shape;3565;p199"/>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66" name="Google Shape;3566;p199"/>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3567" name="Google Shape;3567;p199"/>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568" name="Google Shape;3568;p199"/>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69" name="Google Shape;3569;p199"/>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3570" name="Google Shape;3570;p199"/>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3571" name="Google Shape;3571;p199"/>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3572" name="Google Shape;3572;p199"/>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3573" name="Google Shape;3573;p199"/>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99"/>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99"/>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99"/>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199"/>
          <p:cNvGrpSpPr/>
          <p:nvPr/>
        </p:nvGrpSpPr>
        <p:grpSpPr>
          <a:xfrm>
            <a:off x="146772" y="4311553"/>
            <a:ext cx="621664" cy="544428"/>
            <a:chOff x="2316475" y="944125"/>
            <a:chExt cx="662825" cy="580475"/>
          </a:xfrm>
        </p:grpSpPr>
        <p:sp>
          <p:nvSpPr>
            <p:cNvPr id="3578" name="Google Shape;3578;p19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9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9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9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2" name="Google Shape;3582;p199"/>
          <p:cNvGrpSpPr/>
          <p:nvPr/>
        </p:nvGrpSpPr>
        <p:grpSpPr>
          <a:xfrm>
            <a:off x="8579372" y="3226115"/>
            <a:ext cx="621664" cy="544428"/>
            <a:chOff x="2316475" y="944125"/>
            <a:chExt cx="662825" cy="580475"/>
          </a:xfrm>
        </p:grpSpPr>
        <p:sp>
          <p:nvSpPr>
            <p:cNvPr id="3583" name="Google Shape;3583;p19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9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9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9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3587" name="Shape 3587"/>
        <p:cNvGrpSpPr/>
        <p:nvPr/>
      </p:nvGrpSpPr>
      <p:grpSpPr>
        <a:xfrm>
          <a:off x="0" y="0"/>
          <a:ext cx="0" cy="0"/>
          <a:chOff x="0" y="0"/>
          <a:chExt cx="0" cy="0"/>
        </a:xfrm>
      </p:grpSpPr>
      <p:sp>
        <p:nvSpPr>
          <p:cNvPr id="3588" name="Google Shape;3588;p200"/>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3589" name="Google Shape;3589;p200"/>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90" name="Google Shape;3590;p200"/>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91" name="Google Shape;3591;p200"/>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592" name="Google Shape;3592;p200"/>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593" name="Google Shape;3593;p200"/>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594" name="Google Shape;3594;p200"/>
          <p:cNvGrpSpPr/>
          <p:nvPr/>
        </p:nvGrpSpPr>
        <p:grpSpPr>
          <a:xfrm>
            <a:off x="2671522" y="4649740"/>
            <a:ext cx="621664" cy="544428"/>
            <a:chOff x="2316475" y="944125"/>
            <a:chExt cx="662825" cy="580475"/>
          </a:xfrm>
        </p:grpSpPr>
        <p:sp>
          <p:nvSpPr>
            <p:cNvPr id="3595" name="Google Shape;3595;p2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200"/>
          <p:cNvGrpSpPr/>
          <p:nvPr/>
        </p:nvGrpSpPr>
        <p:grpSpPr>
          <a:xfrm>
            <a:off x="8737222" y="4334315"/>
            <a:ext cx="621664" cy="544428"/>
            <a:chOff x="2316475" y="944125"/>
            <a:chExt cx="662825" cy="580475"/>
          </a:xfrm>
        </p:grpSpPr>
        <p:sp>
          <p:nvSpPr>
            <p:cNvPr id="3600" name="Google Shape;3600;p2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200"/>
          <p:cNvGrpSpPr/>
          <p:nvPr/>
        </p:nvGrpSpPr>
        <p:grpSpPr>
          <a:xfrm>
            <a:off x="6754122" y="-152860"/>
            <a:ext cx="621664" cy="544428"/>
            <a:chOff x="2316475" y="944125"/>
            <a:chExt cx="662825" cy="580475"/>
          </a:xfrm>
        </p:grpSpPr>
        <p:sp>
          <p:nvSpPr>
            <p:cNvPr id="3605" name="Google Shape;3605;p2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9" name="Google Shape;3609;p200"/>
          <p:cNvGrpSpPr/>
          <p:nvPr/>
        </p:nvGrpSpPr>
        <p:grpSpPr>
          <a:xfrm>
            <a:off x="200547" y="126322"/>
            <a:ext cx="621664" cy="544428"/>
            <a:chOff x="2316475" y="944125"/>
            <a:chExt cx="662825" cy="580475"/>
          </a:xfrm>
        </p:grpSpPr>
        <p:sp>
          <p:nvSpPr>
            <p:cNvPr id="3610" name="Google Shape;3610;p2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2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2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3614" name="Shape 3614"/>
        <p:cNvGrpSpPr/>
        <p:nvPr/>
      </p:nvGrpSpPr>
      <p:grpSpPr>
        <a:xfrm>
          <a:off x="0" y="0"/>
          <a:ext cx="0" cy="0"/>
          <a:chOff x="0" y="0"/>
          <a:chExt cx="0" cy="0"/>
        </a:xfrm>
      </p:grpSpPr>
      <p:sp>
        <p:nvSpPr>
          <p:cNvPr id="3615" name="Google Shape;3615;p201"/>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3616" name="Google Shape;3616;p201"/>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617" name="Google Shape;3617;p201"/>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201"/>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9" name="Google Shape;3619;p201"/>
          <p:cNvGrpSpPr/>
          <p:nvPr/>
        </p:nvGrpSpPr>
        <p:grpSpPr>
          <a:xfrm>
            <a:off x="710797" y="445797"/>
            <a:ext cx="621664" cy="544428"/>
            <a:chOff x="2316475" y="944125"/>
            <a:chExt cx="662825" cy="580475"/>
          </a:xfrm>
        </p:grpSpPr>
        <p:sp>
          <p:nvSpPr>
            <p:cNvPr id="3620" name="Google Shape;3620;p2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4" name="Google Shape;3624;p201"/>
          <p:cNvGrpSpPr/>
          <p:nvPr/>
        </p:nvGrpSpPr>
        <p:grpSpPr>
          <a:xfrm>
            <a:off x="499615" y="3871964"/>
            <a:ext cx="762448" cy="667720"/>
            <a:chOff x="2316475" y="944125"/>
            <a:chExt cx="662825" cy="580475"/>
          </a:xfrm>
        </p:grpSpPr>
        <p:sp>
          <p:nvSpPr>
            <p:cNvPr id="3625" name="Google Shape;3625;p2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3629" name="Shape 3629"/>
        <p:cNvGrpSpPr/>
        <p:nvPr/>
      </p:nvGrpSpPr>
      <p:grpSpPr>
        <a:xfrm>
          <a:off x="0" y="0"/>
          <a:ext cx="0" cy="0"/>
          <a:chOff x="0" y="0"/>
          <a:chExt cx="0" cy="0"/>
        </a:xfrm>
      </p:grpSpPr>
      <p:sp>
        <p:nvSpPr>
          <p:cNvPr id="3630" name="Google Shape;3630;p202"/>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631" name="Google Shape;3631;p202"/>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3632" name="Google Shape;3632;p202"/>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02"/>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02"/>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02"/>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6" name="Google Shape;3636;p202"/>
          <p:cNvGrpSpPr/>
          <p:nvPr/>
        </p:nvGrpSpPr>
        <p:grpSpPr>
          <a:xfrm>
            <a:off x="-396903" y="3584597"/>
            <a:ext cx="621664" cy="544428"/>
            <a:chOff x="2316475" y="944125"/>
            <a:chExt cx="662825" cy="580475"/>
          </a:xfrm>
        </p:grpSpPr>
        <p:sp>
          <p:nvSpPr>
            <p:cNvPr id="3637" name="Google Shape;3637;p20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0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0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0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202"/>
          <p:cNvGrpSpPr/>
          <p:nvPr/>
        </p:nvGrpSpPr>
        <p:grpSpPr>
          <a:xfrm>
            <a:off x="8377056" y="234263"/>
            <a:ext cx="484923" cy="424676"/>
            <a:chOff x="2316475" y="944125"/>
            <a:chExt cx="662825" cy="580475"/>
          </a:xfrm>
        </p:grpSpPr>
        <p:sp>
          <p:nvSpPr>
            <p:cNvPr id="3642" name="Google Shape;3642;p20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0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0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0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202"/>
          <p:cNvGrpSpPr/>
          <p:nvPr/>
        </p:nvGrpSpPr>
        <p:grpSpPr>
          <a:xfrm>
            <a:off x="89147" y="4519735"/>
            <a:ext cx="621664" cy="544428"/>
            <a:chOff x="2316475" y="944125"/>
            <a:chExt cx="662825" cy="580475"/>
          </a:xfrm>
        </p:grpSpPr>
        <p:sp>
          <p:nvSpPr>
            <p:cNvPr id="3647" name="Google Shape;3647;p20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0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0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0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3651" name="Shape 3651"/>
        <p:cNvGrpSpPr/>
        <p:nvPr/>
      </p:nvGrpSpPr>
      <p:grpSpPr>
        <a:xfrm>
          <a:off x="0" y="0"/>
          <a:ext cx="0" cy="0"/>
          <a:chOff x="0" y="0"/>
          <a:chExt cx="0" cy="0"/>
        </a:xfrm>
      </p:grpSpPr>
      <p:sp>
        <p:nvSpPr>
          <p:cNvPr id="3652" name="Google Shape;3652;p203"/>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03"/>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654" name="Google Shape;3654;p203"/>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655" name="Google Shape;3655;p203"/>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03"/>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7" name="Google Shape;3657;p203"/>
          <p:cNvGrpSpPr/>
          <p:nvPr/>
        </p:nvGrpSpPr>
        <p:grpSpPr>
          <a:xfrm>
            <a:off x="399972" y="1818222"/>
            <a:ext cx="621664" cy="544428"/>
            <a:chOff x="2316475" y="944125"/>
            <a:chExt cx="662825" cy="580475"/>
          </a:xfrm>
        </p:grpSpPr>
        <p:sp>
          <p:nvSpPr>
            <p:cNvPr id="3658" name="Google Shape;3658;p2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203"/>
          <p:cNvGrpSpPr/>
          <p:nvPr/>
        </p:nvGrpSpPr>
        <p:grpSpPr>
          <a:xfrm>
            <a:off x="7398222" y="2083072"/>
            <a:ext cx="621664" cy="544428"/>
            <a:chOff x="2316475" y="944125"/>
            <a:chExt cx="662825" cy="580475"/>
          </a:xfrm>
        </p:grpSpPr>
        <p:sp>
          <p:nvSpPr>
            <p:cNvPr id="3663" name="Google Shape;3663;p2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203"/>
          <p:cNvGrpSpPr/>
          <p:nvPr/>
        </p:nvGrpSpPr>
        <p:grpSpPr>
          <a:xfrm>
            <a:off x="8935906" y="1472538"/>
            <a:ext cx="484923" cy="424676"/>
            <a:chOff x="2316475" y="944125"/>
            <a:chExt cx="662825" cy="580475"/>
          </a:xfrm>
        </p:grpSpPr>
        <p:sp>
          <p:nvSpPr>
            <p:cNvPr id="3668" name="Google Shape;3668;p2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3672" name="Shape 3672"/>
        <p:cNvGrpSpPr/>
        <p:nvPr/>
      </p:nvGrpSpPr>
      <p:grpSpPr>
        <a:xfrm>
          <a:off x="0" y="0"/>
          <a:ext cx="0" cy="0"/>
          <a:chOff x="0" y="0"/>
          <a:chExt cx="0" cy="0"/>
        </a:xfrm>
      </p:grpSpPr>
      <p:sp>
        <p:nvSpPr>
          <p:cNvPr id="3673" name="Google Shape;3673;p204"/>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3674" name="Google Shape;3674;p204"/>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3675" name="Google Shape;3675;p204"/>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04"/>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7" name="Google Shape;3677;p204"/>
          <p:cNvGrpSpPr/>
          <p:nvPr/>
        </p:nvGrpSpPr>
        <p:grpSpPr>
          <a:xfrm>
            <a:off x="710797" y="445797"/>
            <a:ext cx="621664" cy="544428"/>
            <a:chOff x="2316475" y="944125"/>
            <a:chExt cx="662825" cy="580475"/>
          </a:xfrm>
        </p:grpSpPr>
        <p:sp>
          <p:nvSpPr>
            <p:cNvPr id="3678" name="Google Shape;3678;p2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2" name="Google Shape;3682;p204"/>
          <p:cNvGrpSpPr/>
          <p:nvPr/>
        </p:nvGrpSpPr>
        <p:grpSpPr>
          <a:xfrm>
            <a:off x="499615" y="3871964"/>
            <a:ext cx="762448" cy="667720"/>
            <a:chOff x="2316475" y="944125"/>
            <a:chExt cx="662825" cy="580475"/>
          </a:xfrm>
        </p:grpSpPr>
        <p:sp>
          <p:nvSpPr>
            <p:cNvPr id="3683" name="Google Shape;3683;p2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2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7" name="Google Shape;3687;p204"/>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04"/>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9" name="Google Shape;3689;p204"/>
          <p:cNvGrpSpPr/>
          <p:nvPr/>
        </p:nvGrpSpPr>
        <p:grpSpPr>
          <a:xfrm flipH="1">
            <a:off x="7766010" y="445810"/>
            <a:ext cx="621664" cy="544428"/>
            <a:chOff x="2316475" y="944125"/>
            <a:chExt cx="662825" cy="580475"/>
          </a:xfrm>
        </p:grpSpPr>
        <p:sp>
          <p:nvSpPr>
            <p:cNvPr id="3690" name="Google Shape;3690;p2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204"/>
          <p:cNvGrpSpPr/>
          <p:nvPr/>
        </p:nvGrpSpPr>
        <p:grpSpPr>
          <a:xfrm flipH="1">
            <a:off x="7836407" y="3871977"/>
            <a:ext cx="762448" cy="667720"/>
            <a:chOff x="2316475" y="944125"/>
            <a:chExt cx="662825" cy="580475"/>
          </a:xfrm>
        </p:grpSpPr>
        <p:sp>
          <p:nvSpPr>
            <p:cNvPr id="3695" name="Google Shape;3695;p20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20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20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0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3699" name="Shape 3699"/>
        <p:cNvGrpSpPr/>
        <p:nvPr/>
      </p:nvGrpSpPr>
      <p:grpSpPr>
        <a:xfrm>
          <a:off x="0" y="0"/>
          <a:ext cx="0" cy="0"/>
          <a:chOff x="0" y="0"/>
          <a:chExt cx="0" cy="0"/>
        </a:xfrm>
      </p:grpSpPr>
      <p:sp>
        <p:nvSpPr>
          <p:cNvPr id="3700" name="Google Shape;3700;p205"/>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3701" name="Google Shape;3701;p205"/>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05"/>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205"/>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205"/>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5" name="Google Shape;3705;p205"/>
          <p:cNvGrpSpPr/>
          <p:nvPr/>
        </p:nvGrpSpPr>
        <p:grpSpPr>
          <a:xfrm>
            <a:off x="89147" y="4194428"/>
            <a:ext cx="621664" cy="544428"/>
            <a:chOff x="2316475" y="944125"/>
            <a:chExt cx="662825" cy="580475"/>
          </a:xfrm>
        </p:grpSpPr>
        <p:sp>
          <p:nvSpPr>
            <p:cNvPr id="3706" name="Google Shape;3706;p2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205"/>
          <p:cNvGrpSpPr/>
          <p:nvPr/>
        </p:nvGrpSpPr>
        <p:grpSpPr>
          <a:xfrm>
            <a:off x="8632622" y="3375190"/>
            <a:ext cx="621664" cy="544428"/>
            <a:chOff x="2316475" y="944125"/>
            <a:chExt cx="662825" cy="580475"/>
          </a:xfrm>
        </p:grpSpPr>
        <p:sp>
          <p:nvSpPr>
            <p:cNvPr id="3711" name="Google Shape;3711;p20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0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0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0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3715" name="Shape 3715"/>
        <p:cNvGrpSpPr/>
        <p:nvPr/>
      </p:nvGrpSpPr>
      <p:grpSpPr>
        <a:xfrm>
          <a:off x="0" y="0"/>
          <a:ext cx="0" cy="0"/>
          <a:chOff x="0" y="0"/>
          <a:chExt cx="0" cy="0"/>
        </a:xfrm>
      </p:grpSpPr>
      <p:sp>
        <p:nvSpPr>
          <p:cNvPr id="3716" name="Google Shape;3716;p206"/>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3717" name="Google Shape;3717;p206"/>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718" name="Google Shape;3718;p206"/>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719" name="Google Shape;3719;p206"/>
          <p:cNvGrpSpPr/>
          <p:nvPr/>
        </p:nvGrpSpPr>
        <p:grpSpPr>
          <a:xfrm>
            <a:off x="552372" y="4334315"/>
            <a:ext cx="621664" cy="544428"/>
            <a:chOff x="2316475" y="944125"/>
            <a:chExt cx="662825" cy="580475"/>
          </a:xfrm>
        </p:grpSpPr>
        <p:sp>
          <p:nvSpPr>
            <p:cNvPr id="3720" name="Google Shape;3720;p2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206"/>
          <p:cNvGrpSpPr/>
          <p:nvPr/>
        </p:nvGrpSpPr>
        <p:grpSpPr>
          <a:xfrm>
            <a:off x="7438022" y="4427365"/>
            <a:ext cx="621664" cy="544428"/>
            <a:chOff x="2316475" y="944125"/>
            <a:chExt cx="662825" cy="580475"/>
          </a:xfrm>
        </p:grpSpPr>
        <p:sp>
          <p:nvSpPr>
            <p:cNvPr id="3725" name="Google Shape;3725;p2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206"/>
          <p:cNvGrpSpPr/>
          <p:nvPr/>
        </p:nvGrpSpPr>
        <p:grpSpPr>
          <a:xfrm>
            <a:off x="7811547" y="41115"/>
            <a:ext cx="621664" cy="544428"/>
            <a:chOff x="2316475" y="944125"/>
            <a:chExt cx="662825" cy="580475"/>
          </a:xfrm>
        </p:grpSpPr>
        <p:sp>
          <p:nvSpPr>
            <p:cNvPr id="3730" name="Google Shape;3730;p2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206"/>
          <p:cNvGrpSpPr/>
          <p:nvPr/>
        </p:nvGrpSpPr>
        <p:grpSpPr>
          <a:xfrm>
            <a:off x="200547" y="41122"/>
            <a:ext cx="621664" cy="544428"/>
            <a:chOff x="2316475" y="944125"/>
            <a:chExt cx="662825" cy="580475"/>
          </a:xfrm>
        </p:grpSpPr>
        <p:sp>
          <p:nvSpPr>
            <p:cNvPr id="3735" name="Google Shape;3735;p20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0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0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0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8" name="Shape 208"/>
        <p:cNvGrpSpPr/>
        <p:nvPr/>
      </p:nvGrpSpPr>
      <p:grpSpPr>
        <a:xfrm>
          <a:off x="0" y="0"/>
          <a:ext cx="0" cy="0"/>
          <a:chOff x="0" y="0"/>
          <a:chExt cx="0" cy="0"/>
        </a:xfrm>
      </p:grpSpPr>
      <p:sp>
        <p:nvSpPr>
          <p:cNvPr id="209" name="Google Shape;209;p22"/>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210" name="Google Shape;210;p22"/>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211" name="Google Shape;211;p22"/>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212" name="Google Shape;212;p22"/>
          <p:cNvGrpSpPr/>
          <p:nvPr/>
        </p:nvGrpSpPr>
        <p:grpSpPr>
          <a:xfrm>
            <a:off x="2671522" y="4649740"/>
            <a:ext cx="621664" cy="544428"/>
            <a:chOff x="2316475" y="944125"/>
            <a:chExt cx="662825" cy="580475"/>
          </a:xfrm>
        </p:grpSpPr>
        <p:sp>
          <p:nvSpPr>
            <p:cNvPr id="213" name="Google Shape;213;p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22"/>
          <p:cNvGrpSpPr/>
          <p:nvPr/>
        </p:nvGrpSpPr>
        <p:grpSpPr>
          <a:xfrm>
            <a:off x="8737222" y="4334315"/>
            <a:ext cx="621664" cy="544428"/>
            <a:chOff x="2316475" y="944125"/>
            <a:chExt cx="662825" cy="580475"/>
          </a:xfrm>
        </p:grpSpPr>
        <p:sp>
          <p:nvSpPr>
            <p:cNvPr id="218" name="Google Shape;218;p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22"/>
          <p:cNvGrpSpPr/>
          <p:nvPr/>
        </p:nvGrpSpPr>
        <p:grpSpPr>
          <a:xfrm>
            <a:off x="6754122" y="-152860"/>
            <a:ext cx="621664" cy="544428"/>
            <a:chOff x="2316475" y="944125"/>
            <a:chExt cx="662825" cy="580475"/>
          </a:xfrm>
        </p:grpSpPr>
        <p:sp>
          <p:nvSpPr>
            <p:cNvPr id="223" name="Google Shape;223;p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 name="Google Shape;227;p22"/>
          <p:cNvGrpSpPr/>
          <p:nvPr/>
        </p:nvGrpSpPr>
        <p:grpSpPr>
          <a:xfrm>
            <a:off x="200547" y="126322"/>
            <a:ext cx="621664" cy="544428"/>
            <a:chOff x="2316475" y="944125"/>
            <a:chExt cx="662825" cy="580475"/>
          </a:xfrm>
        </p:grpSpPr>
        <p:sp>
          <p:nvSpPr>
            <p:cNvPr id="228" name="Google Shape;228;p2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3739" name="Shape 3739"/>
        <p:cNvGrpSpPr/>
        <p:nvPr/>
      </p:nvGrpSpPr>
      <p:grpSpPr>
        <a:xfrm>
          <a:off x="0" y="0"/>
          <a:ext cx="0" cy="0"/>
          <a:chOff x="0" y="0"/>
          <a:chExt cx="0" cy="0"/>
        </a:xfrm>
      </p:grpSpPr>
      <p:sp>
        <p:nvSpPr>
          <p:cNvPr id="3740" name="Google Shape;3740;p207"/>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3741" name="Google Shape;3741;p207"/>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742" name="Google Shape;3742;p207"/>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743" name="Google Shape;3743;p207"/>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744" name="Google Shape;3744;p207"/>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745" name="Google Shape;3745;p207"/>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3746" name="Google Shape;3746;p207"/>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3747" name="Google Shape;3747;p207"/>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07"/>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07"/>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07"/>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1" name="Google Shape;3751;p207"/>
          <p:cNvGrpSpPr/>
          <p:nvPr/>
        </p:nvGrpSpPr>
        <p:grpSpPr>
          <a:xfrm flipH="1">
            <a:off x="2683258" y="4770240"/>
            <a:ext cx="621664" cy="544428"/>
            <a:chOff x="2316475" y="944125"/>
            <a:chExt cx="662825" cy="580475"/>
          </a:xfrm>
        </p:grpSpPr>
        <p:sp>
          <p:nvSpPr>
            <p:cNvPr id="3752" name="Google Shape;3752;p2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207"/>
          <p:cNvGrpSpPr/>
          <p:nvPr/>
        </p:nvGrpSpPr>
        <p:grpSpPr>
          <a:xfrm flipH="1">
            <a:off x="8360133" y="748215"/>
            <a:ext cx="621664" cy="544428"/>
            <a:chOff x="2316475" y="944125"/>
            <a:chExt cx="662825" cy="580475"/>
          </a:xfrm>
        </p:grpSpPr>
        <p:sp>
          <p:nvSpPr>
            <p:cNvPr id="3757" name="Google Shape;3757;p20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0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0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0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3761" name="Shape 3761"/>
        <p:cNvGrpSpPr/>
        <p:nvPr/>
      </p:nvGrpSpPr>
      <p:grpSpPr>
        <a:xfrm>
          <a:off x="0" y="0"/>
          <a:ext cx="0" cy="0"/>
          <a:chOff x="0" y="0"/>
          <a:chExt cx="0" cy="0"/>
        </a:xfrm>
      </p:grpSpPr>
      <p:sp>
        <p:nvSpPr>
          <p:cNvPr id="3762" name="Google Shape;3762;p208"/>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08"/>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764" name="Google Shape;3764;p208"/>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3765" name="Google Shape;3765;p208"/>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08"/>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7" name="Google Shape;3767;p208"/>
          <p:cNvGrpSpPr/>
          <p:nvPr/>
        </p:nvGrpSpPr>
        <p:grpSpPr>
          <a:xfrm flipH="1">
            <a:off x="7505663" y="1450322"/>
            <a:ext cx="621664" cy="544428"/>
            <a:chOff x="2316475" y="944125"/>
            <a:chExt cx="662825" cy="580475"/>
          </a:xfrm>
        </p:grpSpPr>
        <p:sp>
          <p:nvSpPr>
            <p:cNvPr id="3768" name="Google Shape;3768;p20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0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0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0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2" name="Google Shape;3772;p208"/>
          <p:cNvGrpSpPr/>
          <p:nvPr/>
        </p:nvGrpSpPr>
        <p:grpSpPr>
          <a:xfrm flipH="1">
            <a:off x="1335838" y="2120722"/>
            <a:ext cx="621664" cy="544428"/>
            <a:chOff x="2316475" y="944125"/>
            <a:chExt cx="662825" cy="580475"/>
          </a:xfrm>
        </p:grpSpPr>
        <p:sp>
          <p:nvSpPr>
            <p:cNvPr id="3773" name="Google Shape;3773;p20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0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0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0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208"/>
          <p:cNvGrpSpPr/>
          <p:nvPr/>
        </p:nvGrpSpPr>
        <p:grpSpPr>
          <a:xfrm flipH="1">
            <a:off x="-65105" y="1510188"/>
            <a:ext cx="484923" cy="424676"/>
            <a:chOff x="2316475" y="944125"/>
            <a:chExt cx="662825" cy="580475"/>
          </a:xfrm>
        </p:grpSpPr>
        <p:sp>
          <p:nvSpPr>
            <p:cNvPr id="3778" name="Google Shape;3778;p20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0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0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0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82" name="Google Shape;3782;p208"/>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3783" name="Shape 3783"/>
        <p:cNvGrpSpPr/>
        <p:nvPr/>
      </p:nvGrpSpPr>
      <p:grpSpPr>
        <a:xfrm>
          <a:off x="0" y="0"/>
          <a:ext cx="0" cy="0"/>
          <a:chOff x="0" y="0"/>
          <a:chExt cx="0" cy="0"/>
        </a:xfrm>
      </p:grpSpPr>
      <p:sp>
        <p:nvSpPr>
          <p:cNvPr id="3784" name="Google Shape;3784;p209"/>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09"/>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09"/>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7" name="Google Shape;3787;p209"/>
          <p:cNvGrpSpPr/>
          <p:nvPr/>
        </p:nvGrpSpPr>
        <p:grpSpPr>
          <a:xfrm flipH="1">
            <a:off x="7505663" y="1450322"/>
            <a:ext cx="621664" cy="544428"/>
            <a:chOff x="2316475" y="944125"/>
            <a:chExt cx="662825" cy="580475"/>
          </a:xfrm>
        </p:grpSpPr>
        <p:sp>
          <p:nvSpPr>
            <p:cNvPr id="3788" name="Google Shape;3788;p2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209"/>
          <p:cNvGrpSpPr/>
          <p:nvPr/>
        </p:nvGrpSpPr>
        <p:grpSpPr>
          <a:xfrm flipH="1">
            <a:off x="1335838" y="2120722"/>
            <a:ext cx="621664" cy="544428"/>
            <a:chOff x="2316475" y="944125"/>
            <a:chExt cx="662825" cy="580475"/>
          </a:xfrm>
        </p:grpSpPr>
        <p:sp>
          <p:nvSpPr>
            <p:cNvPr id="3793" name="Google Shape;3793;p2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7" name="Google Shape;3797;p209"/>
          <p:cNvGrpSpPr/>
          <p:nvPr/>
        </p:nvGrpSpPr>
        <p:grpSpPr>
          <a:xfrm flipH="1">
            <a:off x="-65105" y="1510188"/>
            <a:ext cx="484923" cy="424676"/>
            <a:chOff x="2316475" y="944125"/>
            <a:chExt cx="662825" cy="580475"/>
          </a:xfrm>
        </p:grpSpPr>
        <p:sp>
          <p:nvSpPr>
            <p:cNvPr id="3798" name="Google Shape;3798;p20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0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0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0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3802" name="Shape 3802"/>
        <p:cNvGrpSpPr/>
        <p:nvPr/>
      </p:nvGrpSpPr>
      <p:grpSpPr>
        <a:xfrm>
          <a:off x="0" y="0"/>
          <a:ext cx="0" cy="0"/>
          <a:chOff x="0" y="0"/>
          <a:chExt cx="0" cy="0"/>
        </a:xfrm>
      </p:grpSpPr>
      <p:sp>
        <p:nvSpPr>
          <p:cNvPr id="3803" name="Google Shape;3803;p210"/>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10"/>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10"/>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6" name="Google Shape;3806;p210"/>
          <p:cNvGrpSpPr/>
          <p:nvPr/>
        </p:nvGrpSpPr>
        <p:grpSpPr>
          <a:xfrm>
            <a:off x="2104522" y="1450322"/>
            <a:ext cx="621664" cy="544428"/>
            <a:chOff x="2316475" y="944125"/>
            <a:chExt cx="662825" cy="580475"/>
          </a:xfrm>
        </p:grpSpPr>
        <p:sp>
          <p:nvSpPr>
            <p:cNvPr id="3807" name="Google Shape;3807;p2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210"/>
          <p:cNvGrpSpPr/>
          <p:nvPr/>
        </p:nvGrpSpPr>
        <p:grpSpPr>
          <a:xfrm>
            <a:off x="8274347" y="2120722"/>
            <a:ext cx="621664" cy="544428"/>
            <a:chOff x="2316475" y="944125"/>
            <a:chExt cx="662825" cy="580475"/>
          </a:xfrm>
        </p:grpSpPr>
        <p:sp>
          <p:nvSpPr>
            <p:cNvPr id="3812" name="Google Shape;3812;p2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210"/>
          <p:cNvGrpSpPr/>
          <p:nvPr/>
        </p:nvGrpSpPr>
        <p:grpSpPr>
          <a:xfrm>
            <a:off x="9812031" y="1510188"/>
            <a:ext cx="484923" cy="424676"/>
            <a:chOff x="2316475" y="944125"/>
            <a:chExt cx="662825" cy="580475"/>
          </a:xfrm>
        </p:grpSpPr>
        <p:sp>
          <p:nvSpPr>
            <p:cNvPr id="3817" name="Google Shape;3817;p21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1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1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1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2" name="Shape 232"/>
        <p:cNvGrpSpPr/>
        <p:nvPr/>
      </p:nvGrpSpPr>
      <p:grpSpPr>
        <a:xfrm>
          <a:off x="0" y="0"/>
          <a:ext cx="0" cy="0"/>
          <a:chOff x="0" y="0"/>
          <a:chExt cx="0" cy="0"/>
        </a:xfrm>
      </p:grpSpPr>
      <p:sp>
        <p:nvSpPr>
          <p:cNvPr id="233" name="Google Shape;233;p23"/>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234" name="Google Shape;234;p23"/>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35" name="Google Shape;235;p23"/>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 name="Google Shape;239;p23"/>
          <p:cNvGrpSpPr/>
          <p:nvPr/>
        </p:nvGrpSpPr>
        <p:grpSpPr>
          <a:xfrm>
            <a:off x="45847" y="3464397"/>
            <a:ext cx="621664" cy="544428"/>
            <a:chOff x="2316475" y="944125"/>
            <a:chExt cx="662825" cy="580475"/>
          </a:xfrm>
        </p:grpSpPr>
        <p:sp>
          <p:nvSpPr>
            <p:cNvPr id="240" name="Google Shape;240;p2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23"/>
          <p:cNvGrpSpPr/>
          <p:nvPr/>
        </p:nvGrpSpPr>
        <p:grpSpPr>
          <a:xfrm>
            <a:off x="7985957" y="536983"/>
            <a:ext cx="621664" cy="544428"/>
            <a:chOff x="2316475" y="944125"/>
            <a:chExt cx="662825" cy="580475"/>
          </a:xfrm>
        </p:grpSpPr>
        <p:sp>
          <p:nvSpPr>
            <p:cNvPr id="245" name="Google Shape;245;p2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23"/>
          <p:cNvGrpSpPr/>
          <p:nvPr/>
        </p:nvGrpSpPr>
        <p:grpSpPr>
          <a:xfrm>
            <a:off x="607247" y="4434960"/>
            <a:ext cx="621664" cy="544428"/>
            <a:chOff x="2316475" y="944125"/>
            <a:chExt cx="662825" cy="580475"/>
          </a:xfrm>
        </p:grpSpPr>
        <p:sp>
          <p:nvSpPr>
            <p:cNvPr id="250" name="Google Shape;250;p2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54" name="Shape 25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255" name="Shape 255"/>
        <p:cNvGrpSpPr/>
        <p:nvPr/>
      </p:nvGrpSpPr>
      <p:grpSpPr>
        <a:xfrm>
          <a:off x="0" y="0"/>
          <a:ext cx="0" cy="0"/>
          <a:chOff x="0" y="0"/>
          <a:chExt cx="0" cy="0"/>
        </a:xfrm>
      </p:grpSpPr>
      <p:sp>
        <p:nvSpPr>
          <p:cNvPr id="256" name="Google Shape;256;p25"/>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5"/>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5"/>
          <p:cNvGrpSpPr/>
          <p:nvPr/>
        </p:nvGrpSpPr>
        <p:grpSpPr>
          <a:xfrm flipH="1">
            <a:off x="-54455" y="-12"/>
            <a:ext cx="484923" cy="424676"/>
            <a:chOff x="2316475" y="944125"/>
            <a:chExt cx="662825" cy="580475"/>
          </a:xfrm>
        </p:grpSpPr>
        <p:sp>
          <p:nvSpPr>
            <p:cNvPr id="260" name="Google Shape;260;p2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25"/>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65" name="Google Shape;265;p25"/>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266" name="Shape 266"/>
        <p:cNvGrpSpPr/>
        <p:nvPr/>
      </p:nvGrpSpPr>
      <p:grpSpPr>
        <a:xfrm>
          <a:off x="0" y="0"/>
          <a:ext cx="0" cy="0"/>
          <a:chOff x="0" y="0"/>
          <a:chExt cx="0" cy="0"/>
        </a:xfrm>
      </p:grpSpPr>
      <p:sp>
        <p:nvSpPr>
          <p:cNvPr id="267" name="Google Shape;267;p26"/>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268" name="Google Shape;268;p26"/>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269" name="Google Shape;269;p26"/>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26"/>
          <p:cNvGrpSpPr/>
          <p:nvPr/>
        </p:nvGrpSpPr>
        <p:grpSpPr>
          <a:xfrm>
            <a:off x="6205066" y="4671178"/>
            <a:ext cx="621664" cy="544428"/>
            <a:chOff x="2316475" y="944125"/>
            <a:chExt cx="662825" cy="580475"/>
          </a:xfrm>
        </p:grpSpPr>
        <p:sp>
          <p:nvSpPr>
            <p:cNvPr id="274" name="Google Shape;274;p2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26"/>
          <p:cNvGrpSpPr/>
          <p:nvPr/>
        </p:nvGrpSpPr>
        <p:grpSpPr>
          <a:xfrm>
            <a:off x="528191" y="649153"/>
            <a:ext cx="621664" cy="544428"/>
            <a:chOff x="2316475" y="944125"/>
            <a:chExt cx="662825" cy="580475"/>
          </a:xfrm>
        </p:grpSpPr>
        <p:sp>
          <p:nvSpPr>
            <p:cNvPr id="279" name="Google Shape;279;p2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283" name="Shape 283"/>
        <p:cNvGrpSpPr/>
        <p:nvPr/>
      </p:nvGrpSpPr>
      <p:grpSpPr>
        <a:xfrm>
          <a:off x="0" y="0"/>
          <a:ext cx="0" cy="0"/>
          <a:chOff x="0" y="0"/>
          <a:chExt cx="0" cy="0"/>
        </a:xfrm>
      </p:grpSpPr>
      <p:sp>
        <p:nvSpPr>
          <p:cNvPr id="284" name="Google Shape;284;p27"/>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7"/>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86" name="Google Shape;286;p27"/>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7"/>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7"/>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 name="Google Shape;289;p27"/>
          <p:cNvGrpSpPr/>
          <p:nvPr/>
        </p:nvGrpSpPr>
        <p:grpSpPr>
          <a:xfrm>
            <a:off x="8579372" y="3226115"/>
            <a:ext cx="621664" cy="544428"/>
            <a:chOff x="2316475" y="944125"/>
            <a:chExt cx="662825" cy="580475"/>
          </a:xfrm>
        </p:grpSpPr>
        <p:sp>
          <p:nvSpPr>
            <p:cNvPr id="290" name="Google Shape;290;p2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294" name="Shape 294"/>
        <p:cNvGrpSpPr/>
        <p:nvPr/>
      </p:nvGrpSpPr>
      <p:grpSpPr>
        <a:xfrm>
          <a:off x="0" y="0"/>
          <a:ext cx="0" cy="0"/>
          <a:chOff x="0" y="0"/>
          <a:chExt cx="0" cy="0"/>
        </a:xfrm>
      </p:grpSpPr>
      <p:sp>
        <p:nvSpPr>
          <p:cNvPr id="295" name="Google Shape;295;p28"/>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296" name="Google Shape;296;p28"/>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8"/>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28"/>
          <p:cNvGrpSpPr/>
          <p:nvPr/>
        </p:nvGrpSpPr>
        <p:grpSpPr>
          <a:xfrm>
            <a:off x="399972" y="4205340"/>
            <a:ext cx="621664" cy="544428"/>
            <a:chOff x="2316475" y="944125"/>
            <a:chExt cx="662825" cy="580475"/>
          </a:xfrm>
        </p:grpSpPr>
        <p:sp>
          <p:nvSpPr>
            <p:cNvPr id="299" name="Google Shape;299;p2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28"/>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304" name="Google Shape;304;p28"/>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28"/>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8"/>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307" name="Shape 307"/>
        <p:cNvGrpSpPr/>
        <p:nvPr/>
      </p:nvGrpSpPr>
      <p:grpSpPr>
        <a:xfrm>
          <a:off x="0" y="0"/>
          <a:ext cx="0" cy="0"/>
          <a:chOff x="0" y="0"/>
          <a:chExt cx="0" cy="0"/>
        </a:xfrm>
      </p:grpSpPr>
      <p:sp>
        <p:nvSpPr>
          <p:cNvPr id="308" name="Google Shape;308;p29"/>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09" name="Google Shape;309;p29"/>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9"/>
          <p:cNvGrpSpPr/>
          <p:nvPr/>
        </p:nvGrpSpPr>
        <p:grpSpPr>
          <a:xfrm flipH="1">
            <a:off x="249045" y="3226115"/>
            <a:ext cx="621664" cy="544428"/>
            <a:chOff x="2316475" y="944125"/>
            <a:chExt cx="662825" cy="580475"/>
          </a:xfrm>
        </p:grpSpPr>
        <p:sp>
          <p:nvSpPr>
            <p:cNvPr id="314" name="Google Shape;314;p2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318" name="Shape 318"/>
        <p:cNvGrpSpPr/>
        <p:nvPr/>
      </p:nvGrpSpPr>
      <p:grpSpPr>
        <a:xfrm>
          <a:off x="0" y="0"/>
          <a:ext cx="0" cy="0"/>
          <a:chOff x="0" y="0"/>
          <a:chExt cx="0" cy="0"/>
        </a:xfrm>
      </p:grpSpPr>
      <p:sp>
        <p:nvSpPr>
          <p:cNvPr id="319" name="Google Shape;319;p30"/>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0" name="Google Shape;320;p30"/>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1" name="Google Shape;321;p30"/>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2" name="Google Shape;322;p30"/>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3" name="Google Shape;323;p30"/>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324" name="Google Shape;324;p30"/>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0"/>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30"/>
          <p:cNvGrpSpPr/>
          <p:nvPr/>
        </p:nvGrpSpPr>
        <p:grpSpPr>
          <a:xfrm flipH="1">
            <a:off x="8122370" y="4404915"/>
            <a:ext cx="621664" cy="544428"/>
            <a:chOff x="2316475" y="944125"/>
            <a:chExt cx="662825" cy="580475"/>
          </a:xfrm>
        </p:grpSpPr>
        <p:sp>
          <p:nvSpPr>
            <p:cNvPr id="330" name="Google Shape;330;p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30"/>
          <p:cNvGrpSpPr/>
          <p:nvPr/>
        </p:nvGrpSpPr>
        <p:grpSpPr>
          <a:xfrm flipH="1">
            <a:off x="399970" y="636390"/>
            <a:ext cx="621664" cy="544428"/>
            <a:chOff x="2316475" y="944125"/>
            <a:chExt cx="662825" cy="580475"/>
          </a:xfrm>
        </p:grpSpPr>
        <p:sp>
          <p:nvSpPr>
            <p:cNvPr id="335" name="Google Shape;335;p3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39" name="Shape 339"/>
        <p:cNvGrpSpPr/>
        <p:nvPr/>
      </p:nvGrpSpPr>
      <p:grpSpPr>
        <a:xfrm>
          <a:off x="0" y="0"/>
          <a:ext cx="0" cy="0"/>
          <a:chOff x="0" y="0"/>
          <a:chExt cx="0" cy="0"/>
        </a:xfrm>
      </p:grpSpPr>
      <p:sp>
        <p:nvSpPr>
          <p:cNvPr id="340" name="Google Shape;340;p31"/>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341" name="Google Shape;341;p31"/>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2" name="Google Shape;342;p31"/>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3" name="Google Shape;343;p31"/>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31"/>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31"/>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31"/>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47" name="Google Shape;347;p31"/>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8" name="Google Shape;348;p31"/>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49" name="Google Shape;349;p31"/>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0" name="Google Shape;350;p31"/>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351" name="Google Shape;351;p31"/>
          <p:cNvGrpSpPr/>
          <p:nvPr/>
        </p:nvGrpSpPr>
        <p:grpSpPr>
          <a:xfrm>
            <a:off x="2671522" y="4649740"/>
            <a:ext cx="621664" cy="544428"/>
            <a:chOff x="2316475" y="944125"/>
            <a:chExt cx="662825" cy="580475"/>
          </a:xfrm>
        </p:grpSpPr>
        <p:sp>
          <p:nvSpPr>
            <p:cNvPr id="352" name="Google Shape;352;p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31"/>
          <p:cNvGrpSpPr/>
          <p:nvPr/>
        </p:nvGrpSpPr>
        <p:grpSpPr>
          <a:xfrm>
            <a:off x="8737222" y="4334315"/>
            <a:ext cx="621664" cy="544428"/>
            <a:chOff x="2316475" y="944125"/>
            <a:chExt cx="662825" cy="580475"/>
          </a:xfrm>
        </p:grpSpPr>
        <p:sp>
          <p:nvSpPr>
            <p:cNvPr id="357" name="Google Shape;357;p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1"/>
          <p:cNvGrpSpPr/>
          <p:nvPr/>
        </p:nvGrpSpPr>
        <p:grpSpPr>
          <a:xfrm>
            <a:off x="6754122" y="-152860"/>
            <a:ext cx="621664" cy="544428"/>
            <a:chOff x="2316475" y="944125"/>
            <a:chExt cx="662825" cy="580475"/>
          </a:xfrm>
        </p:grpSpPr>
        <p:sp>
          <p:nvSpPr>
            <p:cNvPr id="362" name="Google Shape;362;p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31"/>
          <p:cNvGrpSpPr/>
          <p:nvPr/>
        </p:nvGrpSpPr>
        <p:grpSpPr>
          <a:xfrm>
            <a:off x="200547" y="126322"/>
            <a:ext cx="621664" cy="544428"/>
            <a:chOff x="2316475" y="944125"/>
            <a:chExt cx="662825" cy="580475"/>
          </a:xfrm>
        </p:grpSpPr>
        <p:sp>
          <p:nvSpPr>
            <p:cNvPr id="367" name="Google Shape;367;p3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371" name="Shape 371"/>
        <p:cNvGrpSpPr/>
        <p:nvPr/>
      </p:nvGrpSpPr>
      <p:grpSpPr>
        <a:xfrm>
          <a:off x="0" y="0"/>
          <a:ext cx="0" cy="0"/>
          <a:chOff x="0" y="0"/>
          <a:chExt cx="0" cy="0"/>
        </a:xfrm>
      </p:grpSpPr>
      <p:sp>
        <p:nvSpPr>
          <p:cNvPr id="372" name="Google Shape;372;p32"/>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73" name="Google Shape;373;p32"/>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4" name="Google Shape;374;p32"/>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5" name="Google Shape;375;p32"/>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6" name="Google Shape;376;p32"/>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7" name="Google Shape;377;p32"/>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8" name="Google Shape;378;p32"/>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9" name="Google Shape;379;p32"/>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0" name="Google Shape;380;p32"/>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1" name="Google Shape;381;p32"/>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2" name="Google Shape;382;p32"/>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3" name="Google Shape;383;p32"/>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4" name="Google Shape;384;p32"/>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5" name="Google Shape;385;p32"/>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32"/>
          <p:cNvGrpSpPr/>
          <p:nvPr/>
        </p:nvGrpSpPr>
        <p:grpSpPr>
          <a:xfrm flipH="1">
            <a:off x="8320203" y="3627197"/>
            <a:ext cx="621664" cy="544428"/>
            <a:chOff x="2316475" y="944125"/>
            <a:chExt cx="662825" cy="580475"/>
          </a:xfrm>
        </p:grpSpPr>
        <p:sp>
          <p:nvSpPr>
            <p:cNvPr id="389" name="Google Shape;389;p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32"/>
          <p:cNvGrpSpPr/>
          <p:nvPr/>
        </p:nvGrpSpPr>
        <p:grpSpPr>
          <a:xfrm flipH="1">
            <a:off x="225885" y="206013"/>
            <a:ext cx="484923" cy="424676"/>
            <a:chOff x="2316475" y="944125"/>
            <a:chExt cx="662825" cy="580475"/>
          </a:xfrm>
        </p:grpSpPr>
        <p:sp>
          <p:nvSpPr>
            <p:cNvPr id="394" name="Google Shape;394;p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32"/>
          <p:cNvGrpSpPr/>
          <p:nvPr/>
        </p:nvGrpSpPr>
        <p:grpSpPr>
          <a:xfrm flipH="1">
            <a:off x="7698528" y="4673660"/>
            <a:ext cx="621664" cy="544428"/>
            <a:chOff x="2316475" y="944125"/>
            <a:chExt cx="662825" cy="580475"/>
          </a:xfrm>
        </p:grpSpPr>
        <p:sp>
          <p:nvSpPr>
            <p:cNvPr id="399" name="Google Shape;399;p3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2"/>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404" name="Shape 404"/>
        <p:cNvGrpSpPr/>
        <p:nvPr/>
      </p:nvGrpSpPr>
      <p:grpSpPr>
        <a:xfrm>
          <a:off x="0" y="0"/>
          <a:ext cx="0" cy="0"/>
          <a:chOff x="0" y="0"/>
          <a:chExt cx="0" cy="0"/>
        </a:xfrm>
      </p:grpSpPr>
      <p:sp>
        <p:nvSpPr>
          <p:cNvPr id="405" name="Google Shape;405;p33"/>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6" name="Google Shape;406;p33"/>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407" name="Google Shape;407;p33"/>
          <p:cNvGrpSpPr/>
          <p:nvPr/>
        </p:nvGrpSpPr>
        <p:grpSpPr>
          <a:xfrm>
            <a:off x="253772" y="308503"/>
            <a:ext cx="621664" cy="544428"/>
            <a:chOff x="2316475" y="944125"/>
            <a:chExt cx="662825" cy="580475"/>
          </a:xfrm>
        </p:grpSpPr>
        <p:sp>
          <p:nvSpPr>
            <p:cNvPr id="408" name="Google Shape;408;p3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3"/>
          <p:cNvGrpSpPr/>
          <p:nvPr/>
        </p:nvGrpSpPr>
        <p:grpSpPr>
          <a:xfrm>
            <a:off x="8338147" y="4383890"/>
            <a:ext cx="621664" cy="544428"/>
            <a:chOff x="2316475" y="944125"/>
            <a:chExt cx="662825" cy="580475"/>
          </a:xfrm>
        </p:grpSpPr>
        <p:sp>
          <p:nvSpPr>
            <p:cNvPr id="413" name="Google Shape;413;p3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33"/>
          <p:cNvGrpSpPr/>
          <p:nvPr/>
        </p:nvGrpSpPr>
        <p:grpSpPr>
          <a:xfrm>
            <a:off x="-217990" y="1047690"/>
            <a:ext cx="621664" cy="544428"/>
            <a:chOff x="2316475" y="944125"/>
            <a:chExt cx="662825" cy="580475"/>
          </a:xfrm>
        </p:grpSpPr>
        <p:sp>
          <p:nvSpPr>
            <p:cNvPr id="418" name="Google Shape;418;p3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33"/>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424" name="Shape 424"/>
        <p:cNvGrpSpPr/>
        <p:nvPr/>
      </p:nvGrpSpPr>
      <p:grpSpPr>
        <a:xfrm>
          <a:off x="0" y="0"/>
          <a:ext cx="0" cy="0"/>
          <a:chOff x="0" y="0"/>
          <a:chExt cx="0" cy="0"/>
        </a:xfrm>
      </p:grpSpPr>
      <p:sp>
        <p:nvSpPr>
          <p:cNvPr id="425" name="Google Shape;425;p34"/>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426" name="Google Shape;426;p34"/>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27" name="Google Shape;427;p34"/>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28" name="Google Shape;428;p34"/>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429" name="Google Shape;429;p34"/>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30" name="Google Shape;430;p34"/>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31" name="Google Shape;431;p34"/>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432" name="Google Shape;432;p34"/>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33" name="Google Shape;433;p34"/>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34" name="Google Shape;434;p34"/>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435" name="Google Shape;435;p34"/>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436" name="Google Shape;436;p34"/>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437" name="Google Shape;437;p34"/>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438" name="Google Shape;438;p34"/>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4"/>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4"/>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4"/>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34"/>
          <p:cNvGrpSpPr/>
          <p:nvPr/>
        </p:nvGrpSpPr>
        <p:grpSpPr>
          <a:xfrm>
            <a:off x="146772" y="4311553"/>
            <a:ext cx="621664" cy="544428"/>
            <a:chOff x="2316475" y="944125"/>
            <a:chExt cx="662825" cy="580475"/>
          </a:xfrm>
        </p:grpSpPr>
        <p:sp>
          <p:nvSpPr>
            <p:cNvPr id="443" name="Google Shape;443;p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 name="Google Shape;447;p34"/>
          <p:cNvGrpSpPr/>
          <p:nvPr/>
        </p:nvGrpSpPr>
        <p:grpSpPr>
          <a:xfrm>
            <a:off x="8579372" y="3226115"/>
            <a:ext cx="621664" cy="544428"/>
            <a:chOff x="2316475" y="944125"/>
            <a:chExt cx="662825" cy="580475"/>
          </a:xfrm>
        </p:grpSpPr>
        <p:sp>
          <p:nvSpPr>
            <p:cNvPr id="448" name="Google Shape;448;p3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452" name="Shape 452"/>
        <p:cNvGrpSpPr/>
        <p:nvPr/>
      </p:nvGrpSpPr>
      <p:grpSpPr>
        <a:xfrm>
          <a:off x="0" y="0"/>
          <a:ext cx="0" cy="0"/>
          <a:chOff x="0" y="0"/>
          <a:chExt cx="0" cy="0"/>
        </a:xfrm>
      </p:grpSpPr>
      <p:sp>
        <p:nvSpPr>
          <p:cNvPr id="453" name="Google Shape;453;p35"/>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454" name="Google Shape;454;p35"/>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55" name="Google Shape;455;p35"/>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56" name="Google Shape;456;p35"/>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457" name="Google Shape;457;p35"/>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458" name="Google Shape;458;p35"/>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459" name="Google Shape;459;p35"/>
          <p:cNvGrpSpPr/>
          <p:nvPr/>
        </p:nvGrpSpPr>
        <p:grpSpPr>
          <a:xfrm>
            <a:off x="2671522" y="4649740"/>
            <a:ext cx="621664" cy="544428"/>
            <a:chOff x="2316475" y="944125"/>
            <a:chExt cx="662825" cy="580475"/>
          </a:xfrm>
        </p:grpSpPr>
        <p:sp>
          <p:nvSpPr>
            <p:cNvPr id="460" name="Google Shape;460;p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35"/>
          <p:cNvGrpSpPr/>
          <p:nvPr/>
        </p:nvGrpSpPr>
        <p:grpSpPr>
          <a:xfrm>
            <a:off x="8737222" y="4334315"/>
            <a:ext cx="621664" cy="544428"/>
            <a:chOff x="2316475" y="944125"/>
            <a:chExt cx="662825" cy="580475"/>
          </a:xfrm>
        </p:grpSpPr>
        <p:sp>
          <p:nvSpPr>
            <p:cNvPr id="465" name="Google Shape;465;p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35"/>
          <p:cNvGrpSpPr/>
          <p:nvPr/>
        </p:nvGrpSpPr>
        <p:grpSpPr>
          <a:xfrm>
            <a:off x="6754122" y="-152860"/>
            <a:ext cx="621664" cy="544428"/>
            <a:chOff x="2316475" y="944125"/>
            <a:chExt cx="662825" cy="580475"/>
          </a:xfrm>
        </p:grpSpPr>
        <p:sp>
          <p:nvSpPr>
            <p:cNvPr id="470" name="Google Shape;470;p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5"/>
          <p:cNvGrpSpPr/>
          <p:nvPr/>
        </p:nvGrpSpPr>
        <p:grpSpPr>
          <a:xfrm>
            <a:off x="200547" y="126322"/>
            <a:ext cx="621664" cy="544428"/>
            <a:chOff x="2316475" y="944125"/>
            <a:chExt cx="662825" cy="580475"/>
          </a:xfrm>
        </p:grpSpPr>
        <p:sp>
          <p:nvSpPr>
            <p:cNvPr id="475" name="Google Shape;475;p3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479" name="Shape 479"/>
        <p:cNvGrpSpPr/>
        <p:nvPr/>
      </p:nvGrpSpPr>
      <p:grpSpPr>
        <a:xfrm>
          <a:off x="0" y="0"/>
          <a:ext cx="0" cy="0"/>
          <a:chOff x="0" y="0"/>
          <a:chExt cx="0" cy="0"/>
        </a:xfrm>
      </p:grpSpPr>
      <p:sp>
        <p:nvSpPr>
          <p:cNvPr id="480" name="Google Shape;480;p36"/>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481" name="Google Shape;481;p36"/>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2" name="Google Shape;482;p36"/>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36"/>
          <p:cNvGrpSpPr/>
          <p:nvPr/>
        </p:nvGrpSpPr>
        <p:grpSpPr>
          <a:xfrm>
            <a:off x="710797" y="445797"/>
            <a:ext cx="621664" cy="544428"/>
            <a:chOff x="2316475" y="944125"/>
            <a:chExt cx="662825" cy="580475"/>
          </a:xfrm>
        </p:grpSpPr>
        <p:sp>
          <p:nvSpPr>
            <p:cNvPr id="485" name="Google Shape;485;p3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6"/>
          <p:cNvGrpSpPr/>
          <p:nvPr/>
        </p:nvGrpSpPr>
        <p:grpSpPr>
          <a:xfrm>
            <a:off x="499615" y="3871964"/>
            <a:ext cx="762448" cy="667720"/>
            <a:chOff x="2316475" y="944125"/>
            <a:chExt cx="662825" cy="580475"/>
          </a:xfrm>
        </p:grpSpPr>
        <p:sp>
          <p:nvSpPr>
            <p:cNvPr id="490" name="Google Shape;490;p3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494" name="Shape 494"/>
        <p:cNvGrpSpPr/>
        <p:nvPr/>
      </p:nvGrpSpPr>
      <p:grpSpPr>
        <a:xfrm>
          <a:off x="0" y="0"/>
          <a:ext cx="0" cy="0"/>
          <a:chOff x="0" y="0"/>
          <a:chExt cx="0" cy="0"/>
        </a:xfrm>
      </p:grpSpPr>
      <p:sp>
        <p:nvSpPr>
          <p:cNvPr id="495" name="Google Shape;495;p37"/>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496" name="Google Shape;496;p37"/>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497" name="Google Shape;497;p37"/>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 name="Google Shape;501;p37"/>
          <p:cNvGrpSpPr/>
          <p:nvPr/>
        </p:nvGrpSpPr>
        <p:grpSpPr>
          <a:xfrm>
            <a:off x="-396903" y="3584597"/>
            <a:ext cx="621664" cy="544428"/>
            <a:chOff x="2316475" y="944125"/>
            <a:chExt cx="662825" cy="580475"/>
          </a:xfrm>
        </p:grpSpPr>
        <p:sp>
          <p:nvSpPr>
            <p:cNvPr id="502" name="Google Shape;502;p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37"/>
          <p:cNvGrpSpPr/>
          <p:nvPr/>
        </p:nvGrpSpPr>
        <p:grpSpPr>
          <a:xfrm>
            <a:off x="8377056" y="234263"/>
            <a:ext cx="484923" cy="424676"/>
            <a:chOff x="2316475" y="944125"/>
            <a:chExt cx="662825" cy="580475"/>
          </a:xfrm>
        </p:grpSpPr>
        <p:sp>
          <p:nvSpPr>
            <p:cNvPr id="507" name="Google Shape;507;p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37"/>
          <p:cNvGrpSpPr/>
          <p:nvPr/>
        </p:nvGrpSpPr>
        <p:grpSpPr>
          <a:xfrm>
            <a:off x="89147" y="4519735"/>
            <a:ext cx="621664" cy="544428"/>
            <a:chOff x="2316475" y="944125"/>
            <a:chExt cx="662825" cy="580475"/>
          </a:xfrm>
        </p:grpSpPr>
        <p:sp>
          <p:nvSpPr>
            <p:cNvPr id="512" name="Google Shape;512;p3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516" name="Shape 516"/>
        <p:cNvGrpSpPr/>
        <p:nvPr/>
      </p:nvGrpSpPr>
      <p:grpSpPr>
        <a:xfrm>
          <a:off x="0" y="0"/>
          <a:ext cx="0" cy="0"/>
          <a:chOff x="0" y="0"/>
          <a:chExt cx="0" cy="0"/>
        </a:xfrm>
      </p:grpSpPr>
      <p:sp>
        <p:nvSpPr>
          <p:cNvPr id="517" name="Google Shape;517;p38"/>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8"/>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19" name="Google Shape;519;p38"/>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20" name="Google Shape;520;p38"/>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 name="Google Shape;522;p38"/>
          <p:cNvGrpSpPr/>
          <p:nvPr/>
        </p:nvGrpSpPr>
        <p:grpSpPr>
          <a:xfrm>
            <a:off x="399972" y="1818222"/>
            <a:ext cx="621664" cy="544428"/>
            <a:chOff x="2316475" y="944125"/>
            <a:chExt cx="662825" cy="580475"/>
          </a:xfrm>
        </p:grpSpPr>
        <p:sp>
          <p:nvSpPr>
            <p:cNvPr id="523" name="Google Shape;523;p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38"/>
          <p:cNvGrpSpPr/>
          <p:nvPr/>
        </p:nvGrpSpPr>
        <p:grpSpPr>
          <a:xfrm>
            <a:off x="7398222" y="2083072"/>
            <a:ext cx="621664" cy="544428"/>
            <a:chOff x="2316475" y="944125"/>
            <a:chExt cx="662825" cy="580475"/>
          </a:xfrm>
        </p:grpSpPr>
        <p:sp>
          <p:nvSpPr>
            <p:cNvPr id="528" name="Google Shape;528;p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8"/>
          <p:cNvGrpSpPr/>
          <p:nvPr/>
        </p:nvGrpSpPr>
        <p:grpSpPr>
          <a:xfrm>
            <a:off x="8935906" y="1472538"/>
            <a:ext cx="484923" cy="424676"/>
            <a:chOff x="2316475" y="944125"/>
            <a:chExt cx="662825" cy="580475"/>
          </a:xfrm>
        </p:grpSpPr>
        <p:sp>
          <p:nvSpPr>
            <p:cNvPr id="533" name="Google Shape;533;p3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537" name="Shape 537"/>
        <p:cNvGrpSpPr/>
        <p:nvPr/>
      </p:nvGrpSpPr>
      <p:grpSpPr>
        <a:xfrm>
          <a:off x="0" y="0"/>
          <a:ext cx="0" cy="0"/>
          <a:chOff x="0" y="0"/>
          <a:chExt cx="0" cy="0"/>
        </a:xfrm>
      </p:grpSpPr>
      <p:sp>
        <p:nvSpPr>
          <p:cNvPr id="538" name="Google Shape;538;p39"/>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539" name="Google Shape;539;p39"/>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540" name="Google Shape;540;p39"/>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9"/>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 name="Google Shape;542;p39"/>
          <p:cNvGrpSpPr/>
          <p:nvPr/>
        </p:nvGrpSpPr>
        <p:grpSpPr>
          <a:xfrm>
            <a:off x="710797" y="445797"/>
            <a:ext cx="621664" cy="544428"/>
            <a:chOff x="2316475" y="944125"/>
            <a:chExt cx="662825" cy="580475"/>
          </a:xfrm>
        </p:grpSpPr>
        <p:sp>
          <p:nvSpPr>
            <p:cNvPr id="543" name="Google Shape;543;p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39"/>
          <p:cNvGrpSpPr/>
          <p:nvPr/>
        </p:nvGrpSpPr>
        <p:grpSpPr>
          <a:xfrm>
            <a:off x="499615" y="3871964"/>
            <a:ext cx="762448" cy="667720"/>
            <a:chOff x="2316475" y="944125"/>
            <a:chExt cx="662825" cy="580475"/>
          </a:xfrm>
        </p:grpSpPr>
        <p:sp>
          <p:nvSpPr>
            <p:cNvPr id="548" name="Google Shape;548;p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 name="Google Shape;552;p39"/>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9"/>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 name="Google Shape;554;p39"/>
          <p:cNvGrpSpPr/>
          <p:nvPr/>
        </p:nvGrpSpPr>
        <p:grpSpPr>
          <a:xfrm flipH="1">
            <a:off x="7766010" y="445810"/>
            <a:ext cx="621664" cy="544428"/>
            <a:chOff x="2316475" y="944125"/>
            <a:chExt cx="662825" cy="580475"/>
          </a:xfrm>
        </p:grpSpPr>
        <p:sp>
          <p:nvSpPr>
            <p:cNvPr id="555" name="Google Shape;555;p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39"/>
          <p:cNvGrpSpPr/>
          <p:nvPr/>
        </p:nvGrpSpPr>
        <p:grpSpPr>
          <a:xfrm flipH="1">
            <a:off x="7836407" y="3871977"/>
            <a:ext cx="762448" cy="667720"/>
            <a:chOff x="2316475" y="944125"/>
            <a:chExt cx="662825" cy="580475"/>
          </a:xfrm>
        </p:grpSpPr>
        <p:sp>
          <p:nvSpPr>
            <p:cNvPr id="560" name="Google Shape;560;p3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564" name="Shape 564"/>
        <p:cNvGrpSpPr/>
        <p:nvPr/>
      </p:nvGrpSpPr>
      <p:grpSpPr>
        <a:xfrm>
          <a:off x="0" y="0"/>
          <a:ext cx="0" cy="0"/>
          <a:chOff x="0" y="0"/>
          <a:chExt cx="0" cy="0"/>
        </a:xfrm>
      </p:grpSpPr>
      <p:sp>
        <p:nvSpPr>
          <p:cNvPr id="565" name="Google Shape;565;p40"/>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566" name="Google Shape;566;p40"/>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0"/>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0"/>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0"/>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40"/>
          <p:cNvGrpSpPr/>
          <p:nvPr/>
        </p:nvGrpSpPr>
        <p:grpSpPr>
          <a:xfrm>
            <a:off x="89147" y="4194428"/>
            <a:ext cx="621664" cy="544428"/>
            <a:chOff x="2316475" y="944125"/>
            <a:chExt cx="662825" cy="580475"/>
          </a:xfrm>
        </p:grpSpPr>
        <p:sp>
          <p:nvSpPr>
            <p:cNvPr id="571" name="Google Shape;571;p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40"/>
          <p:cNvGrpSpPr/>
          <p:nvPr/>
        </p:nvGrpSpPr>
        <p:grpSpPr>
          <a:xfrm>
            <a:off x="8632622" y="3375190"/>
            <a:ext cx="621664" cy="544428"/>
            <a:chOff x="2316475" y="944125"/>
            <a:chExt cx="662825" cy="580475"/>
          </a:xfrm>
        </p:grpSpPr>
        <p:sp>
          <p:nvSpPr>
            <p:cNvPr id="576" name="Google Shape;576;p4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580" name="Shape 580"/>
        <p:cNvGrpSpPr/>
        <p:nvPr/>
      </p:nvGrpSpPr>
      <p:grpSpPr>
        <a:xfrm>
          <a:off x="0" y="0"/>
          <a:ext cx="0" cy="0"/>
          <a:chOff x="0" y="0"/>
          <a:chExt cx="0" cy="0"/>
        </a:xfrm>
      </p:grpSpPr>
      <p:sp>
        <p:nvSpPr>
          <p:cNvPr id="581" name="Google Shape;581;p41"/>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582" name="Google Shape;582;p41"/>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583" name="Google Shape;583;p41"/>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584" name="Google Shape;584;p41"/>
          <p:cNvGrpSpPr/>
          <p:nvPr/>
        </p:nvGrpSpPr>
        <p:grpSpPr>
          <a:xfrm>
            <a:off x="552372" y="4334315"/>
            <a:ext cx="621664" cy="544428"/>
            <a:chOff x="2316475" y="944125"/>
            <a:chExt cx="662825" cy="580475"/>
          </a:xfrm>
        </p:grpSpPr>
        <p:sp>
          <p:nvSpPr>
            <p:cNvPr id="585" name="Google Shape;585;p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1"/>
          <p:cNvGrpSpPr/>
          <p:nvPr/>
        </p:nvGrpSpPr>
        <p:grpSpPr>
          <a:xfrm>
            <a:off x="7438022" y="4427365"/>
            <a:ext cx="621664" cy="544428"/>
            <a:chOff x="2316475" y="944125"/>
            <a:chExt cx="662825" cy="580475"/>
          </a:xfrm>
        </p:grpSpPr>
        <p:sp>
          <p:nvSpPr>
            <p:cNvPr id="590" name="Google Shape;590;p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41"/>
          <p:cNvGrpSpPr/>
          <p:nvPr/>
        </p:nvGrpSpPr>
        <p:grpSpPr>
          <a:xfrm>
            <a:off x="7811547" y="41115"/>
            <a:ext cx="621664" cy="544428"/>
            <a:chOff x="2316475" y="944125"/>
            <a:chExt cx="662825" cy="580475"/>
          </a:xfrm>
        </p:grpSpPr>
        <p:sp>
          <p:nvSpPr>
            <p:cNvPr id="595" name="Google Shape;595;p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41"/>
          <p:cNvGrpSpPr/>
          <p:nvPr/>
        </p:nvGrpSpPr>
        <p:grpSpPr>
          <a:xfrm>
            <a:off x="200547" y="41122"/>
            <a:ext cx="621664" cy="544428"/>
            <a:chOff x="2316475" y="944125"/>
            <a:chExt cx="662825" cy="580475"/>
          </a:xfrm>
        </p:grpSpPr>
        <p:sp>
          <p:nvSpPr>
            <p:cNvPr id="600" name="Google Shape;600;p4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604" name="Shape 604"/>
        <p:cNvGrpSpPr/>
        <p:nvPr/>
      </p:nvGrpSpPr>
      <p:grpSpPr>
        <a:xfrm>
          <a:off x="0" y="0"/>
          <a:ext cx="0" cy="0"/>
          <a:chOff x="0" y="0"/>
          <a:chExt cx="0" cy="0"/>
        </a:xfrm>
      </p:grpSpPr>
      <p:sp>
        <p:nvSpPr>
          <p:cNvPr id="605" name="Google Shape;605;p42"/>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606" name="Google Shape;606;p42"/>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07" name="Google Shape;607;p42"/>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08" name="Google Shape;608;p42"/>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609" name="Google Shape;609;p42"/>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610" name="Google Shape;610;p42"/>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611" name="Google Shape;611;p42"/>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612" name="Google Shape;612;p42"/>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2"/>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2"/>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2"/>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2"/>
          <p:cNvGrpSpPr/>
          <p:nvPr/>
        </p:nvGrpSpPr>
        <p:grpSpPr>
          <a:xfrm flipH="1">
            <a:off x="2683258" y="4770240"/>
            <a:ext cx="621664" cy="544428"/>
            <a:chOff x="2316475" y="944125"/>
            <a:chExt cx="662825" cy="580475"/>
          </a:xfrm>
        </p:grpSpPr>
        <p:sp>
          <p:nvSpPr>
            <p:cNvPr id="617" name="Google Shape;617;p4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42"/>
          <p:cNvGrpSpPr/>
          <p:nvPr/>
        </p:nvGrpSpPr>
        <p:grpSpPr>
          <a:xfrm flipH="1">
            <a:off x="8360133" y="748215"/>
            <a:ext cx="621664" cy="544428"/>
            <a:chOff x="2316475" y="944125"/>
            <a:chExt cx="662825" cy="580475"/>
          </a:xfrm>
        </p:grpSpPr>
        <p:sp>
          <p:nvSpPr>
            <p:cNvPr id="622" name="Google Shape;622;p4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626" name="Shape 626"/>
        <p:cNvGrpSpPr/>
        <p:nvPr/>
      </p:nvGrpSpPr>
      <p:grpSpPr>
        <a:xfrm>
          <a:off x="0" y="0"/>
          <a:ext cx="0" cy="0"/>
          <a:chOff x="0" y="0"/>
          <a:chExt cx="0" cy="0"/>
        </a:xfrm>
      </p:grpSpPr>
      <p:sp>
        <p:nvSpPr>
          <p:cNvPr id="627" name="Google Shape;627;p43"/>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3"/>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9" name="Google Shape;629;p43"/>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30" name="Google Shape;630;p43"/>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3"/>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 name="Google Shape;632;p43"/>
          <p:cNvGrpSpPr/>
          <p:nvPr/>
        </p:nvGrpSpPr>
        <p:grpSpPr>
          <a:xfrm flipH="1">
            <a:off x="7505663" y="1450322"/>
            <a:ext cx="621664" cy="544428"/>
            <a:chOff x="2316475" y="944125"/>
            <a:chExt cx="662825" cy="580475"/>
          </a:xfrm>
        </p:grpSpPr>
        <p:sp>
          <p:nvSpPr>
            <p:cNvPr id="633" name="Google Shape;633;p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43"/>
          <p:cNvGrpSpPr/>
          <p:nvPr/>
        </p:nvGrpSpPr>
        <p:grpSpPr>
          <a:xfrm flipH="1">
            <a:off x="1335838" y="2120722"/>
            <a:ext cx="621664" cy="544428"/>
            <a:chOff x="2316475" y="944125"/>
            <a:chExt cx="662825" cy="580475"/>
          </a:xfrm>
        </p:grpSpPr>
        <p:sp>
          <p:nvSpPr>
            <p:cNvPr id="638" name="Google Shape;638;p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43"/>
          <p:cNvGrpSpPr/>
          <p:nvPr/>
        </p:nvGrpSpPr>
        <p:grpSpPr>
          <a:xfrm flipH="1">
            <a:off x="-65105" y="1510188"/>
            <a:ext cx="484923" cy="424676"/>
            <a:chOff x="2316475" y="944125"/>
            <a:chExt cx="662825" cy="580475"/>
          </a:xfrm>
        </p:grpSpPr>
        <p:sp>
          <p:nvSpPr>
            <p:cNvPr id="643" name="Google Shape;643;p4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 name="Google Shape;647;p43"/>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648" name="Shape 648"/>
        <p:cNvGrpSpPr/>
        <p:nvPr/>
      </p:nvGrpSpPr>
      <p:grpSpPr>
        <a:xfrm>
          <a:off x="0" y="0"/>
          <a:ext cx="0" cy="0"/>
          <a:chOff x="0" y="0"/>
          <a:chExt cx="0" cy="0"/>
        </a:xfrm>
      </p:grpSpPr>
      <p:sp>
        <p:nvSpPr>
          <p:cNvPr id="649" name="Google Shape;649;p44"/>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4"/>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4"/>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2" name="Google Shape;652;p44"/>
          <p:cNvGrpSpPr/>
          <p:nvPr/>
        </p:nvGrpSpPr>
        <p:grpSpPr>
          <a:xfrm flipH="1">
            <a:off x="7505663" y="1450322"/>
            <a:ext cx="621664" cy="544428"/>
            <a:chOff x="2316475" y="944125"/>
            <a:chExt cx="662825" cy="580475"/>
          </a:xfrm>
        </p:grpSpPr>
        <p:sp>
          <p:nvSpPr>
            <p:cNvPr id="653" name="Google Shape;653;p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4"/>
          <p:cNvGrpSpPr/>
          <p:nvPr/>
        </p:nvGrpSpPr>
        <p:grpSpPr>
          <a:xfrm flipH="1">
            <a:off x="1335838" y="2120722"/>
            <a:ext cx="621664" cy="544428"/>
            <a:chOff x="2316475" y="944125"/>
            <a:chExt cx="662825" cy="580475"/>
          </a:xfrm>
        </p:grpSpPr>
        <p:sp>
          <p:nvSpPr>
            <p:cNvPr id="658" name="Google Shape;658;p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44"/>
          <p:cNvGrpSpPr/>
          <p:nvPr/>
        </p:nvGrpSpPr>
        <p:grpSpPr>
          <a:xfrm flipH="1">
            <a:off x="-65105" y="1510188"/>
            <a:ext cx="484923" cy="424676"/>
            <a:chOff x="2316475" y="944125"/>
            <a:chExt cx="662825" cy="580475"/>
          </a:xfrm>
        </p:grpSpPr>
        <p:sp>
          <p:nvSpPr>
            <p:cNvPr id="663" name="Google Shape;663;p4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667" name="Shape 667"/>
        <p:cNvGrpSpPr/>
        <p:nvPr/>
      </p:nvGrpSpPr>
      <p:grpSpPr>
        <a:xfrm>
          <a:off x="0" y="0"/>
          <a:ext cx="0" cy="0"/>
          <a:chOff x="0" y="0"/>
          <a:chExt cx="0" cy="0"/>
        </a:xfrm>
      </p:grpSpPr>
      <p:sp>
        <p:nvSpPr>
          <p:cNvPr id="668" name="Google Shape;668;p45"/>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5"/>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5"/>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45"/>
          <p:cNvGrpSpPr/>
          <p:nvPr/>
        </p:nvGrpSpPr>
        <p:grpSpPr>
          <a:xfrm>
            <a:off x="2104522" y="1450322"/>
            <a:ext cx="621664" cy="544428"/>
            <a:chOff x="2316475" y="944125"/>
            <a:chExt cx="662825" cy="580475"/>
          </a:xfrm>
        </p:grpSpPr>
        <p:sp>
          <p:nvSpPr>
            <p:cNvPr id="672" name="Google Shape;672;p4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5"/>
          <p:cNvGrpSpPr/>
          <p:nvPr/>
        </p:nvGrpSpPr>
        <p:grpSpPr>
          <a:xfrm>
            <a:off x="8274347" y="2120722"/>
            <a:ext cx="621664" cy="544428"/>
            <a:chOff x="2316475" y="944125"/>
            <a:chExt cx="662825" cy="580475"/>
          </a:xfrm>
        </p:grpSpPr>
        <p:sp>
          <p:nvSpPr>
            <p:cNvPr id="677" name="Google Shape;677;p4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45"/>
          <p:cNvGrpSpPr/>
          <p:nvPr/>
        </p:nvGrpSpPr>
        <p:grpSpPr>
          <a:xfrm>
            <a:off x="9812031" y="1510188"/>
            <a:ext cx="484923" cy="424676"/>
            <a:chOff x="2316475" y="944125"/>
            <a:chExt cx="662825" cy="580475"/>
          </a:xfrm>
        </p:grpSpPr>
        <p:sp>
          <p:nvSpPr>
            <p:cNvPr id="682" name="Google Shape;682;p4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89" name="Shape 689"/>
        <p:cNvGrpSpPr/>
        <p:nvPr/>
      </p:nvGrpSpPr>
      <p:grpSpPr>
        <a:xfrm>
          <a:off x="0" y="0"/>
          <a:ext cx="0" cy="0"/>
          <a:chOff x="0" y="0"/>
          <a:chExt cx="0" cy="0"/>
        </a:xfrm>
      </p:grpSpPr>
      <p:sp>
        <p:nvSpPr>
          <p:cNvPr id="690" name="Google Shape;690;p47"/>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7"/>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7"/>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 name="Google Shape;693;p47"/>
          <p:cNvGrpSpPr/>
          <p:nvPr/>
        </p:nvGrpSpPr>
        <p:grpSpPr>
          <a:xfrm>
            <a:off x="399972" y="1818222"/>
            <a:ext cx="621664" cy="544428"/>
            <a:chOff x="2316475" y="944125"/>
            <a:chExt cx="662825" cy="580475"/>
          </a:xfrm>
        </p:grpSpPr>
        <p:sp>
          <p:nvSpPr>
            <p:cNvPr id="694" name="Google Shape;694;p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47"/>
          <p:cNvGrpSpPr/>
          <p:nvPr/>
        </p:nvGrpSpPr>
        <p:grpSpPr>
          <a:xfrm>
            <a:off x="7398222" y="2083072"/>
            <a:ext cx="621664" cy="544428"/>
            <a:chOff x="2316475" y="944125"/>
            <a:chExt cx="662825" cy="580475"/>
          </a:xfrm>
        </p:grpSpPr>
        <p:sp>
          <p:nvSpPr>
            <p:cNvPr id="699" name="Google Shape;699;p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47"/>
          <p:cNvGrpSpPr/>
          <p:nvPr/>
        </p:nvGrpSpPr>
        <p:grpSpPr>
          <a:xfrm>
            <a:off x="8935906" y="1472538"/>
            <a:ext cx="484923" cy="424676"/>
            <a:chOff x="2316475" y="944125"/>
            <a:chExt cx="662825" cy="580475"/>
          </a:xfrm>
        </p:grpSpPr>
        <p:sp>
          <p:nvSpPr>
            <p:cNvPr id="704" name="Google Shape;704;p4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 name="Google Shape;708;p47"/>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709" name="Google Shape;709;p47"/>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10" name="Shape 710"/>
        <p:cNvGrpSpPr/>
        <p:nvPr/>
      </p:nvGrpSpPr>
      <p:grpSpPr>
        <a:xfrm>
          <a:off x="0" y="0"/>
          <a:ext cx="0" cy="0"/>
          <a:chOff x="0" y="0"/>
          <a:chExt cx="0" cy="0"/>
        </a:xfrm>
      </p:grpSpPr>
      <p:sp>
        <p:nvSpPr>
          <p:cNvPr id="711" name="Google Shape;711;p48"/>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8"/>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48"/>
          <p:cNvGrpSpPr/>
          <p:nvPr/>
        </p:nvGrpSpPr>
        <p:grpSpPr>
          <a:xfrm>
            <a:off x="399972" y="1818222"/>
            <a:ext cx="621664" cy="544428"/>
            <a:chOff x="2316475" y="944125"/>
            <a:chExt cx="662825" cy="580475"/>
          </a:xfrm>
        </p:grpSpPr>
        <p:sp>
          <p:nvSpPr>
            <p:cNvPr id="715" name="Google Shape;715;p4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48"/>
          <p:cNvGrpSpPr/>
          <p:nvPr/>
        </p:nvGrpSpPr>
        <p:grpSpPr>
          <a:xfrm>
            <a:off x="7398222" y="2083072"/>
            <a:ext cx="621664" cy="544428"/>
            <a:chOff x="2316475" y="944125"/>
            <a:chExt cx="662825" cy="580475"/>
          </a:xfrm>
        </p:grpSpPr>
        <p:sp>
          <p:nvSpPr>
            <p:cNvPr id="720" name="Google Shape;720;p4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48"/>
          <p:cNvGrpSpPr/>
          <p:nvPr/>
        </p:nvGrpSpPr>
        <p:grpSpPr>
          <a:xfrm>
            <a:off x="8935906" y="1472538"/>
            <a:ext cx="484923" cy="424676"/>
            <a:chOff x="2316475" y="944125"/>
            <a:chExt cx="662825" cy="580475"/>
          </a:xfrm>
        </p:grpSpPr>
        <p:sp>
          <p:nvSpPr>
            <p:cNvPr id="725" name="Google Shape;725;p4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48"/>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30" name="Google Shape;730;p48"/>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1" name="Shape 731"/>
        <p:cNvGrpSpPr/>
        <p:nvPr/>
      </p:nvGrpSpPr>
      <p:grpSpPr>
        <a:xfrm>
          <a:off x="0" y="0"/>
          <a:ext cx="0" cy="0"/>
          <a:chOff x="0" y="0"/>
          <a:chExt cx="0" cy="0"/>
        </a:xfrm>
      </p:grpSpPr>
      <p:sp>
        <p:nvSpPr>
          <p:cNvPr id="732" name="Google Shape;732;p49"/>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9"/>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9"/>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9"/>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 name="Google Shape;736;p49"/>
          <p:cNvGrpSpPr/>
          <p:nvPr/>
        </p:nvGrpSpPr>
        <p:grpSpPr>
          <a:xfrm flipH="1">
            <a:off x="8481483" y="4330403"/>
            <a:ext cx="621664" cy="544428"/>
            <a:chOff x="2316475" y="944125"/>
            <a:chExt cx="662825" cy="580475"/>
          </a:xfrm>
        </p:grpSpPr>
        <p:sp>
          <p:nvSpPr>
            <p:cNvPr id="737" name="Google Shape;737;p4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49"/>
          <p:cNvGrpSpPr/>
          <p:nvPr/>
        </p:nvGrpSpPr>
        <p:grpSpPr>
          <a:xfrm flipH="1">
            <a:off x="48883" y="3244965"/>
            <a:ext cx="621664" cy="544428"/>
            <a:chOff x="2316475" y="944125"/>
            <a:chExt cx="662825" cy="580475"/>
          </a:xfrm>
        </p:grpSpPr>
        <p:sp>
          <p:nvSpPr>
            <p:cNvPr id="742" name="Google Shape;742;p4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49"/>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747" name="Google Shape;747;p49"/>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8" name="Shape 748"/>
        <p:cNvGrpSpPr/>
        <p:nvPr/>
      </p:nvGrpSpPr>
      <p:grpSpPr>
        <a:xfrm>
          <a:off x="0" y="0"/>
          <a:ext cx="0" cy="0"/>
          <a:chOff x="0" y="0"/>
          <a:chExt cx="0" cy="0"/>
        </a:xfrm>
      </p:grpSpPr>
      <p:sp>
        <p:nvSpPr>
          <p:cNvPr id="749" name="Google Shape;749;p50"/>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0"/>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0"/>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 name="Google Shape;752;p50"/>
          <p:cNvGrpSpPr/>
          <p:nvPr/>
        </p:nvGrpSpPr>
        <p:grpSpPr>
          <a:xfrm flipH="1">
            <a:off x="8184578" y="3584597"/>
            <a:ext cx="621664" cy="544428"/>
            <a:chOff x="2316475" y="944125"/>
            <a:chExt cx="662825" cy="580475"/>
          </a:xfrm>
        </p:grpSpPr>
        <p:sp>
          <p:nvSpPr>
            <p:cNvPr id="753" name="Google Shape;753;p5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0"/>
          <p:cNvGrpSpPr/>
          <p:nvPr/>
        </p:nvGrpSpPr>
        <p:grpSpPr>
          <a:xfrm flipH="1">
            <a:off x="225885" y="206013"/>
            <a:ext cx="484923" cy="424676"/>
            <a:chOff x="2316475" y="944125"/>
            <a:chExt cx="662825" cy="580475"/>
          </a:xfrm>
        </p:grpSpPr>
        <p:sp>
          <p:nvSpPr>
            <p:cNvPr id="758" name="Google Shape;758;p5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50"/>
          <p:cNvGrpSpPr/>
          <p:nvPr/>
        </p:nvGrpSpPr>
        <p:grpSpPr>
          <a:xfrm flipH="1">
            <a:off x="7698528" y="4519735"/>
            <a:ext cx="621664" cy="544428"/>
            <a:chOff x="2316475" y="944125"/>
            <a:chExt cx="662825" cy="580475"/>
          </a:xfrm>
        </p:grpSpPr>
        <p:sp>
          <p:nvSpPr>
            <p:cNvPr id="763" name="Google Shape;763;p5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 name="Google Shape;767;p50"/>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0"/>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69" name="Google Shape;769;p50"/>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70" name="Google Shape;770;p50"/>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1" name="Google Shape;771;p50"/>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2" name="Google Shape;772;p50"/>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3" name="Shape 773"/>
        <p:cNvGrpSpPr/>
        <p:nvPr/>
      </p:nvGrpSpPr>
      <p:grpSpPr>
        <a:xfrm>
          <a:off x="0" y="0"/>
          <a:ext cx="0" cy="0"/>
          <a:chOff x="0" y="0"/>
          <a:chExt cx="0" cy="0"/>
        </a:xfrm>
      </p:grpSpPr>
      <p:sp>
        <p:nvSpPr>
          <p:cNvPr id="774" name="Google Shape;774;p51"/>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1"/>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1"/>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1"/>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 name="Google Shape;778;p51"/>
          <p:cNvGrpSpPr/>
          <p:nvPr/>
        </p:nvGrpSpPr>
        <p:grpSpPr>
          <a:xfrm>
            <a:off x="89147" y="4194428"/>
            <a:ext cx="621664" cy="544428"/>
            <a:chOff x="2316475" y="944125"/>
            <a:chExt cx="662825" cy="580475"/>
          </a:xfrm>
        </p:grpSpPr>
        <p:sp>
          <p:nvSpPr>
            <p:cNvPr id="779" name="Google Shape;779;p5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51"/>
          <p:cNvGrpSpPr/>
          <p:nvPr/>
        </p:nvGrpSpPr>
        <p:grpSpPr>
          <a:xfrm>
            <a:off x="8632622" y="3375190"/>
            <a:ext cx="621664" cy="544428"/>
            <a:chOff x="2316475" y="944125"/>
            <a:chExt cx="662825" cy="580475"/>
          </a:xfrm>
        </p:grpSpPr>
        <p:sp>
          <p:nvSpPr>
            <p:cNvPr id="784" name="Google Shape;784;p5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51"/>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9" name="Shape 789"/>
        <p:cNvGrpSpPr/>
        <p:nvPr/>
      </p:nvGrpSpPr>
      <p:grpSpPr>
        <a:xfrm>
          <a:off x="0" y="0"/>
          <a:ext cx="0" cy="0"/>
          <a:chOff x="0" y="0"/>
          <a:chExt cx="0" cy="0"/>
        </a:xfrm>
      </p:grpSpPr>
      <p:sp>
        <p:nvSpPr>
          <p:cNvPr id="790" name="Google Shape;790;p52"/>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2"/>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52"/>
          <p:cNvGrpSpPr/>
          <p:nvPr/>
        </p:nvGrpSpPr>
        <p:grpSpPr>
          <a:xfrm>
            <a:off x="710797" y="445797"/>
            <a:ext cx="621664" cy="544428"/>
            <a:chOff x="2316475" y="944125"/>
            <a:chExt cx="662825" cy="580475"/>
          </a:xfrm>
        </p:grpSpPr>
        <p:sp>
          <p:nvSpPr>
            <p:cNvPr id="793" name="Google Shape;793;p5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52"/>
          <p:cNvGrpSpPr/>
          <p:nvPr/>
        </p:nvGrpSpPr>
        <p:grpSpPr>
          <a:xfrm>
            <a:off x="499615" y="3871964"/>
            <a:ext cx="762448" cy="667720"/>
            <a:chOff x="2316475" y="944125"/>
            <a:chExt cx="662825" cy="580475"/>
          </a:xfrm>
        </p:grpSpPr>
        <p:sp>
          <p:nvSpPr>
            <p:cNvPr id="798" name="Google Shape;798;p5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 name="Google Shape;802;p52"/>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803" name="Google Shape;803;p52"/>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4" name="Shape 804"/>
        <p:cNvGrpSpPr/>
        <p:nvPr/>
      </p:nvGrpSpPr>
      <p:grpSpPr>
        <a:xfrm>
          <a:off x="0" y="0"/>
          <a:ext cx="0" cy="0"/>
          <a:chOff x="0" y="0"/>
          <a:chExt cx="0" cy="0"/>
        </a:xfrm>
      </p:grpSpPr>
      <p:sp>
        <p:nvSpPr>
          <p:cNvPr id="805" name="Google Shape;805;p53"/>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3"/>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53"/>
          <p:cNvGrpSpPr/>
          <p:nvPr/>
        </p:nvGrpSpPr>
        <p:grpSpPr>
          <a:xfrm flipH="1">
            <a:off x="-54455" y="-12"/>
            <a:ext cx="484923" cy="424676"/>
            <a:chOff x="2316475" y="944125"/>
            <a:chExt cx="662825" cy="580475"/>
          </a:xfrm>
        </p:grpSpPr>
        <p:sp>
          <p:nvSpPr>
            <p:cNvPr id="809" name="Google Shape;809;p5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 name="Google Shape;813;p53"/>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14" name="Shape 814"/>
        <p:cNvGrpSpPr/>
        <p:nvPr/>
      </p:nvGrpSpPr>
      <p:grpSpPr>
        <a:xfrm>
          <a:off x="0" y="0"/>
          <a:ext cx="0" cy="0"/>
          <a:chOff x="0" y="0"/>
          <a:chExt cx="0" cy="0"/>
        </a:xfrm>
      </p:grpSpPr>
      <p:sp>
        <p:nvSpPr>
          <p:cNvPr id="815" name="Google Shape;815;p54"/>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 name="Google Shape;818;p54"/>
          <p:cNvGrpSpPr/>
          <p:nvPr/>
        </p:nvGrpSpPr>
        <p:grpSpPr>
          <a:xfrm flipH="1">
            <a:off x="7505663" y="1450322"/>
            <a:ext cx="621664" cy="544428"/>
            <a:chOff x="2316475" y="944125"/>
            <a:chExt cx="662825" cy="580475"/>
          </a:xfrm>
        </p:grpSpPr>
        <p:sp>
          <p:nvSpPr>
            <p:cNvPr id="819" name="Google Shape;819;p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4"/>
          <p:cNvGrpSpPr/>
          <p:nvPr/>
        </p:nvGrpSpPr>
        <p:grpSpPr>
          <a:xfrm flipH="1">
            <a:off x="1335838" y="2120722"/>
            <a:ext cx="621664" cy="544428"/>
            <a:chOff x="2316475" y="944125"/>
            <a:chExt cx="662825" cy="580475"/>
          </a:xfrm>
        </p:grpSpPr>
        <p:sp>
          <p:nvSpPr>
            <p:cNvPr id="824" name="Google Shape;824;p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54"/>
          <p:cNvGrpSpPr/>
          <p:nvPr/>
        </p:nvGrpSpPr>
        <p:grpSpPr>
          <a:xfrm flipH="1">
            <a:off x="-65105" y="1510188"/>
            <a:ext cx="484923" cy="424676"/>
            <a:chOff x="2316475" y="944125"/>
            <a:chExt cx="662825" cy="580475"/>
          </a:xfrm>
        </p:grpSpPr>
        <p:sp>
          <p:nvSpPr>
            <p:cNvPr id="829" name="Google Shape;829;p5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 name="Google Shape;833;p54"/>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4" name="Google Shape;834;p54"/>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5" name="Shape 835"/>
        <p:cNvGrpSpPr/>
        <p:nvPr/>
      </p:nvGrpSpPr>
      <p:grpSpPr>
        <a:xfrm>
          <a:off x="0" y="0"/>
          <a:ext cx="0" cy="0"/>
          <a:chOff x="0" y="0"/>
          <a:chExt cx="0" cy="0"/>
        </a:xfrm>
      </p:grpSpPr>
      <p:sp>
        <p:nvSpPr>
          <p:cNvPr id="836" name="Google Shape;836;p55"/>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837" name="Google Shape;837;p55"/>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838" name="Google Shape;838;p55"/>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839" name="Google Shape;839;p55"/>
          <p:cNvGrpSpPr/>
          <p:nvPr/>
        </p:nvGrpSpPr>
        <p:grpSpPr>
          <a:xfrm>
            <a:off x="2671522" y="4649740"/>
            <a:ext cx="621664" cy="544428"/>
            <a:chOff x="2316475" y="944125"/>
            <a:chExt cx="662825" cy="580475"/>
          </a:xfrm>
        </p:grpSpPr>
        <p:sp>
          <p:nvSpPr>
            <p:cNvPr id="840" name="Google Shape;840;p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55"/>
          <p:cNvGrpSpPr/>
          <p:nvPr/>
        </p:nvGrpSpPr>
        <p:grpSpPr>
          <a:xfrm>
            <a:off x="8737222" y="4334315"/>
            <a:ext cx="621664" cy="544428"/>
            <a:chOff x="2316475" y="944125"/>
            <a:chExt cx="662825" cy="580475"/>
          </a:xfrm>
        </p:grpSpPr>
        <p:sp>
          <p:nvSpPr>
            <p:cNvPr id="845" name="Google Shape;845;p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55"/>
          <p:cNvGrpSpPr/>
          <p:nvPr/>
        </p:nvGrpSpPr>
        <p:grpSpPr>
          <a:xfrm>
            <a:off x="6754122" y="-152860"/>
            <a:ext cx="621664" cy="544428"/>
            <a:chOff x="2316475" y="944125"/>
            <a:chExt cx="662825" cy="580475"/>
          </a:xfrm>
        </p:grpSpPr>
        <p:sp>
          <p:nvSpPr>
            <p:cNvPr id="850" name="Google Shape;850;p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55"/>
          <p:cNvGrpSpPr/>
          <p:nvPr/>
        </p:nvGrpSpPr>
        <p:grpSpPr>
          <a:xfrm>
            <a:off x="200547" y="126322"/>
            <a:ext cx="621664" cy="544428"/>
            <a:chOff x="2316475" y="944125"/>
            <a:chExt cx="662825" cy="580475"/>
          </a:xfrm>
        </p:grpSpPr>
        <p:sp>
          <p:nvSpPr>
            <p:cNvPr id="855" name="Google Shape;855;p5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59" name="Shape 859"/>
        <p:cNvGrpSpPr/>
        <p:nvPr/>
      </p:nvGrpSpPr>
      <p:grpSpPr>
        <a:xfrm>
          <a:off x="0" y="0"/>
          <a:ext cx="0" cy="0"/>
          <a:chOff x="0" y="0"/>
          <a:chExt cx="0" cy="0"/>
        </a:xfrm>
      </p:grpSpPr>
      <p:sp>
        <p:nvSpPr>
          <p:cNvPr id="860" name="Google Shape;860;p56"/>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861" name="Google Shape;861;p56"/>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862" name="Google Shape;862;p56"/>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6"/>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56"/>
          <p:cNvGrpSpPr/>
          <p:nvPr/>
        </p:nvGrpSpPr>
        <p:grpSpPr>
          <a:xfrm>
            <a:off x="45847" y="3464397"/>
            <a:ext cx="621664" cy="544428"/>
            <a:chOff x="2316475" y="944125"/>
            <a:chExt cx="662825" cy="580475"/>
          </a:xfrm>
        </p:grpSpPr>
        <p:sp>
          <p:nvSpPr>
            <p:cNvPr id="867" name="Google Shape;867;p5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56"/>
          <p:cNvGrpSpPr/>
          <p:nvPr/>
        </p:nvGrpSpPr>
        <p:grpSpPr>
          <a:xfrm>
            <a:off x="7985957" y="536983"/>
            <a:ext cx="621664" cy="544428"/>
            <a:chOff x="2316475" y="944125"/>
            <a:chExt cx="662825" cy="580475"/>
          </a:xfrm>
        </p:grpSpPr>
        <p:sp>
          <p:nvSpPr>
            <p:cNvPr id="872" name="Google Shape;872;p5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6"/>
          <p:cNvGrpSpPr/>
          <p:nvPr/>
        </p:nvGrpSpPr>
        <p:grpSpPr>
          <a:xfrm>
            <a:off x="607247" y="4434960"/>
            <a:ext cx="621664" cy="544428"/>
            <a:chOff x="2316475" y="944125"/>
            <a:chExt cx="662825" cy="580475"/>
          </a:xfrm>
        </p:grpSpPr>
        <p:sp>
          <p:nvSpPr>
            <p:cNvPr id="877" name="Google Shape;877;p5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81" name="Shape 881"/>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882" name="Shape 882"/>
        <p:cNvGrpSpPr/>
        <p:nvPr/>
      </p:nvGrpSpPr>
      <p:grpSpPr>
        <a:xfrm>
          <a:off x="0" y="0"/>
          <a:ext cx="0" cy="0"/>
          <a:chOff x="0" y="0"/>
          <a:chExt cx="0" cy="0"/>
        </a:xfrm>
      </p:grpSpPr>
      <p:sp>
        <p:nvSpPr>
          <p:cNvPr id="883" name="Google Shape;883;p58"/>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8"/>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8"/>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58"/>
          <p:cNvGrpSpPr/>
          <p:nvPr/>
        </p:nvGrpSpPr>
        <p:grpSpPr>
          <a:xfrm flipH="1">
            <a:off x="-54455" y="-12"/>
            <a:ext cx="484923" cy="424676"/>
            <a:chOff x="2316475" y="944125"/>
            <a:chExt cx="662825" cy="580475"/>
          </a:xfrm>
        </p:grpSpPr>
        <p:sp>
          <p:nvSpPr>
            <p:cNvPr id="887" name="Google Shape;887;p5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58"/>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92" name="Google Shape;892;p58"/>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893" name="Shape 893"/>
        <p:cNvGrpSpPr/>
        <p:nvPr/>
      </p:nvGrpSpPr>
      <p:grpSpPr>
        <a:xfrm>
          <a:off x="0" y="0"/>
          <a:ext cx="0" cy="0"/>
          <a:chOff x="0" y="0"/>
          <a:chExt cx="0" cy="0"/>
        </a:xfrm>
      </p:grpSpPr>
      <p:sp>
        <p:nvSpPr>
          <p:cNvPr id="894" name="Google Shape;894;p59"/>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895" name="Google Shape;895;p59"/>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896" name="Google Shape;896;p59"/>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9"/>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9"/>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9"/>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 name="Google Shape;900;p59"/>
          <p:cNvGrpSpPr/>
          <p:nvPr/>
        </p:nvGrpSpPr>
        <p:grpSpPr>
          <a:xfrm>
            <a:off x="6205066" y="4671178"/>
            <a:ext cx="621664" cy="544428"/>
            <a:chOff x="2316475" y="944125"/>
            <a:chExt cx="662825" cy="580475"/>
          </a:xfrm>
        </p:grpSpPr>
        <p:sp>
          <p:nvSpPr>
            <p:cNvPr id="901" name="Google Shape;901;p5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59"/>
          <p:cNvGrpSpPr/>
          <p:nvPr/>
        </p:nvGrpSpPr>
        <p:grpSpPr>
          <a:xfrm>
            <a:off x="528191" y="649153"/>
            <a:ext cx="621664" cy="544428"/>
            <a:chOff x="2316475" y="944125"/>
            <a:chExt cx="662825" cy="580475"/>
          </a:xfrm>
        </p:grpSpPr>
        <p:sp>
          <p:nvSpPr>
            <p:cNvPr id="906" name="Google Shape;906;p5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910" name="Shape 910"/>
        <p:cNvGrpSpPr/>
        <p:nvPr/>
      </p:nvGrpSpPr>
      <p:grpSpPr>
        <a:xfrm>
          <a:off x="0" y="0"/>
          <a:ext cx="0" cy="0"/>
          <a:chOff x="0" y="0"/>
          <a:chExt cx="0" cy="0"/>
        </a:xfrm>
      </p:grpSpPr>
      <p:sp>
        <p:nvSpPr>
          <p:cNvPr id="911" name="Google Shape;911;p60"/>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0"/>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13" name="Google Shape;913;p60"/>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0"/>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0"/>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60"/>
          <p:cNvGrpSpPr/>
          <p:nvPr/>
        </p:nvGrpSpPr>
        <p:grpSpPr>
          <a:xfrm>
            <a:off x="8579372" y="3226115"/>
            <a:ext cx="621664" cy="544428"/>
            <a:chOff x="2316475" y="944125"/>
            <a:chExt cx="662825" cy="580475"/>
          </a:xfrm>
        </p:grpSpPr>
        <p:sp>
          <p:nvSpPr>
            <p:cNvPr id="917" name="Google Shape;917;p6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921" name="Shape 921"/>
        <p:cNvGrpSpPr/>
        <p:nvPr/>
      </p:nvGrpSpPr>
      <p:grpSpPr>
        <a:xfrm>
          <a:off x="0" y="0"/>
          <a:ext cx="0" cy="0"/>
          <a:chOff x="0" y="0"/>
          <a:chExt cx="0" cy="0"/>
        </a:xfrm>
      </p:grpSpPr>
      <p:sp>
        <p:nvSpPr>
          <p:cNvPr id="922" name="Google Shape;922;p61"/>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923" name="Google Shape;923;p61"/>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1"/>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61"/>
          <p:cNvGrpSpPr/>
          <p:nvPr/>
        </p:nvGrpSpPr>
        <p:grpSpPr>
          <a:xfrm>
            <a:off x="399972" y="4205340"/>
            <a:ext cx="621664" cy="544428"/>
            <a:chOff x="2316475" y="944125"/>
            <a:chExt cx="662825" cy="580475"/>
          </a:xfrm>
        </p:grpSpPr>
        <p:sp>
          <p:nvSpPr>
            <p:cNvPr id="926" name="Google Shape;926;p6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 name="Google Shape;930;p61"/>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931" name="Google Shape;931;p61"/>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2" name="Google Shape;932;p61"/>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3" name="Google Shape;933;p61"/>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934" name="Shape 934"/>
        <p:cNvGrpSpPr/>
        <p:nvPr/>
      </p:nvGrpSpPr>
      <p:grpSpPr>
        <a:xfrm>
          <a:off x="0" y="0"/>
          <a:ext cx="0" cy="0"/>
          <a:chOff x="0" y="0"/>
          <a:chExt cx="0" cy="0"/>
        </a:xfrm>
      </p:grpSpPr>
      <p:sp>
        <p:nvSpPr>
          <p:cNvPr id="935" name="Google Shape;935;p62"/>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36" name="Google Shape;936;p62"/>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2"/>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2"/>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2"/>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 name="Google Shape;940;p62"/>
          <p:cNvGrpSpPr/>
          <p:nvPr/>
        </p:nvGrpSpPr>
        <p:grpSpPr>
          <a:xfrm flipH="1">
            <a:off x="249045" y="3226115"/>
            <a:ext cx="621664" cy="544428"/>
            <a:chOff x="2316475" y="944125"/>
            <a:chExt cx="662825" cy="580475"/>
          </a:xfrm>
        </p:grpSpPr>
        <p:sp>
          <p:nvSpPr>
            <p:cNvPr id="941" name="Google Shape;941;p6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945" name="Shape 945"/>
        <p:cNvGrpSpPr/>
        <p:nvPr/>
      </p:nvGrpSpPr>
      <p:grpSpPr>
        <a:xfrm>
          <a:off x="0" y="0"/>
          <a:ext cx="0" cy="0"/>
          <a:chOff x="0" y="0"/>
          <a:chExt cx="0" cy="0"/>
        </a:xfrm>
      </p:grpSpPr>
      <p:sp>
        <p:nvSpPr>
          <p:cNvPr id="946" name="Google Shape;946;p63"/>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47" name="Google Shape;947;p63"/>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8" name="Google Shape;948;p63"/>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49" name="Google Shape;949;p63"/>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0" name="Google Shape;950;p63"/>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51" name="Google Shape;951;p63"/>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2" name="Google Shape;952;p63"/>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3"/>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3"/>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3"/>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63"/>
          <p:cNvGrpSpPr/>
          <p:nvPr/>
        </p:nvGrpSpPr>
        <p:grpSpPr>
          <a:xfrm flipH="1">
            <a:off x="8122370" y="4404915"/>
            <a:ext cx="621664" cy="544428"/>
            <a:chOff x="2316475" y="944125"/>
            <a:chExt cx="662825" cy="580475"/>
          </a:xfrm>
        </p:grpSpPr>
        <p:sp>
          <p:nvSpPr>
            <p:cNvPr id="957" name="Google Shape;957;p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63"/>
          <p:cNvGrpSpPr/>
          <p:nvPr/>
        </p:nvGrpSpPr>
        <p:grpSpPr>
          <a:xfrm flipH="1">
            <a:off x="399970" y="636390"/>
            <a:ext cx="621664" cy="544428"/>
            <a:chOff x="2316475" y="944125"/>
            <a:chExt cx="662825" cy="580475"/>
          </a:xfrm>
        </p:grpSpPr>
        <p:sp>
          <p:nvSpPr>
            <p:cNvPr id="962" name="Google Shape;962;p6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966" name="Shape 966"/>
        <p:cNvGrpSpPr/>
        <p:nvPr/>
      </p:nvGrpSpPr>
      <p:grpSpPr>
        <a:xfrm>
          <a:off x="0" y="0"/>
          <a:ext cx="0" cy="0"/>
          <a:chOff x="0" y="0"/>
          <a:chExt cx="0" cy="0"/>
        </a:xfrm>
      </p:grpSpPr>
      <p:sp>
        <p:nvSpPr>
          <p:cNvPr id="967" name="Google Shape;967;p64"/>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968" name="Google Shape;968;p64"/>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69" name="Google Shape;969;p64"/>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0" name="Google Shape;970;p64"/>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1" name="Google Shape;971;p64"/>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2" name="Google Shape;972;p64"/>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3" name="Google Shape;973;p64"/>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974" name="Google Shape;974;p64"/>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5" name="Google Shape;975;p64"/>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6" name="Google Shape;976;p64"/>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7" name="Google Shape;977;p64"/>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978" name="Google Shape;978;p64"/>
          <p:cNvGrpSpPr/>
          <p:nvPr/>
        </p:nvGrpSpPr>
        <p:grpSpPr>
          <a:xfrm>
            <a:off x="2671522" y="4649740"/>
            <a:ext cx="621664" cy="544428"/>
            <a:chOff x="2316475" y="944125"/>
            <a:chExt cx="662825" cy="580475"/>
          </a:xfrm>
        </p:grpSpPr>
        <p:sp>
          <p:nvSpPr>
            <p:cNvPr id="979" name="Google Shape;979;p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 name="Google Shape;983;p64"/>
          <p:cNvGrpSpPr/>
          <p:nvPr/>
        </p:nvGrpSpPr>
        <p:grpSpPr>
          <a:xfrm>
            <a:off x="8737222" y="4334315"/>
            <a:ext cx="621664" cy="544428"/>
            <a:chOff x="2316475" y="944125"/>
            <a:chExt cx="662825" cy="580475"/>
          </a:xfrm>
        </p:grpSpPr>
        <p:sp>
          <p:nvSpPr>
            <p:cNvPr id="984" name="Google Shape;984;p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4"/>
          <p:cNvGrpSpPr/>
          <p:nvPr/>
        </p:nvGrpSpPr>
        <p:grpSpPr>
          <a:xfrm>
            <a:off x="6754122" y="-152860"/>
            <a:ext cx="621664" cy="544428"/>
            <a:chOff x="2316475" y="944125"/>
            <a:chExt cx="662825" cy="580475"/>
          </a:xfrm>
        </p:grpSpPr>
        <p:sp>
          <p:nvSpPr>
            <p:cNvPr id="989" name="Google Shape;989;p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64"/>
          <p:cNvGrpSpPr/>
          <p:nvPr/>
        </p:nvGrpSpPr>
        <p:grpSpPr>
          <a:xfrm>
            <a:off x="200547" y="126322"/>
            <a:ext cx="621664" cy="544428"/>
            <a:chOff x="2316475" y="944125"/>
            <a:chExt cx="662825" cy="580475"/>
          </a:xfrm>
        </p:grpSpPr>
        <p:sp>
          <p:nvSpPr>
            <p:cNvPr id="994" name="Google Shape;994;p6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998" name="Shape 998"/>
        <p:cNvGrpSpPr/>
        <p:nvPr/>
      </p:nvGrpSpPr>
      <p:grpSpPr>
        <a:xfrm>
          <a:off x="0" y="0"/>
          <a:ext cx="0" cy="0"/>
          <a:chOff x="0" y="0"/>
          <a:chExt cx="0" cy="0"/>
        </a:xfrm>
      </p:grpSpPr>
      <p:sp>
        <p:nvSpPr>
          <p:cNvPr id="999" name="Google Shape;999;p65"/>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00" name="Google Shape;1000;p65"/>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1" name="Google Shape;1001;p65"/>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2" name="Google Shape;1002;p65"/>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65"/>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4" name="Google Shape;1004;p65"/>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5" name="Google Shape;1005;p65"/>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6" name="Google Shape;1006;p65"/>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07" name="Google Shape;1007;p65"/>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08" name="Google Shape;1008;p65"/>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09" name="Google Shape;1009;p65"/>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10" name="Google Shape;1010;p65"/>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11" name="Google Shape;1011;p65"/>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12" name="Google Shape;1012;p65"/>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5"/>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5"/>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 name="Google Shape;1015;p65"/>
          <p:cNvGrpSpPr/>
          <p:nvPr/>
        </p:nvGrpSpPr>
        <p:grpSpPr>
          <a:xfrm flipH="1">
            <a:off x="8320203" y="3627197"/>
            <a:ext cx="621664" cy="544428"/>
            <a:chOff x="2316475" y="944125"/>
            <a:chExt cx="662825" cy="580475"/>
          </a:xfrm>
        </p:grpSpPr>
        <p:sp>
          <p:nvSpPr>
            <p:cNvPr id="1016" name="Google Shape;1016;p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65"/>
          <p:cNvGrpSpPr/>
          <p:nvPr/>
        </p:nvGrpSpPr>
        <p:grpSpPr>
          <a:xfrm flipH="1">
            <a:off x="225885" y="206013"/>
            <a:ext cx="484923" cy="424676"/>
            <a:chOff x="2316475" y="944125"/>
            <a:chExt cx="662825" cy="580475"/>
          </a:xfrm>
        </p:grpSpPr>
        <p:sp>
          <p:nvSpPr>
            <p:cNvPr id="1021" name="Google Shape;1021;p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65"/>
          <p:cNvGrpSpPr/>
          <p:nvPr/>
        </p:nvGrpSpPr>
        <p:grpSpPr>
          <a:xfrm flipH="1">
            <a:off x="7698528" y="4673660"/>
            <a:ext cx="621664" cy="544428"/>
            <a:chOff x="2316475" y="944125"/>
            <a:chExt cx="662825" cy="580475"/>
          </a:xfrm>
        </p:grpSpPr>
        <p:sp>
          <p:nvSpPr>
            <p:cNvPr id="1026" name="Google Shape;1026;p6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 name="Google Shape;1030;p65"/>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1031" name="Shape 1031"/>
        <p:cNvGrpSpPr/>
        <p:nvPr/>
      </p:nvGrpSpPr>
      <p:grpSpPr>
        <a:xfrm>
          <a:off x="0" y="0"/>
          <a:ext cx="0" cy="0"/>
          <a:chOff x="0" y="0"/>
          <a:chExt cx="0" cy="0"/>
        </a:xfrm>
      </p:grpSpPr>
      <p:sp>
        <p:nvSpPr>
          <p:cNvPr id="1032" name="Google Shape;1032;p66"/>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33" name="Google Shape;1033;p66"/>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1034" name="Google Shape;1034;p66"/>
          <p:cNvGrpSpPr/>
          <p:nvPr/>
        </p:nvGrpSpPr>
        <p:grpSpPr>
          <a:xfrm>
            <a:off x="253772" y="308503"/>
            <a:ext cx="621664" cy="544428"/>
            <a:chOff x="2316475" y="944125"/>
            <a:chExt cx="662825" cy="580475"/>
          </a:xfrm>
        </p:grpSpPr>
        <p:sp>
          <p:nvSpPr>
            <p:cNvPr id="1035" name="Google Shape;1035;p6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66"/>
          <p:cNvGrpSpPr/>
          <p:nvPr/>
        </p:nvGrpSpPr>
        <p:grpSpPr>
          <a:xfrm>
            <a:off x="8338147" y="4383890"/>
            <a:ext cx="621664" cy="544428"/>
            <a:chOff x="2316475" y="944125"/>
            <a:chExt cx="662825" cy="580475"/>
          </a:xfrm>
        </p:grpSpPr>
        <p:sp>
          <p:nvSpPr>
            <p:cNvPr id="1040" name="Google Shape;1040;p6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66"/>
          <p:cNvGrpSpPr/>
          <p:nvPr/>
        </p:nvGrpSpPr>
        <p:grpSpPr>
          <a:xfrm>
            <a:off x="-217990" y="1047690"/>
            <a:ext cx="621664" cy="544428"/>
            <a:chOff x="2316475" y="944125"/>
            <a:chExt cx="662825" cy="580475"/>
          </a:xfrm>
        </p:grpSpPr>
        <p:sp>
          <p:nvSpPr>
            <p:cNvPr id="1045" name="Google Shape;1045;p6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 name="Google Shape;1049;p66"/>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6"/>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1051" name="Shape 1051"/>
        <p:cNvGrpSpPr/>
        <p:nvPr/>
      </p:nvGrpSpPr>
      <p:grpSpPr>
        <a:xfrm>
          <a:off x="0" y="0"/>
          <a:ext cx="0" cy="0"/>
          <a:chOff x="0" y="0"/>
          <a:chExt cx="0" cy="0"/>
        </a:xfrm>
      </p:grpSpPr>
      <p:sp>
        <p:nvSpPr>
          <p:cNvPr id="1052" name="Google Shape;1052;p67"/>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53" name="Google Shape;1053;p67"/>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54" name="Google Shape;1054;p67"/>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055" name="Google Shape;1055;p67"/>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56" name="Google Shape;1056;p67"/>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57" name="Google Shape;1057;p67"/>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058" name="Google Shape;1058;p67"/>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59" name="Google Shape;1059;p67"/>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60" name="Google Shape;1060;p67"/>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061" name="Google Shape;1061;p67"/>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062" name="Google Shape;1062;p67"/>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063" name="Google Shape;1063;p67"/>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64" name="Google Shape;1064;p67"/>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065" name="Google Shape;1065;p67"/>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7"/>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7"/>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7"/>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 name="Google Shape;1069;p67"/>
          <p:cNvGrpSpPr/>
          <p:nvPr/>
        </p:nvGrpSpPr>
        <p:grpSpPr>
          <a:xfrm>
            <a:off x="146772" y="4311553"/>
            <a:ext cx="621664" cy="544428"/>
            <a:chOff x="2316475" y="944125"/>
            <a:chExt cx="662825" cy="580475"/>
          </a:xfrm>
        </p:grpSpPr>
        <p:sp>
          <p:nvSpPr>
            <p:cNvPr id="1070" name="Google Shape;1070;p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 name="Google Shape;1074;p67"/>
          <p:cNvGrpSpPr/>
          <p:nvPr/>
        </p:nvGrpSpPr>
        <p:grpSpPr>
          <a:xfrm>
            <a:off x="8579372" y="3226115"/>
            <a:ext cx="621664" cy="544428"/>
            <a:chOff x="2316475" y="944125"/>
            <a:chExt cx="662825" cy="580475"/>
          </a:xfrm>
        </p:grpSpPr>
        <p:sp>
          <p:nvSpPr>
            <p:cNvPr id="1075" name="Google Shape;1075;p6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1079" name="Shape 1079"/>
        <p:cNvGrpSpPr/>
        <p:nvPr/>
      </p:nvGrpSpPr>
      <p:grpSpPr>
        <a:xfrm>
          <a:off x="0" y="0"/>
          <a:ext cx="0" cy="0"/>
          <a:chOff x="0" y="0"/>
          <a:chExt cx="0" cy="0"/>
        </a:xfrm>
      </p:grpSpPr>
      <p:sp>
        <p:nvSpPr>
          <p:cNvPr id="1080" name="Google Shape;1080;p68"/>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1081" name="Google Shape;1081;p68"/>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82" name="Google Shape;1082;p68"/>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83" name="Google Shape;1083;p68"/>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84" name="Google Shape;1084;p68"/>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085" name="Google Shape;1085;p68"/>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086" name="Google Shape;1086;p68"/>
          <p:cNvGrpSpPr/>
          <p:nvPr/>
        </p:nvGrpSpPr>
        <p:grpSpPr>
          <a:xfrm>
            <a:off x="2671522" y="4649740"/>
            <a:ext cx="621664" cy="544428"/>
            <a:chOff x="2316475" y="944125"/>
            <a:chExt cx="662825" cy="580475"/>
          </a:xfrm>
        </p:grpSpPr>
        <p:sp>
          <p:nvSpPr>
            <p:cNvPr id="1087" name="Google Shape;1087;p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68"/>
          <p:cNvGrpSpPr/>
          <p:nvPr/>
        </p:nvGrpSpPr>
        <p:grpSpPr>
          <a:xfrm>
            <a:off x="8737222" y="4334315"/>
            <a:ext cx="621664" cy="544428"/>
            <a:chOff x="2316475" y="944125"/>
            <a:chExt cx="662825" cy="580475"/>
          </a:xfrm>
        </p:grpSpPr>
        <p:sp>
          <p:nvSpPr>
            <p:cNvPr id="1092" name="Google Shape;1092;p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68"/>
          <p:cNvGrpSpPr/>
          <p:nvPr/>
        </p:nvGrpSpPr>
        <p:grpSpPr>
          <a:xfrm>
            <a:off x="6754122" y="-152860"/>
            <a:ext cx="621664" cy="544428"/>
            <a:chOff x="2316475" y="944125"/>
            <a:chExt cx="662825" cy="580475"/>
          </a:xfrm>
        </p:grpSpPr>
        <p:sp>
          <p:nvSpPr>
            <p:cNvPr id="1097" name="Google Shape;1097;p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68"/>
          <p:cNvGrpSpPr/>
          <p:nvPr/>
        </p:nvGrpSpPr>
        <p:grpSpPr>
          <a:xfrm>
            <a:off x="200547" y="126322"/>
            <a:ext cx="621664" cy="544428"/>
            <a:chOff x="2316475" y="944125"/>
            <a:chExt cx="662825" cy="580475"/>
          </a:xfrm>
        </p:grpSpPr>
        <p:sp>
          <p:nvSpPr>
            <p:cNvPr id="1102" name="Google Shape;1102;p6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1106" name="Shape 1106"/>
        <p:cNvGrpSpPr/>
        <p:nvPr/>
      </p:nvGrpSpPr>
      <p:grpSpPr>
        <a:xfrm>
          <a:off x="0" y="0"/>
          <a:ext cx="0" cy="0"/>
          <a:chOff x="0" y="0"/>
          <a:chExt cx="0" cy="0"/>
        </a:xfrm>
      </p:grpSpPr>
      <p:sp>
        <p:nvSpPr>
          <p:cNvPr id="1107" name="Google Shape;1107;p69"/>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108" name="Google Shape;1108;p69"/>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09" name="Google Shape;1109;p69"/>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9"/>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 name="Google Shape;1111;p69"/>
          <p:cNvGrpSpPr/>
          <p:nvPr/>
        </p:nvGrpSpPr>
        <p:grpSpPr>
          <a:xfrm>
            <a:off x="710797" y="445797"/>
            <a:ext cx="621664" cy="544428"/>
            <a:chOff x="2316475" y="944125"/>
            <a:chExt cx="662825" cy="580475"/>
          </a:xfrm>
        </p:grpSpPr>
        <p:sp>
          <p:nvSpPr>
            <p:cNvPr id="1112" name="Google Shape;1112;p6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69"/>
          <p:cNvGrpSpPr/>
          <p:nvPr/>
        </p:nvGrpSpPr>
        <p:grpSpPr>
          <a:xfrm>
            <a:off x="499615" y="3871964"/>
            <a:ext cx="762448" cy="667720"/>
            <a:chOff x="2316475" y="944125"/>
            <a:chExt cx="662825" cy="580475"/>
          </a:xfrm>
        </p:grpSpPr>
        <p:sp>
          <p:nvSpPr>
            <p:cNvPr id="1117" name="Google Shape;1117;p6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1121" name="Shape 1121"/>
        <p:cNvGrpSpPr/>
        <p:nvPr/>
      </p:nvGrpSpPr>
      <p:grpSpPr>
        <a:xfrm>
          <a:off x="0" y="0"/>
          <a:ext cx="0" cy="0"/>
          <a:chOff x="0" y="0"/>
          <a:chExt cx="0" cy="0"/>
        </a:xfrm>
      </p:grpSpPr>
      <p:sp>
        <p:nvSpPr>
          <p:cNvPr id="1122" name="Google Shape;1122;p70"/>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123" name="Google Shape;1123;p70"/>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1124" name="Google Shape;1124;p70"/>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0"/>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0"/>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0"/>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 name="Google Shape;1128;p70"/>
          <p:cNvGrpSpPr/>
          <p:nvPr/>
        </p:nvGrpSpPr>
        <p:grpSpPr>
          <a:xfrm>
            <a:off x="-396903" y="3584597"/>
            <a:ext cx="621664" cy="544428"/>
            <a:chOff x="2316475" y="944125"/>
            <a:chExt cx="662825" cy="580475"/>
          </a:xfrm>
        </p:grpSpPr>
        <p:sp>
          <p:nvSpPr>
            <p:cNvPr id="1129" name="Google Shape;1129;p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70"/>
          <p:cNvGrpSpPr/>
          <p:nvPr/>
        </p:nvGrpSpPr>
        <p:grpSpPr>
          <a:xfrm>
            <a:off x="8377056" y="234263"/>
            <a:ext cx="484923" cy="424676"/>
            <a:chOff x="2316475" y="944125"/>
            <a:chExt cx="662825" cy="580475"/>
          </a:xfrm>
        </p:grpSpPr>
        <p:sp>
          <p:nvSpPr>
            <p:cNvPr id="1134" name="Google Shape;1134;p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 name="Google Shape;1138;p70"/>
          <p:cNvGrpSpPr/>
          <p:nvPr/>
        </p:nvGrpSpPr>
        <p:grpSpPr>
          <a:xfrm>
            <a:off x="89147" y="4519735"/>
            <a:ext cx="621664" cy="544428"/>
            <a:chOff x="2316475" y="944125"/>
            <a:chExt cx="662825" cy="580475"/>
          </a:xfrm>
        </p:grpSpPr>
        <p:sp>
          <p:nvSpPr>
            <p:cNvPr id="1139" name="Google Shape;1139;p7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TITLE_2">
    <p:spTree>
      <p:nvGrpSpPr>
        <p:cNvPr id="1143" name="Shape 1143"/>
        <p:cNvGrpSpPr/>
        <p:nvPr/>
      </p:nvGrpSpPr>
      <p:grpSpPr>
        <a:xfrm>
          <a:off x="0" y="0"/>
          <a:ext cx="0" cy="0"/>
          <a:chOff x="0" y="0"/>
          <a:chExt cx="0" cy="0"/>
        </a:xfrm>
      </p:grpSpPr>
      <p:sp>
        <p:nvSpPr>
          <p:cNvPr id="1144" name="Google Shape;1144;p71"/>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1"/>
          <p:cNvSpPr txBox="1"/>
          <p:nvPr>
            <p:ph type="ctrTitle"/>
          </p:nvPr>
        </p:nvSpPr>
        <p:spPr>
          <a:xfrm>
            <a:off x="739975" y="2263200"/>
            <a:ext cx="7693200" cy="7515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46" name="Google Shape;1146;p71"/>
          <p:cNvSpPr txBox="1"/>
          <p:nvPr>
            <p:ph idx="1" type="subTitle"/>
          </p:nvPr>
        </p:nvSpPr>
        <p:spPr>
          <a:xfrm>
            <a:off x="2843725" y="3307725"/>
            <a:ext cx="3485700" cy="506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147" name="Google Shape;1147;p71"/>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1"/>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71"/>
          <p:cNvGrpSpPr/>
          <p:nvPr/>
        </p:nvGrpSpPr>
        <p:grpSpPr>
          <a:xfrm>
            <a:off x="399972" y="1818222"/>
            <a:ext cx="621664" cy="544428"/>
            <a:chOff x="2316475" y="944125"/>
            <a:chExt cx="662825" cy="580475"/>
          </a:xfrm>
        </p:grpSpPr>
        <p:sp>
          <p:nvSpPr>
            <p:cNvPr id="1150" name="Google Shape;1150;p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71"/>
          <p:cNvGrpSpPr/>
          <p:nvPr/>
        </p:nvGrpSpPr>
        <p:grpSpPr>
          <a:xfrm>
            <a:off x="7398222" y="2083072"/>
            <a:ext cx="621664" cy="544428"/>
            <a:chOff x="2316475" y="944125"/>
            <a:chExt cx="662825" cy="580475"/>
          </a:xfrm>
        </p:grpSpPr>
        <p:sp>
          <p:nvSpPr>
            <p:cNvPr id="1155" name="Google Shape;1155;p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71"/>
          <p:cNvGrpSpPr/>
          <p:nvPr/>
        </p:nvGrpSpPr>
        <p:grpSpPr>
          <a:xfrm>
            <a:off x="8935906" y="1472538"/>
            <a:ext cx="484923" cy="424676"/>
            <a:chOff x="2316475" y="944125"/>
            <a:chExt cx="662825" cy="580475"/>
          </a:xfrm>
        </p:grpSpPr>
        <p:sp>
          <p:nvSpPr>
            <p:cNvPr id="1160" name="Google Shape;1160;p7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6">
    <p:spTree>
      <p:nvGrpSpPr>
        <p:cNvPr id="1164" name="Shape 1164"/>
        <p:cNvGrpSpPr/>
        <p:nvPr/>
      </p:nvGrpSpPr>
      <p:grpSpPr>
        <a:xfrm>
          <a:off x="0" y="0"/>
          <a:ext cx="0" cy="0"/>
          <a:chOff x="0" y="0"/>
          <a:chExt cx="0" cy="0"/>
        </a:xfrm>
      </p:grpSpPr>
      <p:sp>
        <p:nvSpPr>
          <p:cNvPr id="1165" name="Google Shape;1165;p72"/>
          <p:cNvSpPr txBox="1"/>
          <p:nvPr>
            <p:ph idx="1" type="subTitle"/>
          </p:nvPr>
        </p:nvSpPr>
        <p:spPr>
          <a:xfrm>
            <a:off x="4333000" y="1144450"/>
            <a:ext cx="3852000" cy="1748400"/>
          </a:xfrm>
          <a:prstGeom prst="rect">
            <a:avLst/>
          </a:prstGeom>
        </p:spPr>
        <p:txBody>
          <a:bodyPr anchorCtr="0" anchor="b" bIns="91425" lIns="91425" spcFirstLastPara="1" rIns="91425" wrap="square" tIns="91425">
            <a:normAutofit/>
          </a:bodyPr>
          <a:lstStyle>
            <a:lvl1pPr lvl="0" rtl="0" algn="r">
              <a:spcBef>
                <a:spcPts val="0"/>
              </a:spcBef>
              <a:spcAft>
                <a:spcPts val="0"/>
              </a:spcAft>
              <a:buNone/>
              <a:defRPr sz="2000"/>
            </a:lvl1pPr>
            <a:lvl2pPr lvl="1" rtl="0" algn="r">
              <a:spcBef>
                <a:spcPts val="1200"/>
              </a:spcBef>
              <a:spcAft>
                <a:spcPts val="0"/>
              </a:spcAft>
              <a:buNone/>
              <a:defRPr sz="2000"/>
            </a:lvl2pPr>
            <a:lvl3pPr lvl="2" rtl="0" algn="r">
              <a:spcBef>
                <a:spcPts val="1200"/>
              </a:spcBef>
              <a:spcAft>
                <a:spcPts val="0"/>
              </a:spcAft>
              <a:buNone/>
              <a:defRPr sz="2000"/>
            </a:lvl3pPr>
            <a:lvl4pPr lvl="3" rtl="0" algn="r">
              <a:spcBef>
                <a:spcPts val="1200"/>
              </a:spcBef>
              <a:spcAft>
                <a:spcPts val="0"/>
              </a:spcAft>
              <a:buNone/>
              <a:defRPr sz="2000"/>
            </a:lvl4pPr>
            <a:lvl5pPr lvl="4" rtl="0" algn="r">
              <a:spcBef>
                <a:spcPts val="1200"/>
              </a:spcBef>
              <a:spcAft>
                <a:spcPts val="0"/>
              </a:spcAft>
              <a:buNone/>
              <a:defRPr sz="2000"/>
            </a:lvl5pPr>
            <a:lvl6pPr lvl="5" rtl="0" algn="r">
              <a:spcBef>
                <a:spcPts val="1200"/>
              </a:spcBef>
              <a:spcAft>
                <a:spcPts val="0"/>
              </a:spcAft>
              <a:buNone/>
              <a:defRPr sz="2000"/>
            </a:lvl6pPr>
            <a:lvl7pPr lvl="6" rtl="0" algn="r">
              <a:spcBef>
                <a:spcPts val="1200"/>
              </a:spcBef>
              <a:spcAft>
                <a:spcPts val="0"/>
              </a:spcAft>
              <a:buNone/>
              <a:defRPr sz="2000"/>
            </a:lvl7pPr>
            <a:lvl8pPr lvl="7" rtl="0" algn="r">
              <a:spcBef>
                <a:spcPts val="1200"/>
              </a:spcBef>
              <a:spcAft>
                <a:spcPts val="0"/>
              </a:spcAft>
              <a:buNone/>
              <a:defRPr sz="2000"/>
            </a:lvl8pPr>
            <a:lvl9pPr lvl="8" rtl="0" algn="r">
              <a:spcBef>
                <a:spcPts val="1200"/>
              </a:spcBef>
              <a:spcAft>
                <a:spcPts val="1200"/>
              </a:spcAft>
              <a:buNone/>
              <a:defRPr sz="2000"/>
            </a:lvl9pPr>
          </a:lstStyle>
          <a:p/>
        </p:txBody>
      </p:sp>
      <p:sp>
        <p:nvSpPr>
          <p:cNvPr id="1166" name="Google Shape;1166;p72"/>
          <p:cNvSpPr txBox="1"/>
          <p:nvPr>
            <p:ph idx="2" type="subTitle"/>
          </p:nvPr>
        </p:nvSpPr>
        <p:spPr>
          <a:xfrm>
            <a:off x="4354225" y="3088750"/>
            <a:ext cx="3852000" cy="424800"/>
          </a:xfrm>
          <a:prstGeom prst="rect">
            <a:avLst/>
          </a:prstGeom>
        </p:spPr>
        <p:txBody>
          <a:bodyPr anchorCtr="0" anchor="t" bIns="91425" lIns="91425" spcFirstLastPara="1" rIns="91425" wrap="square" tIns="91425">
            <a:normAutofit/>
          </a:bodyPr>
          <a:lstStyle>
            <a:lvl1pPr lvl="0" rtl="0" algn="r">
              <a:spcBef>
                <a:spcPts val="0"/>
              </a:spcBef>
              <a:spcAft>
                <a:spcPts val="0"/>
              </a:spcAft>
              <a:buNone/>
              <a:defRPr sz="1800">
                <a:solidFill>
                  <a:schemeClr val="lt1"/>
                </a:solidFill>
                <a:latin typeface="Nunito Black"/>
                <a:ea typeface="Nunito Black"/>
                <a:cs typeface="Nunito Black"/>
                <a:sym typeface="Nunito Black"/>
              </a:defRPr>
            </a:lvl1pPr>
            <a:lvl2pPr lvl="1" rtl="0">
              <a:spcBef>
                <a:spcPts val="1200"/>
              </a:spcBef>
              <a:spcAft>
                <a:spcPts val="0"/>
              </a:spcAft>
              <a:buNone/>
              <a:defRPr sz="1800">
                <a:solidFill>
                  <a:schemeClr val="lt1"/>
                </a:solidFill>
                <a:latin typeface="Nunito Black"/>
                <a:ea typeface="Nunito Black"/>
                <a:cs typeface="Nunito Black"/>
                <a:sym typeface="Nunito Black"/>
              </a:defRPr>
            </a:lvl2pPr>
            <a:lvl3pPr lvl="2" rtl="0">
              <a:spcBef>
                <a:spcPts val="1200"/>
              </a:spcBef>
              <a:spcAft>
                <a:spcPts val="0"/>
              </a:spcAft>
              <a:buNone/>
              <a:defRPr sz="1800">
                <a:solidFill>
                  <a:schemeClr val="lt1"/>
                </a:solidFill>
                <a:latin typeface="Nunito Black"/>
                <a:ea typeface="Nunito Black"/>
                <a:cs typeface="Nunito Black"/>
                <a:sym typeface="Nunito Black"/>
              </a:defRPr>
            </a:lvl3pPr>
            <a:lvl4pPr lvl="3" rtl="0">
              <a:spcBef>
                <a:spcPts val="1200"/>
              </a:spcBef>
              <a:spcAft>
                <a:spcPts val="0"/>
              </a:spcAft>
              <a:buNone/>
              <a:defRPr sz="1800">
                <a:solidFill>
                  <a:schemeClr val="lt1"/>
                </a:solidFill>
                <a:latin typeface="Nunito Black"/>
                <a:ea typeface="Nunito Black"/>
                <a:cs typeface="Nunito Black"/>
                <a:sym typeface="Nunito Black"/>
              </a:defRPr>
            </a:lvl4pPr>
            <a:lvl5pPr lvl="4" rtl="0">
              <a:spcBef>
                <a:spcPts val="1200"/>
              </a:spcBef>
              <a:spcAft>
                <a:spcPts val="0"/>
              </a:spcAft>
              <a:buNone/>
              <a:defRPr sz="1800">
                <a:solidFill>
                  <a:schemeClr val="lt1"/>
                </a:solidFill>
                <a:latin typeface="Nunito Black"/>
                <a:ea typeface="Nunito Black"/>
                <a:cs typeface="Nunito Black"/>
                <a:sym typeface="Nunito Black"/>
              </a:defRPr>
            </a:lvl5pPr>
            <a:lvl6pPr lvl="5" rtl="0">
              <a:spcBef>
                <a:spcPts val="1200"/>
              </a:spcBef>
              <a:spcAft>
                <a:spcPts val="0"/>
              </a:spcAft>
              <a:buNone/>
              <a:defRPr sz="1800">
                <a:solidFill>
                  <a:schemeClr val="lt1"/>
                </a:solidFill>
                <a:latin typeface="Nunito Black"/>
                <a:ea typeface="Nunito Black"/>
                <a:cs typeface="Nunito Black"/>
                <a:sym typeface="Nunito Black"/>
              </a:defRPr>
            </a:lvl6pPr>
            <a:lvl7pPr lvl="6" rtl="0">
              <a:spcBef>
                <a:spcPts val="1200"/>
              </a:spcBef>
              <a:spcAft>
                <a:spcPts val="0"/>
              </a:spcAft>
              <a:buNone/>
              <a:defRPr sz="1800">
                <a:solidFill>
                  <a:schemeClr val="lt1"/>
                </a:solidFill>
                <a:latin typeface="Nunito Black"/>
                <a:ea typeface="Nunito Black"/>
                <a:cs typeface="Nunito Black"/>
                <a:sym typeface="Nunito Black"/>
              </a:defRPr>
            </a:lvl7pPr>
            <a:lvl8pPr lvl="7" rtl="0">
              <a:spcBef>
                <a:spcPts val="1200"/>
              </a:spcBef>
              <a:spcAft>
                <a:spcPts val="0"/>
              </a:spcAft>
              <a:buNone/>
              <a:defRPr sz="1800">
                <a:solidFill>
                  <a:schemeClr val="lt1"/>
                </a:solidFill>
                <a:latin typeface="Nunito Black"/>
                <a:ea typeface="Nunito Black"/>
                <a:cs typeface="Nunito Black"/>
                <a:sym typeface="Nunito Black"/>
              </a:defRPr>
            </a:lvl8pPr>
            <a:lvl9pPr lvl="8" rtl="0">
              <a:spcBef>
                <a:spcPts val="1200"/>
              </a:spcBef>
              <a:spcAft>
                <a:spcPts val="1200"/>
              </a:spcAft>
              <a:buNone/>
              <a:defRPr sz="1800">
                <a:solidFill>
                  <a:schemeClr val="lt1"/>
                </a:solidFill>
                <a:latin typeface="Nunito Black"/>
                <a:ea typeface="Nunito Black"/>
                <a:cs typeface="Nunito Black"/>
                <a:sym typeface="Nunito Black"/>
              </a:defRPr>
            </a:lvl9pPr>
          </a:lstStyle>
          <a:p/>
        </p:txBody>
      </p:sp>
      <p:sp>
        <p:nvSpPr>
          <p:cNvPr id="1167" name="Google Shape;1167;p72"/>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2"/>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 name="Google Shape;1169;p72"/>
          <p:cNvGrpSpPr/>
          <p:nvPr/>
        </p:nvGrpSpPr>
        <p:grpSpPr>
          <a:xfrm>
            <a:off x="710797" y="445797"/>
            <a:ext cx="621664" cy="544428"/>
            <a:chOff x="2316475" y="944125"/>
            <a:chExt cx="662825" cy="580475"/>
          </a:xfrm>
        </p:grpSpPr>
        <p:sp>
          <p:nvSpPr>
            <p:cNvPr id="1170" name="Google Shape;1170;p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 name="Google Shape;1174;p72"/>
          <p:cNvGrpSpPr/>
          <p:nvPr/>
        </p:nvGrpSpPr>
        <p:grpSpPr>
          <a:xfrm>
            <a:off x="499615" y="3871964"/>
            <a:ext cx="762448" cy="667720"/>
            <a:chOff x="2316475" y="944125"/>
            <a:chExt cx="662825" cy="580475"/>
          </a:xfrm>
        </p:grpSpPr>
        <p:sp>
          <p:nvSpPr>
            <p:cNvPr id="1175" name="Google Shape;1175;p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 name="Google Shape;1179;p72"/>
          <p:cNvSpPr/>
          <p:nvPr/>
        </p:nvSpPr>
        <p:spPr>
          <a:xfrm flipH="1" rot="-318109">
            <a:off x="6980431" y="4141316"/>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2"/>
          <p:cNvSpPr/>
          <p:nvPr/>
        </p:nvSpPr>
        <p:spPr>
          <a:xfrm flipH="1" rot="-7528679">
            <a:off x="7421490" y="-846544"/>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 name="Google Shape;1181;p72"/>
          <p:cNvGrpSpPr/>
          <p:nvPr/>
        </p:nvGrpSpPr>
        <p:grpSpPr>
          <a:xfrm flipH="1">
            <a:off x="7766010" y="445810"/>
            <a:ext cx="621664" cy="544428"/>
            <a:chOff x="2316475" y="944125"/>
            <a:chExt cx="662825" cy="580475"/>
          </a:xfrm>
        </p:grpSpPr>
        <p:sp>
          <p:nvSpPr>
            <p:cNvPr id="1182" name="Google Shape;1182;p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72"/>
          <p:cNvGrpSpPr/>
          <p:nvPr/>
        </p:nvGrpSpPr>
        <p:grpSpPr>
          <a:xfrm flipH="1">
            <a:off x="7836407" y="3871977"/>
            <a:ext cx="762448" cy="667720"/>
            <a:chOff x="2316475" y="944125"/>
            <a:chExt cx="662825" cy="580475"/>
          </a:xfrm>
        </p:grpSpPr>
        <p:sp>
          <p:nvSpPr>
            <p:cNvPr id="1187" name="Google Shape;1187;p7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7">
    <p:spTree>
      <p:nvGrpSpPr>
        <p:cNvPr id="1191" name="Shape 1191"/>
        <p:cNvGrpSpPr/>
        <p:nvPr/>
      </p:nvGrpSpPr>
      <p:grpSpPr>
        <a:xfrm>
          <a:off x="0" y="0"/>
          <a:ext cx="0" cy="0"/>
          <a:chOff x="0" y="0"/>
          <a:chExt cx="0" cy="0"/>
        </a:xfrm>
      </p:grpSpPr>
      <p:sp>
        <p:nvSpPr>
          <p:cNvPr id="1192" name="Google Shape;1192;p73"/>
          <p:cNvSpPr txBox="1"/>
          <p:nvPr>
            <p:ph type="ctrTitle"/>
          </p:nvPr>
        </p:nvSpPr>
        <p:spPr>
          <a:xfrm>
            <a:off x="710800" y="602775"/>
            <a:ext cx="7722300" cy="480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193" name="Google Shape;1193;p73"/>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3"/>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3"/>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3"/>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 name="Google Shape;1197;p73"/>
          <p:cNvGrpSpPr/>
          <p:nvPr/>
        </p:nvGrpSpPr>
        <p:grpSpPr>
          <a:xfrm>
            <a:off x="89147" y="4194428"/>
            <a:ext cx="621664" cy="544428"/>
            <a:chOff x="2316475" y="944125"/>
            <a:chExt cx="662825" cy="580475"/>
          </a:xfrm>
        </p:grpSpPr>
        <p:sp>
          <p:nvSpPr>
            <p:cNvPr id="1198" name="Google Shape;1198;p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73"/>
          <p:cNvGrpSpPr/>
          <p:nvPr/>
        </p:nvGrpSpPr>
        <p:grpSpPr>
          <a:xfrm>
            <a:off x="8632622" y="3375190"/>
            <a:ext cx="621664" cy="544428"/>
            <a:chOff x="2316475" y="944125"/>
            <a:chExt cx="662825" cy="580475"/>
          </a:xfrm>
        </p:grpSpPr>
        <p:sp>
          <p:nvSpPr>
            <p:cNvPr id="1203" name="Google Shape;1203;p7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8">
    <p:spTree>
      <p:nvGrpSpPr>
        <p:cNvPr id="1207" name="Shape 1207"/>
        <p:cNvGrpSpPr/>
        <p:nvPr/>
      </p:nvGrpSpPr>
      <p:grpSpPr>
        <a:xfrm>
          <a:off x="0" y="0"/>
          <a:ext cx="0" cy="0"/>
          <a:chOff x="0" y="0"/>
          <a:chExt cx="0" cy="0"/>
        </a:xfrm>
      </p:grpSpPr>
      <p:sp>
        <p:nvSpPr>
          <p:cNvPr id="1208" name="Google Shape;1208;p74"/>
          <p:cNvSpPr txBox="1"/>
          <p:nvPr>
            <p:ph type="ctrTitle"/>
          </p:nvPr>
        </p:nvSpPr>
        <p:spPr>
          <a:xfrm>
            <a:off x="710800" y="653929"/>
            <a:ext cx="7722300" cy="5115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
        <p:nvSpPr>
          <p:cNvPr id="1209" name="Google Shape;1209;p74"/>
          <p:cNvSpPr/>
          <p:nvPr/>
        </p:nvSpPr>
        <p:spPr>
          <a:xfrm>
            <a:off x="-734347" y="44273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210" name="Google Shape;1210;p74"/>
          <p:cNvSpPr/>
          <p:nvPr/>
        </p:nvSpPr>
        <p:spPr>
          <a:xfrm rot="10661766">
            <a:off x="-966528" y="-11590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211" name="Google Shape;1211;p74"/>
          <p:cNvGrpSpPr/>
          <p:nvPr/>
        </p:nvGrpSpPr>
        <p:grpSpPr>
          <a:xfrm>
            <a:off x="552372" y="4334315"/>
            <a:ext cx="621664" cy="544428"/>
            <a:chOff x="2316475" y="944125"/>
            <a:chExt cx="662825" cy="580475"/>
          </a:xfrm>
        </p:grpSpPr>
        <p:sp>
          <p:nvSpPr>
            <p:cNvPr id="1212" name="Google Shape;1212;p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74"/>
          <p:cNvGrpSpPr/>
          <p:nvPr/>
        </p:nvGrpSpPr>
        <p:grpSpPr>
          <a:xfrm>
            <a:off x="7438022" y="4427365"/>
            <a:ext cx="621664" cy="544428"/>
            <a:chOff x="2316475" y="944125"/>
            <a:chExt cx="662825" cy="580475"/>
          </a:xfrm>
        </p:grpSpPr>
        <p:sp>
          <p:nvSpPr>
            <p:cNvPr id="1217" name="Google Shape;1217;p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74"/>
          <p:cNvGrpSpPr/>
          <p:nvPr/>
        </p:nvGrpSpPr>
        <p:grpSpPr>
          <a:xfrm>
            <a:off x="7811547" y="41115"/>
            <a:ext cx="621664" cy="544428"/>
            <a:chOff x="2316475" y="944125"/>
            <a:chExt cx="662825" cy="580475"/>
          </a:xfrm>
        </p:grpSpPr>
        <p:sp>
          <p:nvSpPr>
            <p:cNvPr id="1222" name="Google Shape;1222;p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74"/>
          <p:cNvGrpSpPr/>
          <p:nvPr/>
        </p:nvGrpSpPr>
        <p:grpSpPr>
          <a:xfrm>
            <a:off x="200547" y="41122"/>
            <a:ext cx="621664" cy="544428"/>
            <a:chOff x="2316475" y="944125"/>
            <a:chExt cx="662825" cy="580475"/>
          </a:xfrm>
        </p:grpSpPr>
        <p:sp>
          <p:nvSpPr>
            <p:cNvPr id="1227" name="Google Shape;1227;p7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ONLY_2_1">
    <p:spTree>
      <p:nvGrpSpPr>
        <p:cNvPr id="1231" name="Shape 1231"/>
        <p:cNvGrpSpPr/>
        <p:nvPr/>
      </p:nvGrpSpPr>
      <p:grpSpPr>
        <a:xfrm>
          <a:off x="0" y="0"/>
          <a:ext cx="0" cy="0"/>
          <a:chOff x="0" y="0"/>
          <a:chExt cx="0" cy="0"/>
        </a:xfrm>
      </p:grpSpPr>
      <p:sp>
        <p:nvSpPr>
          <p:cNvPr id="1232" name="Google Shape;1232;p75"/>
          <p:cNvSpPr txBox="1"/>
          <p:nvPr>
            <p:ph type="ctrTitle"/>
          </p:nvPr>
        </p:nvSpPr>
        <p:spPr>
          <a:xfrm>
            <a:off x="710850" y="536975"/>
            <a:ext cx="7722300" cy="754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sz="3500"/>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1233" name="Google Shape;1233;p75"/>
          <p:cNvSpPr txBox="1"/>
          <p:nvPr>
            <p:ph idx="1" type="subTitle"/>
          </p:nvPr>
        </p:nvSpPr>
        <p:spPr>
          <a:xfrm>
            <a:off x="7108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34" name="Google Shape;1234;p75"/>
          <p:cNvSpPr txBox="1"/>
          <p:nvPr>
            <p:ph idx="2" type="subTitle"/>
          </p:nvPr>
        </p:nvSpPr>
        <p:spPr>
          <a:xfrm>
            <a:off x="33579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35" name="Google Shape;1235;p75"/>
          <p:cNvSpPr txBox="1"/>
          <p:nvPr>
            <p:ph idx="3" type="ctrTitle"/>
          </p:nvPr>
        </p:nvSpPr>
        <p:spPr>
          <a:xfrm>
            <a:off x="7108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236" name="Google Shape;1236;p75"/>
          <p:cNvSpPr txBox="1"/>
          <p:nvPr>
            <p:ph idx="4" type="ctrTitle"/>
          </p:nvPr>
        </p:nvSpPr>
        <p:spPr>
          <a:xfrm>
            <a:off x="3357900"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237" name="Google Shape;1237;p75"/>
          <p:cNvSpPr txBox="1"/>
          <p:nvPr>
            <p:ph idx="5" type="subTitle"/>
          </p:nvPr>
        </p:nvSpPr>
        <p:spPr>
          <a:xfrm>
            <a:off x="5867200" y="2732975"/>
            <a:ext cx="2294400" cy="1112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238" name="Google Shape;1238;p75"/>
          <p:cNvSpPr txBox="1"/>
          <p:nvPr>
            <p:ph idx="6" type="ctrTitle"/>
          </p:nvPr>
        </p:nvSpPr>
        <p:spPr>
          <a:xfrm>
            <a:off x="5867201" y="2288725"/>
            <a:ext cx="2294400" cy="384900"/>
          </a:xfrm>
          <a:prstGeom prst="rect">
            <a:avLst/>
          </a:prstGeom>
          <a:ln>
            <a:noFill/>
          </a:ln>
        </p:spPr>
        <p:txBody>
          <a:bodyPr anchorCtr="0" anchor="b" bIns="91425" lIns="91425" spcFirstLastPara="1" rIns="91425" wrap="square" tIns="91425">
            <a:normAutofit/>
          </a:bodyPr>
          <a:lstStyle>
            <a:lvl1pPr lvl="0" rtl="0" algn="ctr">
              <a:spcBef>
                <a:spcPts val="0"/>
              </a:spcBef>
              <a:spcAft>
                <a:spcPts val="0"/>
              </a:spcAft>
              <a:buClr>
                <a:srgbClr val="000000"/>
              </a:buClr>
              <a:buSzPts val="1600"/>
              <a:buFont typeface="Fira Sans Condensed Medium"/>
              <a:buNone/>
              <a:defRPr sz="1800">
                <a:latin typeface="Nunito SemiBold"/>
                <a:ea typeface="Nunito SemiBold"/>
                <a:cs typeface="Nunito SemiBold"/>
                <a:sym typeface="Nunito SemiBold"/>
              </a:defRPr>
            </a:lvl1pPr>
            <a:lvl2pPr lvl="1"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2pPr>
            <a:lvl3pPr lvl="2"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3pPr>
            <a:lvl4pPr lvl="3"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4pPr>
            <a:lvl5pPr lvl="4"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5pPr>
            <a:lvl6pPr lvl="5"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6pPr>
            <a:lvl7pPr lvl="6"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7pPr>
            <a:lvl8pPr lvl="7"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8pPr>
            <a:lvl9pPr lvl="8" rtl="0" algn="ctr">
              <a:spcBef>
                <a:spcPts val="0"/>
              </a:spcBef>
              <a:spcAft>
                <a:spcPts val="0"/>
              </a:spcAft>
              <a:buClr>
                <a:srgbClr val="000000"/>
              </a:buClr>
              <a:buSzPts val="1600"/>
              <a:buFont typeface="Fira Sans Condensed Medium"/>
              <a:buNone/>
              <a:defRPr sz="1600">
                <a:solidFill>
                  <a:srgbClr val="000000"/>
                </a:solidFill>
                <a:latin typeface="Fira Sans Condensed Medium"/>
                <a:ea typeface="Fira Sans Condensed Medium"/>
                <a:cs typeface="Fira Sans Condensed Medium"/>
                <a:sym typeface="Fira Sans Condensed Medium"/>
              </a:defRPr>
            </a:lvl9pPr>
          </a:lstStyle>
          <a:p/>
        </p:txBody>
      </p:sp>
      <p:sp>
        <p:nvSpPr>
          <p:cNvPr id="1239" name="Google Shape;1239;p75"/>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5"/>
          <p:cNvSpPr/>
          <p:nvPr/>
        </p:nvSpPr>
        <p:spPr>
          <a:xfrm flipH="1" rot="-4194258">
            <a:off x="-711191" y="3532857"/>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5"/>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5"/>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75"/>
          <p:cNvGrpSpPr/>
          <p:nvPr/>
        </p:nvGrpSpPr>
        <p:grpSpPr>
          <a:xfrm flipH="1">
            <a:off x="2683258" y="4770240"/>
            <a:ext cx="621664" cy="544428"/>
            <a:chOff x="2316475" y="944125"/>
            <a:chExt cx="662825" cy="580475"/>
          </a:xfrm>
        </p:grpSpPr>
        <p:sp>
          <p:nvSpPr>
            <p:cNvPr id="1244" name="Google Shape;1244;p7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75"/>
          <p:cNvGrpSpPr/>
          <p:nvPr/>
        </p:nvGrpSpPr>
        <p:grpSpPr>
          <a:xfrm flipH="1">
            <a:off x="8360133" y="748215"/>
            <a:ext cx="621664" cy="544428"/>
            <a:chOff x="2316475" y="944125"/>
            <a:chExt cx="662825" cy="580475"/>
          </a:xfrm>
        </p:grpSpPr>
        <p:sp>
          <p:nvSpPr>
            <p:cNvPr id="1249" name="Google Shape;1249;p7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p:cSld name="BLANK_1_1_1_1_1_1_2_1_1">
    <p:spTree>
      <p:nvGrpSpPr>
        <p:cNvPr id="1253" name="Shape 1253"/>
        <p:cNvGrpSpPr/>
        <p:nvPr/>
      </p:nvGrpSpPr>
      <p:grpSpPr>
        <a:xfrm>
          <a:off x="0" y="0"/>
          <a:ext cx="0" cy="0"/>
          <a:chOff x="0" y="0"/>
          <a:chExt cx="0" cy="0"/>
        </a:xfrm>
      </p:grpSpPr>
      <p:sp>
        <p:nvSpPr>
          <p:cNvPr id="1254" name="Google Shape;1254;p76"/>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6"/>
          <p:cNvSpPr txBox="1"/>
          <p:nvPr>
            <p:ph type="ctrTitle"/>
          </p:nvPr>
        </p:nvSpPr>
        <p:spPr>
          <a:xfrm>
            <a:off x="2429950" y="669825"/>
            <a:ext cx="4284000" cy="997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56" name="Google Shape;1256;p76"/>
          <p:cNvSpPr txBox="1"/>
          <p:nvPr>
            <p:ph idx="1" type="subTitle"/>
          </p:nvPr>
        </p:nvSpPr>
        <p:spPr>
          <a:xfrm>
            <a:off x="2425000" y="1561025"/>
            <a:ext cx="4293900" cy="1288200"/>
          </a:xfrm>
          <a:prstGeom prst="rect">
            <a:avLst/>
          </a:prstGeom>
        </p:spPr>
        <p:txBody>
          <a:bodyPr anchorCtr="0" anchor="ctr"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257" name="Google Shape;1257;p76"/>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6"/>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 name="Google Shape;1259;p76"/>
          <p:cNvGrpSpPr/>
          <p:nvPr/>
        </p:nvGrpSpPr>
        <p:grpSpPr>
          <a:xfrm flipH="1">
            <a:off x="7505663" y="1450322"/>
            <a:ext cx="621664" cy="544428"/>
            <a:chOff x="2316475" y="944125"/>
            <a:chExt cx="662825" cy="580475"/>
          </a:xfrm>
        </p:grpSpPr>
        <p:sp>
          <p:nvSpPr>
            <p:cNvPr id="1260" name="Google Shape;1260;p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76"/>
          <p:cNvGrpSpPr/>
          <p:nvPr/>
        </p:nvGrpSpPr>
        <p:grpSpPr>
          <a:xfrm flipH="1">
            <a:off x="1335838" y="2120722"/>
            <a:ext cx="621664" cy="544428"/>
            <a:chOff x="2316475" y="944125"/>
            <a:chExt cx="662825" cy="580475"/>
          </a:xfrm>
        </p:grpSpPr>
        <p:sp>
          <p:nvSpPr>
            <p:cNvPr id="1265" name="Google Shape;1265;p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 name="Google Shape;1269;p76"/>
          <p:cNvGrpSpPr/>
          <p:nvPr/>
        </p:nvGrpSpPr>
        <p:grpSpPr>
          <a:xfrm flipH="1">
            <a:off x="-65105" y="1510188"/>
            <a:ext cx="484923" cy="424676"/>
            <a:chOff x="2316475" y="944125"/>
            <a:chExt cx="662825" cy="580475"/>
          </a:xfrm>
        </p:grpSpPr>
        <p:sp>
          <p:nvSpPr>
            <p:cNvPr id="1270" name="Google Shape;1270;p7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76"/>
          <p:cNvSpPr txBox="1"/>
          <p:nvPr/>
        </p:nvSpPr>
        <p:spPr>
          <a:xfrm>
            <a:off x="2642575" y="3566975"/>
            <a:ext cx="3858900" cy="74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icksand"/>
                <a:ea typeface="Quicksand"/>
                <a:cs typeface="Quicksand"/>
                <a:sym typeface="Quicksand"/>
              </a:rPr>
              <a:t>Credits: This presentation template was created by </a:t>
            </a:r>
            <a:r>
              <a:rPr b="1" lang="en" sz="1200">
                <a:solidFill>
                  <a:schemeClr val="dk1"/>
                </a:solidFill>
                <a:uFill>
                  <a:noFill/>
                </a:uFill>
                <a:latin typeface="Quicksand"/>
                <a:ea typeface="Quicksand"/>
                <a:cs typeface="Quicksand"/>
                <a:sym typeface="Quicksand"/>
                <a:hlinkClick r:id="rId2">
                  <a:extLst>
                    <a:ext uri="{A12FA001-AC4F-418D-AE19-62706E023703}">
                      <ahyp:hlinkClr val="tx"/>
                    </a:ext>
                  </a:extLst>
                </a:hlinkClick>
              </a:rPr>
              <a:t>Slidesgo</a:t>
            </a:r>
            <a:r>
              <a:rPr lang="en" sz="1200">
                <a:solidFill>
                  <a:schemeClr val="dk1"/>
                </a:solidFill>
                <a:latin typeface="Quicksand"/>
                <a:ea typeface="Quicksand"/>
                <a:cs typeface="Quicksand"/>
                <a:sym typeface="Quicksand"/>
              </a:rPr>
              <a:t>, and includes icons by </a:t>
            </a:r>
            <a:r>
              <a:rPr b="1" lang="en" sz="1200">
                <a:solidFill>
                  <a:schemeClr val="dk1"/>
                </a:solidFill>
                <a:uFill>
                  <a:noFill/>
                </a:uFill>
                <a:latin typeface="Quicksand"/>
                <a:ea typeface="Quicksand"/>
                <a:cs typeface="Quicksand"/>
                <a:sym typeface="Quicksand"/>
                <a:hlinkClick r:id="rId3">
                  <a:extLst>
                    <a:ext uri="{A12FA001-AC4F-418D-AE19-62706E023703}">
                      <ahyp:hlinkClr val="tx"/>
                    </a:ext>
                  </a:extLst>
                </a:hlinkClick>
              </a:rPr>
              <a:t>Flaticon</a:t>
            </a:r>
            <a:r>
              <a:rPr lang="en" sz="1200">
                <a:solidFill>
                  <a:schemeClr val="dk1"/>
                </a:solidFill>
                <a:latin typeface="Quicksand"/>
                <a:ea typeface="Quicksand"/>
                <a:cs typeface="Quicksand"/>
                <a:sym typeface="Quicksand"/>
              </a:rPr>
              <a:t>, and infographics &amp; images by </a:t>
            </a:r>
            <a:r>
              <a:rPr b="1" lang="en" sz="1200">
                <a:solidFill>
                  <a:schemeClr val="dk1"/>
                </a:solidFill>
                <a:uFill>
                  <a:noFill/>
                </a:uFill>
                <a:latin typeface="Quicksand"/>
                <a:ea typeface="Quicksand"/>
                <a:cs typeface="Quicksand"/>
                <a:sym typeface="Quicksand"/>
                <a:hlinkClick r:id="rId4">
                  <a:extLst>
                    <a:ext uri="{A12FA001-AC4F-418D-AE19-62706E023703}">
                      <ahyp:hlinkClr val="tx"/>
                    </a:ext>
                  </a:extLst>
                </a:hlinkClick>
              </a:rPr>
              <a:t>Freepik</a:t>
            </a:r>
            <a:endParaRPr b="1" sz="1200">
              <a:solidFill>
                <a:schemeClr val="dk1"/>
              </a:solidFill>
              <a:latin typeface="Quicksand"/>
              <a:ea typeface="Quicksand"/>
              <a:cs typeface="Quicksand"/>
              <a:sym typeface="Quicksan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20">
    <p:spTree>
      <p:nvGrpSpPr>
        <p:cNvPr id="1275" name="Shape 1275"/>
        <p:cNvGrpSpPr/>
        <p:nvPr/>
      </p:nvGrpSpPr>
      <p:grpSpPr>
        <a:xfrm>
          <a:off x="0" y="0"/>
          <a:ext cx="0" cy="0"/>
          <a:chOff x="0" y="0"/>
          <a:chExt cx="0" cy="0"/>
        </a:xfrm>
      </p:grpSpPr>
      <p:sp>
        <p:nvSpPr>
          <p:cNvPr id="1276" name="Google Shape;1276;p77"/>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7"/>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7"/>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 name="Google Shape;1279;p77"/>
          <p:cNvGrpSpPr/>
          <p:nvPr/>
        </p:nvGrpSpPr>
        <p:grpSpPr>
          <a:xfrm flipH="1">
            <a:off x="7505663" y="1450322"/>
            <a:ext cx="621664" cy="544428"/>
            <a:chOff x="2316475" y="944125"/>
            <a:chExt cx="662825" cy="580475"/>
          </a:xfrm>
        </p:grpSpPr>
        <p:sp>
          <p:nvSpPr>
            <p:cNvPr id="1280" name="Google Shape;1280;p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 name="Google Shape;1284;p77"/>
          <p:cNvGrpSpPr/>
          <p:nvPr/>
        </p:nvGrpSpPr>
        <p:grpSpPr>
          <a:xfrm flipH="1">
            <a:off x="1335838" y="2120722"/>
            <a:ext cx="621664" cy="544428"/>
            <a:chOff x="2316475" y="944125"/>
            <a:chExt cx="662825" cy="580475"/>
          </a:xfrm>
        </p:grpSpPr>
        <p:sp>
          <p:nvSpPr>
            <p:cNvPr id="1285" name="Google Shape;1285;p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77"/>
          <p:cNvGrpSpPr/>
          <p:nvPr/>
        </p:nvGrpSpPr>
        <p:grpSpPr>
          <a:xfrm flipH="1">
            <a:off x="-65105" y="1510188"/>
            <a:ext cx="484923" cy="424676"/>
            <a:chOff x="2316475" y="944125"/>
            <a:chExt cx="662825" cy="580475"/>
          </a:xfrm>
        </p:grpSpPr>
        <p:sp>
          <p:nvSpPr>
            <p:cNvPr id="1290" name="Google Shape;1290;p7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spTree>
      <p:nvGrpSpPr>
        <p:cNvPr id="1294" name="Shape 1294"/>
        <p:cNvGrpSpPr/>
        <p:nvPr/>
      </p:nvGrpSpPr>
      <p:grpSpPr>
        <a:xfrm>
          <a:off x="0" y="0"/>
          <a:ext cx="0" cy="0"/>
          <a:chOff x="0" y="0"/>
          <a:chExt cx="0" cy="0"/>
        </a:xfrm>
      </p:grpSpPr>
      <p:sp>
        <p:nvSpPr>
          <p:cNvPr id="1295" name="Google Shape;1295;p78"/>
          <p:cNvSpPr/>
          <p:nvPr/>
        </p:nvSpPr>
        <p:spPr>
          <a:xfrm flipH="1">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8"/>
          <p:cNvSpPr/>
          <p:nvPr/>
        </p:nvSpPr>
        <p:spPr>
          <a:xfrm>
            <a:off x="8940708"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8"/>
          <p:cNvSpPr/>
          <p:nvPr/>
        </p:nvSpPr>
        <p:spPr>
          <a:xfrm>
            <a:off x="947377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 name="Google Shape;1298;p78"/>
          <p:cNvGrpSpPr/>
          <p:nvPr/>
        </p:nvGrpSpPr>
        <p:grpSpPr>
          <a:xfrm>
            <a:off x="2104522" y="1450322"/>
            <a:ext cx="621664" cy="544428"/>
            <a:chOff x="2316475" y="944125"/>
            <a:chExt cx="662825" cy="580475"/>
          </a:xfrm>
        </p:grpSpPr>
        <p:sp>
          <p:nvSpPr>
            <p:cNvPr id="1299" name="Google Shape;1299;p7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 name="Google Shape;1303;p78"/>
          <p:cNvGrpSpPr/>
          <p:nvPr/>
        </p:nvGrpSpPr>
        <p:grpSpPr>
          <a:xfrm>
            <a:off x="8274347" y="2120722"/>
            <a:ext cx="621664" cy="544428"/>
            <a:chOff x="2316475" y="944125"/>
            <a:chExt cx="662825" cy="580475"/>
          </a:xfrm>
        </p:grpSpPr>
        <p:sp>
          <p:nvSpPr>
            <p:cNvPr id="1304" name="Google Shape;1304;p7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 name="Google Shape;1308;p78"/>
          <p:cNvGrpSpPr/>
          <p:nvPr/>
        </p:nvGrpSpPr>
        <p:grpSpPr>
          <a:xfrm>
            <a:off x="9812031" y="1510188"/>
            <a:ext cx="484923" cy="424676"/>
            <a:chOff x="2316475" y="944125"/>
            <a:chExt cx="662825" cy="580475"/>
          </a:xfrm>
        </p:grpSpPr>
        <p:sp>
          <p:nvSpPr>
            <p:cNvPr id="1309" name="Google Shape;1309;p7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16" name="Shape 1316"/>
        <p:cNvGrpSpPr/>
        <p:nvPr/>
      </p:nvGrpSpPr>
      <p:grpSpPr>
        <a:xfrm>
          <a:off x="0" y="0"/>
          <a:ext cx="0" cy="0"/>
          <a:chOff x="0" y="0"/>
          <a:chExt cx="0" cy="0"/>
        </a:xfrm>
      </p:grpSpPr>
      <p:sp>
        <p:nvSpPr>
          <p:cNvPr id="1317" name="Google Shape;1317;p80"/>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0"/>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0"/>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80"/>
          <p:cNvGrpSpPr/>
          <p:nvPr/>
        </p:nvGrpSpPr>
        <p:grpSpPr>
          <a:xfrm>
            <a:off x="399972" y="1818222"/>
            <a:ext cx="621664" cy="544428"/>
            <a:chOff x="2316475" y="944125"/>
            <a:chExt cx="662825" cy="580475"/>
          </a:xfrm>
        </p:grpSpPr>
        <p:sp>
          <p:nvSpPr>
            <p:cNvPr id="1321" name="Google Shape;1321;p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80"/>
          <p:cNvGrpSpPr/>
          <p:nvPr/>
        </p:nvGrpSpPr>
        <p:grpSpPr>
          <a:xfrm>
            <a:off x="7398222" y="2083072"/>
            <a:ext cx="621664" cy="544428"/>
            <a:chOff x="2316475" y="944125"/>
            <a:chExt cx="662825" cy="580475"/>
          </a:xfrm>
        </p:grpSpPr>
        <p:sp>
          <p:nvSpPr>
            <p:cNvPr id="1326" name="Google Shape;1326;p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80"/>
          <p:cNvGrpSpPr/>
          <p:nvPr/>
        </p:nvGrpSpPr>
        <p:grpSpPr>
          <a:xfrm>
            <a:off x="8935906" y="1472538"/>
            <a:ext cx="484923" cy="424676"/>
            <a:chOff x="2316475" y="944125"/>
            <a:chExt cx="662825" cy="580475"/>
          </a:xfrm>
        </p:grpSpPr>
        <p:sp>
          <p:nvSpPr>
            <p:cNvPr id="1331" name="Google Shape;1331;p8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 name="Google Shape;1335;p80"/>
          <p:cNvSpPr txBox="1"/>
          <p:nvPr>
            <p:ph type="ctrTitle"/>
          </p:nvPr>
        </p:nvSpPr>
        <p:spPr>
          <a:xfrm>
            <a:off x="710800" y="1430550"/>
            <a:ext cx="5230800" cy="17823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6000"/>
              <a:buNone/>
              <a:defRPr sz="4500">
                <a:solidFill>
                  <a:srgbClr val="20124D"/>
                </a:solidFill>
              </a:defRPr>
            </a:lvl1pPr>
            <a:lvl2pPr lvl="1" rtl="0">
              <a:spcBef>
                <a:spcPts val="0"/>
              </a:spcBef>
              <a:spcAft>
                <a:spcPts val="0"/>
              </a:spcAft>
              <a:buClr>
                <a:srgbClr val="434343"/>
              </a:buClr>
              <a:buSzPts val="5200"/>
              <a:buNone/>
              <a:defRPr sz="5200">
                <a:solidFill>
                  <a:srgbClr val="434343"/>
                </a:solidFill>
              </a:defRPr>
            </a:lvl2pPr>
            <a:lvl3pPr lvl="2" rtl="0">
              <a:spcBef>
                <a:spcPts val="0"/>
              </a:spcBef>
              <a:spcAft>
                <a:spcPts val="0"/>
              </a:spcAft>
              <a:buClr>
                <a:srgbClr val="434343"/>
              </a:buClr>
              <a:buSzPts val="5200"/>
              <a:buNone/>
              <a:defRPr sz="5200">
                <a:solidFill>
                  <a:srgbClr val="434343"/>
                </a:solidFill>
              </a:defRPr>
            </a:lvl3pPr>
            <a:lvl4pPr lvl="3" rtl="0">
              <a:spcBef>
                <a:spcPts val="0"/>
              </a:spcBef>
              <a:spcAft>
                <a:spcPts val="0"/>
              </a:spcAft>
              <a:buClr>
                <a:srgbClr val="434343"/>
              </a:buClr>
              <a:buSzPts val="5200"/>
              <a:buNone/>
              <a:defRPr sz="5200">
                <a:solidFill>
                  <a:srgbClr val="434343"/>
                </a:solidFill>
              </a:defRPr>
            </a:lvl4pPr>
            <a:lvl5pPr lvl="4" rtl="0">
              <a:spcBef>
                <a:spcPts val="0"/>
              </a:spcBef>
              <a:spcAft>
                <a:spcPts val="0"/>
              </a:spcAft>
              <a:buClr>
                <a:srgbClr val="434343"/>
              </a:buClr>
              <a:buSzPts val="5200"/>
              <a:buNone/>
              <a:defRPr sz="5200">
                <a:solidFill>
                  <a:srgbClr val="434343"/>
                </a:solidFill>
              </a:defRPr>
            </a:lvl5pPr>
            <a:lvl6pPr lvl="5" rtl="0">
              <a:spcBef>
                <a:spcPts val="0"/>
              </a:spcBef>
              <a:spcAft>
                <a:spcPts val="0"/>
              </a:spcAft>
              <a:buClr>
                <a:srgbClr val="434343"/>
              </a:buClr>
              <a:buSzPts val="5200"/>
              <a:buNone/>
              <a:defRPr sz="5200">
                <a:solidFill>
                  <a:srgbClr val="434343"/>
                </a:solidFill>
              </a:defRPr>
            </a:lvl6pPr>
            <a:lvl7pPr lvl="6" rtl="0">
              <a:spcBef>
                <a:spcPts val="0"/>
              </a:spcBef>
              <a:spcAft>
                <a:spcPts val="0"/>
              </a:spcAft>
              <a:buClr>
                <a:srgbClr val="434343"/>
              </a:buClr>
              <a:buSzPts val="5200"/>
              <a:buNone/>
              <a:defRPr sz="5200">
                <a:solidFill>
                  <a:srgbClr val="434343"/>
                </a:solidFill>
              </a:defRPr>
            </a:lvl7pPr>
            <a:lvl8pPr lvl="7" rtl="0">
              <a:spcBef>
                <a:spcPts val="0"/>
              </a:spcBef>
              <a:spcAft>
                <a:spcPts val="0"/>
              </a:spcAft>
              <a:buClr>
                <a:srgbClr val="434343"/>
              </a:buClr>
              <a:buSzPts val="5200"/>
              <a:buNone/>
              <a:defRPr sz="5200">
                <a:solidFill>
                  <a:srgbClr val="434343"/>
                </a:solidFill>
              </a:defRPr>
            </a:lvl8pPr>
            <a:lvl9pPr lvl="8" rtl="0">
              <a:spcBef>
                <a:spcPts val="0"/>
              </a:spcBef>
              <a:spcAft>
                <a:spcPts val="0"/>
              </a:spcAft>
              <a:buClr>
                <a:srgbClr val="434343"/>
              </a:buClr>
              <a:buSzPts val="5200"/>
              <a:buNone/>
              <a:defRPr sz="5200">
                <a:solidFill>
                  <a:srgbClr val="434343"/>
                </a:solidFill>
              </a:defRPr>
            </a:lvl9pPr>
          </a:lstStyle>
          <a:p/>
        </p:txBody>
      </p:sp>
      <p:sp>
        <p:nvSpPr>
          <p:cNvPr id="1336" name="Google Shape;1336;p80"/>
          <p:cNvSpPr txBox="1"/>
          <p:nvPr>
            <p:ph idx="1" type="subTitle"/>
          </p:nvPr>
        </p:nvSpPr>
        <p:spPr>
          <a:xfrm>
            <a:off x="710800" y="3330475"/>
            <a:ext cx="5230800" cy="335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400"/>
              <a:buFont typeface="Nunito SemiBold"/>
              <a:buNone/>
              <a:defRPr>
                <a:solidFill>
                  <a:schemeClr val="lt1"/>
                </a:solidFill>
                <a:latin typeface="Nunito SemiBold"/>
                <a:ea typeface="Nunito SemiBold"/>
                <a:cs typeface="Nunito SemiBold"/>
                <a:sym typeface="Nunito SemiBold"/>
              </a:defRPr>
            </a:lvl1pPr>
            <a:lvl2pPr lvl="1" rtl="0" algn="r">
              <a:lnSpc>
                <a:spcPct val="100000"/>
              </a:lnSpc>
              <a:spcBef>
                <a:spcPts val="0"/>
              </a:spcBef>
              <a:spcAft>
                <a:spcPts val="0"/>
              </a:spcAft>
              <a:buClr>
                <a:srgbClr val="434343"/>
              </a:buClr>
              <a:buSzPts val="2800"/>
              <a:buNone/>
              <a:defRPr sz="2800">
                <a:solidFill>
                  <a:srgbClr val="434343"/>
                </a:solidFill>
              </a:defRPr>
            </a:lvl2pPr>
            <a:lvl3pPr lvl="2" rtl="0" algn="r">
              <a:lnSpc>
                <a:spcPct val="100000"/>
              </a:lnSpc>
              <a:spcBef>
                <a:spcPts val="0"/>
              </a:spcBef>
              <a:spcAft>
                <a:spcPts val="0"/>
              </a:spcAft>
              <a:buClr>
                <a:srgbClr val="434343"/>
              </a:buClr>
              <a:buSzPts val="2800"/>
              <a:buNone/>
              <a:defRPr sz="2800">
                <a:solidFill>
                  <a:srgbClr val="434343"/>
                </a:solidFill>
              </a:defRPr>
            </a:lvl3pPr>
            <a:lvl4pPr lvl="3" rtl="0" algn="r">
              <a:lnSpc>
                <a:spcPct val="100000"/>
              </a:lnSpc>
              <a:spcBef>
                <a:spcPts val="0"/>
              </a:spcBef>
              <a:spcAft>
                <a:spcPts val="0"/>
              </a:spcAft>
              <a:buClr>
                <a:srgbClr val="434343"/>
              </a:buClr>
              <a:buSzPts val="2800"/>
              <a:buNone/>
              <a:defRPr sz="2800">
                <a:solidFill>
                  <a:srgbClr val="434343"/>
                </a:solidFill>
              </a:defRPr>
            </a:lvl4pPr>
            <a:lvl5pPr lvl="4" rtl="0" algn="r">
              <a:lnSpc>
                <a:spcPct val="100000"/>
              </a:lnSpc>
              <a:spcBef>
                <a:spcPts val="0"/>
              </a:spcBef>
              <a:spcAft>
                <a:spcPts val="0"/>
              </a:spcAft>
              <a:buClr>
                <a:srgbClr val="434343"/>
              </a:buClr>
              <a:buSzPts val="2800"/>
              <a:buNone/>
              <a:defRPr sz="2800">
                <a:solidFill>
                  <a:srgbClr val="434343"/>
                </a:solidFill>
              </a:defRPr>
            </a:lvl5pPr>
            <a:lvl6pPr lvl="5" rtl="0" algn="r">
              <a:lnSpc>
                <a:spcPct val="100000"/>
              </a:lnSpc>
              <a:spcBef>
                <a:spcPts val="0"/>
              </a:spcBef>
              <a:spcAft>
                <a:spcPts val="0"/>
              </a:spcAft>
              <a:buClr>
                <a:srgbClr val="434343"/>
              </a:buClr>
              <a:buSzPts val="2800"/>
              <a:buNone/>
              <a:defRPr sz="2800">
                <a:solidFill>
                  <a:srgbClr val="434343"/>
                </a:solidFill>
              </a:defRPr>
            </a:lvl6pPr>
            <a:lvl7pPr lvl="6" rtl="0" algn="r">
              <a:lnSpc>
                <a:spcPct val="100000"/>
              </a:lnSpc>
              <a:spcBef>
                <a:spcPts val="0"/>
              </a:spcBef>
              <a:spcAft>
                <a:spcPts val="0"/>
              </a:spcAft>
              <a:buClr>
                <a:srgbClr val="434343"/>
              </a:buClr>
              <a:buSzPts val="2800"/>
              <a:buNone/>
              <a:defRPr sz="2800">
                <a:solidFill>
                  <a:srgbClr val="434343"/>
                </a:solidFill>
              </a:defRPr>
            </a:lvl7pPr>
            <a:lvl8pPr lvl="7" rtl="0" algn="r">
              <a:lnSpc>
                <a:spcPct val="100000"/>
              </a:lnSpc>
              <a:spcBef>
                <a:spcPts val="0"/>
              </a:spcBef>
              <a:spcAft>
                <a:spcPts val="0"/>
              </a:spcAft>
              <a:buClr>
                <a:srgbClr val="434343"/>
              </a:buClr>
              <a:buSzPts val="2800"/>
              <a:buNone/>
              <a:defRPr sz="2800">
                <a:solidFill>
                  <a:srgbClr val="434343"/>
                </a:solidFill>
              </a:defRPr>
            </a:lvl8pPr>
            <a:lvl9pPr lvl="8" rtl="0" algn="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37" name="Shape 1337"/>
        <p:cNvGrpSpPr/>
        <p:nvPr/>
      </p:nvGrpSpPr>
      <p:grpSpPr>
        <a:xfrm>
          <a:off x="0" y="0"/>
          <a:ext cx="0" cy="0"/>
          <a:chOff x="0" y="0"/>
          <a:chExt cx="0" cy="0"/>
        </a:xfrm>
      </p:grpSpPr>
      <p:sp>
        <p:nvSpPr>
          <p:cNvPr id="1338" name="Google Shape;1338;p81"/>
          <p:cNvSpPr/>
          <p:nvPr/>
        </p:nvSpPr>
        <p:spPr>
          <a:xfrm flipH="1" rot="-187878">
            <a:off x="-2662968" y="1897242"/>
            <a:ext cx="13825288" cy="466797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1"/>
          <p:cNvSpPr/>
          <p:nvPr/>
        </p:nvSpPr>
        <p:spPr>
          <a:xfrm>
            <a:off x="8064583" y="1294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1"/>
          <p:cNvSpPr/>
          <p:nvPr/>
        </p:nvSpPr>
        <p:spPr>
          <a:xfrm>
            <a:off x="8597650" y="6664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 name="Google Shape;1341;p81"/>
          <p:cNvGrpSpPr/>
          <p:nvPr/>
        </p:nvGrpSpPr>
        <p:grpSpPr>
          <a:xfrm>
            <a:off x="399972" y="1818222"/>
            <a:ext cx="621664" cy="544428"/>
            <a:chOff x="2316475" y="944125"/>
            <a:chExt cx="662825" cy="580475"/>
          </a:xfrm>
        </p:grpSpPr>
        <p:sp>
          <p:nvSpPr>
            <p:cNvPr id="1342" name="Google Shape;1342;p8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81"/>
          <p:cNvGrpSpPr/>
          <p:nvPr/>
        </p:nvGrpSpPr>
        <p:grpSpPr>
          <a:xfrm>
            <a:off x="7398222" y="2083072"/>
            <a:ext cx="621664" cy="544428"/>
            <a:chOff x="2316475" y="944125"/>
            <a:chExt cx="662825" cy="580475"/>
          </a:xfrm>
        </p:grpSpPr>
        <p:sp>
          <p:nvSpPr>
            <p:cNvPr id="1347" name="Google Shape;1347;p8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81"/>
          <p:cNvGrpSpPr/>
          <p:nvPr/>
        </p:nvGrpSpPr>
        <p:grpSpPr>
          <a:xfrm>
            <a:off x="8935906" y="1472538"/>
            <a:ext cx="484923" cy="424676"/>
            <a:chOff x="2316475" y="944125"/>
            <a:chExt cx="662825" cy="580475"/>
          </a:xfrm>
        </p:grpSpPr>
        <p:sp>
          <p:nvSpPr>
            <p:cNvPr id="1352" name="Google Shape;1352;p8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6" name="Google Shape;1356;p81"/>
          <p:cNvSpPr txBox="1"/>
          <p:nvPr>
            <p:ph type="ctrTitle"/>
          </p:nvPr>
        </p:nvSpPr>
        <p:spPr>
          <a:xfrm>
            <a:off x="1832100" y="2263200"/>
            <a:ext cx="5479800" cy="850200"/>
          </a:xfrm>
          <a:prstGeom prst="rect">
            <a:avLst/>
          </a:prstGeom>
        </p:spPr>
        <p:txBody>
          <a:bodyPr anchorCtr="0" anchor="b" bIns="91425" lIns="91425" spcFirstLastPara="1" rIns="91425" wrap="square" tIns="91425">
            <a:normAutofit/>
          </a:bodyPr>
          <a:lstStyle>
            <a:lvl1pPr lvl="0" rtl="0" algn="ctr">
              <a:lnSpc>
                <a:spcPct val="115000"/>
              </a:lnSpc>
              <a:spcBef>
                <a:spcPts val="0"/>
              </a:spcBef>
              <a:spcAft>
                <a:spcPts val="0"/>
              </a:spcAft>
              <a:buSzPts val="5200"/>
              <a:buNone/>
              <a:defRPr sz="4500">
                <a:solidFill>
                  <a:srgbClr val="20124D"/>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57" name="Google Shape;1357;p81"/>
          <p:cNvSpPr txBox="1"/>
          <p:nvPr>
            <p:ph idx="1" type="subTitle"/>
          </p:nvPr>
        </p:nvSpPr>
        <p:spPr>
          <a:xfrm>
            <a:off x="2561775" y="3265500"/>
            <a:ext cx="4088700" cy="382500"/>
          </a:xfrm>
          <a:prstGeom prst="rect">
            <a:avLst/>
          </a:prstGeom>
        </p:spPr>
        <p:txBody>
          <a:bodyPr anchorCtr="0" anchor="t" bIns="91425" lIns="91425" spcFirstLastPara="1" rIns="91425" wrap="square" tIns="91425">
            <a:normAutofit/>
          </a:bodyPr>
          <a:lstStyle>
            <a:lvl1pPr lvl="0" rtl="0" algn="ctr">
              <a:lnSpc>
                <a:spcPct val="90000"/>
              </a:lnSpc>
              <a:spcBef>
                <a:spcPts val="0"/>
              </a:spcBef>
              <a:spcAft>
                <a:spcPts val="0"/>
              </a:spcAft>
              <a:buSzPts val="1400"/>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58" name="Shape 1358"/>
        <p:cNvGrpSpPr/>
        <p:nvPr/>
      </p:nvGrpSpPr>
      <p:grpSpPr>
        <a:xfrm>
          <a:off x="0" y="0"/>
          <a:ext cx="0" cy="0"/>
          <a:chOff x="0" y="0"/>
          <a:chExt cx="0" cy="0"/>
        </a:xfrm>
      </p:grpSpPr>
      <p:sp>
        <p:nvSpPr>
          <p:cNvPr id="1359" name="Google Shape;1359;p82"/>
          <p:cNvSpPr/>
          <p:nvPr/>
        </p:nvSpPr>
        <p:spPr>
          <a:xfrm flipH="1" rot="-2510430">
            <a:off x="7961371" y="-52759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2"/>
          <p:cNvSpPr/>
          <p:nvPr/>
        </p:nvSpPr>
        <p:spPr>
          <a:xfrm flipH="1" rot="-3629760">
            <a:off x="-937685" y="331741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2"/>
          <p:cNvSpPr/>
          <p:nvPr/>
        </p:nvSpPr>
        <p:spPr>
          <a:xfrm flipH="1">
            <a:off x="7373469" y="1293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2"/>
          <p:cNvSpPr/>
          <p:nvPr/>
        </p:nvSpPr>
        <p:spPr>
          <a:xfrm flipH="1">
            <a:off x="1542042" y="42996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 name="Google Shape;1363;p82"/>
          <p:cNvGrpSpPr/>
          <p:nvPr/>
        </p:nvGrpSpPr>
        <p:grpSpPr>
          <a:xfrm flipH="1">
            <a:off x="8481483" y="4330403"/>
            <a:ext cx="621664" cy="544428"/>
            <a:chOff x="2316475" y="944125"/>
            <a:chExt cx="662825" cy="580475"/>
          </a:xfrm>
        </p:grpSpPr>
        <p:sp>
          <p:nvSpPr>
            <p:cNvPr id="1364" name="Google Shape;1364;p8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82"/>
          <p:cNvGrpSpPr/>
          <p:nvPr/>
        </p:nvGrpSpPr>
        <p:grpSpPr>
          <a:xfrm flipH="1">
            <a:off x="48883" y="3244965"/>
            <a:ext cx="621664" cy="544428"/>
            <a:chOff x="2316475" y="944125"/>
            <a:chExt cx="662825" cy="580475"/>
          </a:xfrm>
        </p:grpSpPr>
        <p:sp>
          <p:nvSpPr>
            <p:cNvPr id="1369" name="Google Shape;1369;p8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 name="Google Shape;1373;p82"/>
          <p:cNvSpPr txBox="1"/>
          <p:nvPr>
            <p:ph type="title"/>
          </p:nvPr>
        </p:nvSpPr>
        <p:spPr>
          <a:xfrm>
            <a:off x="720000" y="531308"/>
            <a:ext cx="7704000" cy="5961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374" name="Google Shape;1374;p82"/>
          <p:cNvSpPr txBox="1"/>
          <p:nvPr>
            <p:ph idx="1" type="body"/>
          </p:nvPr>
        </p:nvSpPr>
        <p:spPr>
          <a:xfrm>
            <a:off x="1106900" y="1393925"/>
            <a:ext cx="3791700" cy="2739600"/>
          </a:xfrm>
          <a:prstGeom prst="rect">
            <a:avLst/>
          </a:prstGeom>
        </p:spPr>
        <p:txBody>
          <a:bodyPr anchorCtr="0" anchor="t" bIns="91425" lIns="91425" spcFirstLastPara="1" rIns="91425" wrap="square" tIns="91425">
            <a:norm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75" name="Shape 1375"/>
        <p:cNvGrpSpPr/>
        <p:nvPr/>
      </p:nvGrpSpPr>
      <p:grpSpPr>
        <a:xfrm>
          <a:off x="0" y="0"/>
          <a:ext cx="0" cy="0"/>
          <a:chOff x="0" y="0"/>
          <a:chExt cx="0" cy="0"/>
        </a:xfrm>
      </p:grpSpPr>
      <p:sp>
        <p:nvSpPr>
          <p:cNvPr id="1376" name="Google Shape;1376;p83"/>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3"/>
          <p:cNvSpPr/>
          <p:nvPr/>
        </p:nvSpPr>
        <p:spPr>
          <a:xfrm flipH="1" rot="-10164641">
            <a:off x="5953478"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3"/>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 name="Google Shape;1379;p83"/>
          <p:cNvGrpSpPr/>
          <p:nvPr/>
        </p:nvGrpSpPr>
        <p:grpSpPr>
          <a:xfrm flipH="1">
            <a:off x="8184578" y="3584597"/>
            <a:ext cx="621664" cy="544428"/>
            <a:chOff x="2316475" y="944125"/>
            <a:chExt cx="662825" cy="580475"/>
          </a:xfrm>
        </p:grpSpPr>
        <p:sp>
          <p:nvSpPr>
            <p:cNvPr id="1380" name="Google Shape;1380;p8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83"/>
          <p:cNvGrpSpPr/>
          <p:nvPr/>
        </p:nvGrpSpPr>
        <p:grpSpPr>
          <a:xfrm flipH="1">
            <a:off x="225885" y="206013"/>
            <a:ext cx="484923" cy="424676"/>
            <a:chOff x="2316475" y="944125"/>
            <a:chExt cx="662825" cy="580475"/>
          </a:xfrm>
        </p:grpSpPr>
        <p:sp>
          <p:nvSpPr>
            <p:cNvPr id="1385" name="Google Shape;1385;p8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83"/>
          <p:cNvGrpSpPr/>
          <p:nvPr/>
        </p:nvGrpSpPr>
        <p:grpSpPr>
          <a:xfrm flipH="1">
            <a:off x="7698528" y="4519735"/>
            <a:ext cx="621664" cy="544428"/>
            <a:chOff x="2316475" y="944125"/>
            <a:chExt cx="662825" cy="580475"/>
          </a:xfrm>
        </p:grpSpPr>
        <p:sp>
          <p:nvSpPr>
            <p:cNvPr id="1390" name="Google Shape;1390;p8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 name="Google Shape;1394;p83"/>
          <p:cNvSpPr/>
          <p:nvPr/>
        </p:nvSpPr>
        <p:spPr>
          <a:xfrm flipH="1">
            <a:off x="7135525" y="9224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3"/>
          <p:cNvSpPr txBox="1"/>
          <p:nvPr>
            <p:ph idx="1" type="subTitle"/>
          </p:nvPr>
        </p:nvSpPr>
        <p:spPr>
          <a:xfrm>
            <a:off x="1246125" y="2435425"/>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96" name="Google Shape;1396;p83"/>
          <p:cNvSpPr txBox="1"/>
          <p:nvPr>
            <p:ph idx="2" type="subTitle"/>
          </p:nvPr>
        </p:nvSpPr>
        <p:spPr>
          <a:xfrm>
            <a:off x="4961350" y="2435300"/>
            <a:ext cx="2735400" cy="4248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2000">
                <a:solidFill>
                  <a:schemeClr val="dk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97" name="Google Shape;1397;p83"/>
          <p:cNvSpPr txBox="1"/>
          <p:nvPr>
            <p:ph idx="3" type="subTitle"/>
          </p:nvPr>
        </p:nvSpPr>
        <p:spPr>
          <a:xfrm>
            <a:off x="124610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8" name="Google Shape;1398;p83"/>
          <p:cNvSpPr txBox="1"/>
          <p:nvPr>
            <p:ph idx="4" type="subTitle"/>
          </p:nvPr>
        </p:nvSpPr>
        <p:spPr>
          <a:xfrm>
            <a:off x="4961350" y="2860100"/>
            <a:ext cx="2735400" cy="94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9" name="Google Shape;1399;p83"/>
          <p:cNvSpPr txBox="1"/>
          <p:nvPr>
            <p:ph type="title"/>
          </p:nvPr>
        </p:nvSpPr>
        <p:spPr>
          <a:xfrm>
            <a:off x="785125" y="537374"/>
            <a:ext cx="7704000" cy="657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00" name="Shape 1400"/>
        <p:cNvGrpSpPr/>
        <p:nvPr/>
      </p:nvGrpSpPr>
      <p:grpSpPr>
        <a:xfrm>
          <a:off x="0" y="0"/>
          <a:ext cx="0" cy="0"/>
          <a:chOff x="0" y="0"/>
          <a:chExt cx="0" cy="0"/>
        </a:xfrm>
      </p:grpSpPr>
      <p:sp>
        <p:nvSpPr>
          <p:cNvPr id="1401" name="Google Shape;1401;p84"/>
          <p:cNvSpPr/>
          <p:nvPr/>
        </p:nvSpPr>
        <p:spPr>
          <a:xfrm rot="2510430">
            <a:off x="-1069773" y="-844627"/>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4"/>
          <p:cNvSpPr/>
          <p:nvPr/>
        </p:nvSpPr>
        <p:spPr>
          <a:xfrm rot="3629760">
            <a:off x="7748275" y="340504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4"/>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4"/>
          <p:cNvSpPr/>
          <p:nvPr/>
        </p:nvSpPr>
        <p:spPr>
          <a:xfrm>
            <a:off x="7208558" y="444059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 name="Google Shape;1405;p84"/>
          <p:cNvGrpSpPr/>
          <p:nvPr/>
        </p:nvGrpSpPr>
        <p:grpSpPr>
          <a:xfrm>
            <a:off x="89147" y="4194428"/>
            <a:ext cx="621664" cy="544428"/>
            <a:chOff x="2316475" y="944125"/>
            <a:chExt cx="662825" cy="580475"/>
          </a:xfrm>
        </p:grpSpPr>
        <p:sp>
          <p:nvSpPr>
            <p:cNvPr id="1406" name="Google Shape;1406;p8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84"/>
          <p:cNvGrpSpPr/>
          <p:nvPr/>
        </p:nvGrpSpPr>
        <p:grpSpPr>
          <a:xfrm>
            <a:off x="8632622" y="3375190"/>
            <a:ext cx="621664" cy="544428"/>
            <a:chOff x="2316475" y="944125"/>
            <a:chExt cx="662825" cy="580475"/>
          </a:xfrm>
        </p:grpSpPr>
        <p:sp>
          <p:nvSpPr>
            <p:cNvPr id="1411" name="Google Shape;1411;p8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84"/>
          <p:cNvSpPr txBox="1"/>
          <p:nvPr>
            <p:ph type="ctrTitle"/>
          </p:nvPr>
        </p:nvSpPr>
        <p:spPr>
          <a:xfrm>
            <a:off x="716425" y="534393"/>
            <a:ext cx="7722300" cy="7419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000"/>
              <a:buNone/>
              <a:defRPr/>
            </a:lvl1pPr>
            <a:lvl2pPr lvl="1" rtl="0" algn="r">
              <a:spcBef>
                <a:spcPts val="0"/>
              </a:spcBef>
              <a:spcAft>
                <a:spcPts val="0"/>
              </a:spcAft>
              <a:buClr>
                <a:srgbClr val="434343"/>
              </a:buClr>
              <a:buSzPts val="1800"/>
              <a:buNone/>
              <a:defRPr sz="1800">
                <a:solidFill>
                  <a:srgbClr val="434343"/>
                </a:solidFill>
              </a:defRPr>
            </a:lvl2pPr>
            <a:lvl3pPr lvl="2" rtl="0" algn="r">
              <a:spcBef>
                <a:spcPts val="0"/>
              </a:spcBef>
              <a:spcAft>
                <a:spcPts val="0"/>
              </a:spcAft>
              <a:buClr>
                <a:srgbClr val="434343"/>
              </a:buClr>
              <a:buSzPts val="1800"/>
              <a:buNone/>
              <a:defRPr sz="1800">
                <a:solidFill>
                  <a:srgbClr val="434343"/>
                </a:solidFill>
              </a:defRPr>
            </a:lvl3pPr>
            <a:lvl4pPr lvl="3" rtl="0" algn="r">
              <a:spcBef>
                <a:spcPts val="0"/>
              </a:spcBef>
              <a:spcAft>
                <a:spcPts val="0"/>
              </a:spcAft>
              <a:buClr>
                <a:srgbClr val="434343"/>
              </a:buClr>
              <a:buSzPts val="1800"/>
              <a:buNone/>
              <a:defRPr sz="1800">
                <a:solidFill>
                  <a:srgbClr val="434343"/>
                </a:solidFill>
              </a:defRPr>
            </a:lvl4pPr>
            <a:lvl5pPr lvl="4" rtl="0" algn="r">
              <a:spcBef>
                <a:spcPts val="0"/>
              </a:spcBef>
              <a:spcAft>
                <a:spcPts val="0"/>
              </a:spcAft>
              <a:buClr>
                <a:srgbClr val="434343"/>
              </a:buClr>
              <a:buSzPts val="1800"/>
              <a:buNone/>
              <a:defRPr sz="1800">
                <a:solidFill>
                  <a:srgbClr val="434343"/>
                </a:solidFill>
              </a:defRPr>
            </a:lvl5pPr>
            <a:lvl6pPr lvl="5" rtl="0" algn="r">
              <a:spcBef>
                <a:spcPts val="0"/>
              </a:spcBef>
              <a:spcAft>
                <a:spcPts val="0"/>
              </a:spcAft>
              <a:buClr>
                <a:srgbClr val="434343"/>
              </a:buClr>
              <a:buSzPts val="1800"/>
              <a:buNone/>
              <a:defRPr sz="1800">
                <a:solidFill>
                  <a:srgbClr val="434343"/>
                </a:solidFill>
              </a:defRPr>
            </a:lvl6pPr>
            <a:lvl7pPr lvl="6" rtl="0" algn="r">
              <a:spcBef>
                <a:spcPts val="0"/>
              </a:spcBef>
              <a:spcAft>
                <a:spcPts val="0"/>
              </a:spcAft>
              <a:buClr>
                <a:srgbClr val="434343"/>
              </a:buClr>
              <a:buSzPts val="1800"/>
              <a:buNone/>
              <a:defRPr sz="1800">
                <a:solidFill>
                  <a:srgbClr val="434343"/>
                </a:solidFill>
              </a:defRPr>
            </a:lvl7pPr>
            <a:lvl8pPr lvl="7" rtl="0" algn="r">
              <a:spcBef>
                <a:spcPts val="0"/>
              </a:spcBef>
              <a:spcAft>
                <a:spcPts val="0"/>
              </a:spcAft>
              <a:buClr>
                <a:srgbClr val="434343"/>
              </a:buClr>
              <a:buSzPts val="1800"/>
              <a:buNone/>
              <a:defRPr sz="1800">
                <a:solidFill>
                  <a:srgbClr val="434343"/>
                </a:solidFill>
              </a:defRPr>
            </a:lvl8pPr>
            <a:lvl9pPr lvl="8" rtl="0" algn="r">
              <a:spcBef>
                <a:spcPts val="0"/>
              </a:spcBef>
              <a:spcAft>
                <a:spcPts val="0"/>
              </a:spcAft>
              <a:buClr>
                <a:srgbClr val="434343"/>
              </a:buClr>
              <a:buSzPts val="1800"/>
              <a:buNone/>
              <a:defRPr sz="1800">
                <a:solidFill>
                  <a:srgbClr val="434343"/>
                </a:solidFill>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16" name="Shape 1416"/>
        <p:cNvGrpSpPr/>
        <p:nvPr/>
      </p:nvGrpSpPr>
      <p:grpSpPr>
        <a:xfrm>
          <a:off x="0" y="0"/>
          <a:ext cx="0" cy="0"/>
          <a:chOff x="0" y="0"/>
          <a:chExt cx="0" cy="0"/>
        </a:xfrm>
      </p:grpSpPr>
      <p:sp>
        <p:nvSpPr>
          <p:cNvPr id="1417" name="Google Shape;1417;p85"/>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5"/>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 name="Google Shape;1419;p85"/>
          <p:cNvGrpSpPr/>
          <p:nvPr/>
        </p:nvGrpSpPr>
        <p:grpSpPr>
          <a:xfrm>
            <a:off x="710797" y="445797"/>
            <a:ext cx="621664" cy="544428"/>
            <a:chOff x="2316475" y="944125"/>
            <a:chExt cx="662825" cy="580475"/>
          </a:xfrm>
        </p:grpSpPr>
        <p:sp>
          <p:nvSpPr>
            <p:cNvPr id="1420" name="Google Shape;1420;p8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 name="Google Shape;1424;p85"/>
          <p:cNvGrpSpPr/>
          <p:nvPr/>
        </p:nvGrpSpPr>
        <p:grpSpPr>
          <a:xfrm>
            <a:off x="499615" y="3871964"/>
            <a:ext cx="762448" cy="667720"/>
            <a:chOff x="2316475" y="944125"/>
            <a:chExt cx="662825" cy="580475"/>
          </a:xfrm>
        </p:grpSpPr>
        <p:sp>
          <p:nvSpPr>
            <p:cNvPr id="1425" name="Google Shape;1425;p8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 name="Google Shape;1429;p85"/>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430" name="Google Shape;1430;p85"/>
          <p:cNvSpPr txBox="1"/>
          <p:nvPr>
            <p:ph idx="1" type="subTitle"/>
          </p:nvPr>
        </p:nvSpPr>
        <p:spPr>
          <a:xfrm>
            <a:off x="710800" y="2421100"/>
            <a:ext cx="47157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31" name="Shape 1431"/>
        <p:cNvGrpSpPr/>
        <p:nvPr/>
      </p:nvGrpSpPr>
      <p:grpSpPr>
        <a:xfrm>
          <a:off x="0" y="0"/>
          <a:ext cx="0" cy="0"/>
          <a:chOff x="0" y="0"/>
          <a:chExt cx="0" cy="0"/>
        </a:xfrm>
      </p:grpSpPr>
      <p:sp>
        <p:nvSpPr>
          <p:cNvPr id="1432" name="Google Shape;1432;p86"/>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6"/>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6"/>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 name="Google Shape;1435;p86"/>
          <p:cNvGrpSpPr/>
          <p:nvPr/>
        </p:nvGrpSpPr>
        <p:grpSpPr>
          <a:xfrm flipH="1">
            <a:off x="-54455" y="-12"/>
            <a:ext cx="484923" cy="424676"/>
            <a:chOff x="2316475" y="944125"/>
            <a:chExt cx="662825" cy="580475"/>
          </a:xfrm>
        </p:grpSpPr>
        <p:sp>
          <p:nvSpPr>
            <p:cNvPr id="1436" name="Google Shape;1436;p8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0" name="Google Shape;1440;p86"/>
          <p:cNvSpPr txBox="1"/>
          <p:nvPr>
            <p:ph type="title"/>
          </p:nvPr>
        </p:nvSpPr>
        <p:spPr>
          <a:xfrm>
            <a:off x="1542750" y="460925"/>
            <a:ext cx="6058500" cy="2499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sz="6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1" name="Shape 1441"/>
        <p:cNvGrpSpPr/>
        <p:nvPr/>
      </p:nvGrpSpPr>
      <p:grpSpPr>
        <a:xfrm>
          <a:off x="0" y="0"/>
          <a:ext cx="0" cy="0"/>
          <a:chOff x="0" y="0"/>
          <a:chExt cx="0" cy="0"/>
        </a:xfrm>
      </p:grpSpPr>
      <p:sp>
        <p:nvSpPr>
          <p:cNvPr id="1442" name="Google Shape;1442;p87"/>
          <p:cNvSpPr/>
          <p:nvPr/>
        </p:nvSpPr>
        <p:spPr>
          <a:xfrm>
            <a:off x="-1807992" y="1450335"/>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7"/>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7"/>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 name="Google Shape;1445;p87"/>
          <p:cNvGrpSpPr/>
          <p:nvPr/>
        </p:nvGrpSpPr>
        <p:grpSpPr>
          <a:xfrm flipH="1">
            <a:off x="7505663" y="1450322"/>
            <a:ext cx="621664" cy="544428"/>
            <a:chOff x="2316475" y="944125"/>
            <a:chExt cx="662825" cy="580475"/>
          </a:xfrm>
        </p:grpSpPr>
        <p:sp>
          <p:nvSpPr>
            <p:cNvPr id="1446" name="Google Shape;1446;p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87"/>
          <p:cNvGrpSpPr/>
          <p:nvPr/>
        </p:nvGrpSpPr>
        <p:grpSpPr>
          <a:xfrm flipH="1">
            <a:off x="1335838" y="2120722"/>
            <a:ext cx="621664" cy="544428"/>
            <a:chOff x="2316475" y="944125"/>
            <a:chExt cx="662825" cy="580475"/>
          </a:xfrm>
        </p:grpSpPr>
        <p:sp>
          <p:nvSpPr>
            <p:cNvPr id="1451" name="Google Shape;1451;p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87"/>
          <p:cNvGrpSpPr/>
          <p:nvPr/>
        </p:nvGrpSpPr>
        <p:grpSpPr>
          <a:xfrm flipH="1">
            <a:off x="-65105" y="1510188"/>
            <a:ext cx="484923" cy="424676"/>
            <a:chOff x="2316475" y="944125"/>
            <a:chExt cx="662825" cy="580475"/>
          </a:xfrm>
        </p:grpSpPr>
        <p:sp>
          <p:nvSpPr>
            <p:cNvPr id="1456" name="Google Shape;1456;p8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 name="Google Shape;1460;p87"/>
          <p:cNvSpPr txBox="1"/>
          <p:nvPr>
            <p:ph type="title"/>
          </p:nvPr>
        </p:nvSpPr>
        <p:spPr>
          <a:xfrm>
            <a:off x="1868188" y="1724625"/>
            <a:ext cx="5407500" cy="841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61" name="Google Shape;1461;p87"/>
          <p:cNvSpPr txBox="1"/>
          <p:nvPr>
            <p:ph idx="1" type="subTitle"/>
          </p:nvPr>
        </p:nvSpPr>
        <p:spPr>
          <a:xfrm>
            <a:off x="1868325" y="2718825"/>
            <a:ext cx="5407500" cy="13662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62" name="Shape 1462"/>
        <p:cNvGrpSpPr/>
        <p:nvPr/>
      </p:nvGrpSpPr>
      <p:grpSpPr>
        <a:xfrm>
          <a:off x="0" y="0"/>
          <a:ext cx="0" cy="0"/>
          <a:chOff x="0" y="0"/>
          <a:chExt cx="0" cy="0"/>
        </a:xfrm>
      </p:grpSpPr>
      <p:sp>
        <p:nvSpPr>
          <p:cNvPr id="1463" name="Google Shape;1463;p88"/>
          <p:cNvSpPr txBox="1"/>
          <p:nvPr>
            <p:ph type="title"/>
          </p:nvPr>
        </p:nvSpPr>
        <p:spPr>
          <a:xfrm>
            <a:off x="870750" y="1436550"/>
            <a:ext cx="3321300" cy="2270400"/>
          </a:xfrm>
          <a:prstGeom prst="rect">
            <a:avLst/>
          </a:prstGeom>
        </p:spPr>
        <p:txBody>
          <a:bodyPr anchorCtr="0" anchor="ctr" bIns="91425" lIns="91425" spcFirstLastPara="1" rIns="91425" wrap="square" tIns="91425">
            <a:normAutofit/>
          </a:bodyPr>
          <a:lstStyle>
            <a:lvl1pPr lvl="0" rtl="0">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1464" name="Google Shape;1464;p88"/>
          <p:cNvSpPr/>
          <p:nvPr/>
        </p:nvSpPr>
        <p:spPr>
          <a:xfrm>
            <a:off x="-684897" y="440453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465" name="Google Shape;1465;p88"/>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466" name="Google Shape;1466;p88"/>
          <p:cNvGrpSpPr/>
          <p:nvPr/>
        </p:nvGrpSpPr>
        <p:grpSpPr>
          <a:xfrm>
            <a:off x="2671522" y="4649740"/>
            <a:ext cx="621664" cy="544428"/>
            <a:chOff x="2316475" y="944125"/>
            <a:chExt cx="662825" cy="580475"/>
          </a:xfrm>
        </p:grpSpPr>
        <p:sp>
          <p:nvSpPr>
            <p:cNvPr id="1467" name="Google Shape;1467;p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88"/>
          <p:cNvGrpSpPr/>
          <p:nvPr/>
        </p:nvGrpSpPr>
        <p:grpSpPr>
          <a:xfrm>
            <a:off x="8737222" y="4334315"/>
            <a:ext cx="621664" cy="544428"/>
            <a:chOff x="2316475" y="944125"/>
            <a:chExt cx="662825" cy="580475"/>
          </a:xfrm>
        </p:grpSpPr>
        <p:sp>
          <p:nvSpPr>
            <p:cNvPr id="1472" name="Google Shape;1472;p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88"/>
          <p:cNvGrpSpPr/>
          <p:nvPr/>
        </p:nvGrpSpPr>
        <p:grpSpPr>
          <a:xfrm>
            <a:off x="6754122" y="-152860"/>
            <a:ext cx="621664" cy="544428"/>
            <a:chOff x="2316475" y="944125"/>
            <a:chExt cx="662825" cy="580475"/>
          </a:xfrm>
        </p:grpSpPr>
        <p:sp>
          <p:nvSpPr>
            <p:cNvPr id="1477" name="Google Shape;1477;p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 name="Google Shape;1481;p88"/>
          <p:cNvGrpSpPr/>
          <p:nvPr/>
        </p:nvGrpSpPr>
        <p:grpSpPr>
          <a:xfrm>
            <a:off x="200547" y="126322"/>
            <a:ext cx="621664" cy="544428"/>
            <a:chOff x="2316475" y="944125"/>
            <a:chExt cx="662825" cy="580475"/>
          </a:xfrm>
        </p:grpSpPr>
        <p:sp>
          <p:nvSpPr>
            <p:cNvPr id="1482" name="Google Shape;1482;p8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86" name="Shape 1486"/>
        <p:cNvGrpSpPr/>
        <p:nvPr/>
      </p:nvGrpSpPr>
      <p:grpSpPr>
        <a:xfrm>
          <a:off x="0" y="0"/>
          <a:ext cx="0" cy="0"/>
          <a:chOff x="0" y="0"/>
          <a:chExt cx="0" cy="0"/>
        </a:xfrm>
      </p:grpSpPr>
      <p:sp>
        <p:nvSpPr>
          <p:cNvPr id="1487" name="Google Shape;1487;p89"/>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75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488" name="Google Shape;1488;p89"/>
          <p:cNvSpPr txBox="1"/>
          <p:nvPr>
            <p:ph idx="1" type="subTitle"/>
          </p:nvPr>
        </p:nvSpPr>
        <p:spPr>
          <a:xfrm>
            <a:off x="2341275" y="3152175"/>
            <a:ext cx="4240800" cy="382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600"/>
              <a:buNone/>
              <a:defRPr>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489" name="Google Shape;1489;p89"/>
          <p:cNvSpPr/>
          <p:nvPr/>
        </p:nvSpPr>
        <p:spPr>
          <a:xfrm rot="-731257">
            <a:off x="5893370" y="2691879"/>
            <a:ext cx="4647545" cy="4030582"/>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9"/>
          <p:cNvSpPr/>
          <p:nvPr/>
        </p:nvSpPr>
        <p:spPr>
          <a:xfrm rot="10164671">
            <a:off x="-1900896" y="-1969908"/>
            <a:ext cx="4726307" cy="4031950"/>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9"/>
          <p:cNvSpPr/>
          <p:nvPr/>
        </p:nvSpPr>
        <p:spPr>
          <a:xfrm>
            <a:off x="4844975" y="4428149"/>
            <a:ext cx="884654" cy="88461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9"/>
          <p:cNvSpPr/>
          <p:nvPr/>
        </p:nvSpPr>
        <p:spPr>
          <a:xfrm>
            <a:off x="1381675" y="760701"/>
            <a:ext cx="713483" cy="713393"/>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89"/>
          <p:cNvGrpSpPr/>
          <p:nvPr/>
        </p:nvGrpSpPr>
        <p:grpSpPr>
          <a:xfrm>
            <a:off x="45847" y="3464397"/>
            <a:ext cx="621664" cy="544428"/>
            <a:chOff x="2316475" y="944125"/>
            <a:chExt cx="662825" cy="580475"/>
          </a:xfrm>
        </p:grpSpPr>
        <p:sp>
          <p:nvSpPr>
            <p:cNvPr id="1494" name="Google Shape;1494;p8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89"/>
          <p:cNvGrpSpPr/>
          <p:nvPr/>
        </p:nvGrpSpPr>
        <p:grpSpPr>
          <a:xfrm>
            <a:off x="7985957" y="536983"/>
            <a:ext cx="621664" cy="544428"/>
            <a:chOff x="2316475" y="944125"/>
            <a:chExt cx="662825" cy="580475"/>
          </a:xfrm>
        </p:grpSpPr>
        <p:sp>
          <p:nvSpPr>
            <p:cNvPr id="1499" name="Google Shape;1499;p8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 name="Google Shape;1503;p89"/>
          <p:cNvGrpSpPr/>
          <p:nvPr/>
        </p:nvGrpSpPr>
        <p:grpSpPr>
          <a:xfrm>
            <a:off x="607247" y="4434960"/>
            <a:ext cx="621664" cy="544428"/>
            <a:chOff x="2316475" y="944125"/>
            <a:chExt cx="662825" cy="580475"/>
          </a:xfrm>
        </p:grpSpPr>
        <p:sp>
          <p:nvSpPr>
            <p:cNvPr id="1504" name="Google Shape;1504;p8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508" name="Shape 1508"/>
        <p:cNvGrpSpPr/>
        <p:nvPr/>
      </p:nvGrpSpPr>
      <p:grpSpPr>
        <a:xfrm>
          <a:off x="0" y="0"/>
          <a:ext cx="0" cy="0"/>
          <a:chOff x="0" y="0"/>
          <a:chExt cx="0" cy="0"/>
        </a:xfrm>
      </p:grpSpPr>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21">
    <p:spTree>
      <p:nvGrpSpPr>
        <p:cNvPr id="1509" name="Shape 1509"/>
        <p:cNvGrpSpPr/>
        <p:nvPr/>
      </p:nvGrpSpPr>
      <p:grpSpPr>
        <a:xfrm>
          <a:off x="0" y="0"/>
          <a:ext cx="0" cy="0"/>
          <a:chOff x="0" y="0"/>
          <a:chExt cx="0" cy="0"/>
        </a:xfrm>
      </p:grpSpPr>
      <p:sp>
        <p:nvSpPr>
          <p:cNvPr id="1510" name="Google Shape;1510;p91"/>
          <p:cNvSpPr/>
          <p:nvPr/>
        </p:nvSpPr>
        <p:spPr>
          <a:xfrm>
            <a:off x="-1796717" y="1506060"/>
            <a:ext cx="13825282" cy="4667937"/>
          </a:xfrm>
          <a:custGeom>
            <a:rect b="b" l="l" r="r" t="t"/>
            <a:pathLst>
              <a:path extrusionOk="0" h="32607" w="75728">
                <a:moveTo>
                  <a:pt x="61034" y="0"/>
                </a:moveTo>
                <a:cubicBezTo>
                  <a:pt x="57451" y="26"/>
                  <a:pt x="53895" y="831"/>
                  <a:pt x="50624" y="2311"/>
                </a:cubicBezTo>
                <a:cubicBezTo>
                  <a:pt x="49689" y="2726"/>
                  <a:pt x="48780" y="3193"/>
                  <a:pt x="47898" y="3687"/>
                </a:cubicBezTo>
                <a:cubicBezTo>
                  <a:pt x="47041" y="4180"/>
                  <a:pt x="46262" y="4673"/>
                  <a:pt x="45328" y="5296"/>
                </a:cubicBezTo>
                <a:lnTo>
                  <a:pt x="45172" y="5400"/>
                </a:lnTo>
                <a:lnTo>
                  <a:pt x="45146" y="5426"/>
                </a:lnTo>
                <a:cubicBezTo>
                  <a:pt x="43562" y="6516"/>
                  <a:pt x="41901" y="7477"/>
                  <a:pt x="40161" y="8308"/>
                </a:cubicBezTo>
                <a:cubicBezTo>
                  <a:pt x="39175" y="8723"/>
                  <a:pt x="38137" y="9009"/>
                  <a:pt x="37072" y="9164"/>
                </a:cubicBezTo>
                <a:cubicBezTo>
                  <a:pt x="36449" y="9242"/>
                  <a:pt x="35826" y="9294"/>
                  <a:pt x="35229" y="9294"/>
                </a:cubicBezTo>
                <a:cubicBezTo>
                  <a:pt x="34346" y="9294"/>
                  <a:pt x="33490" y="9216"/>
                  <a:pt x="32633" y="9112"/>
                </a:cubicBezTo>
                <a:lnTo>
                  <a:pt x="32529" y="9112"/>
                </a:lnTo>
                <a:cubicBezTo>
                  <a:pt x="31179" y="8931"/>
                  <a:pt x="29803" y="8619"/>
                  <a:pt x="28894" y="8437"/>
                </a:cubicBezTo>
                <a:lnTo>
                  <a:pt x="28401" y="8334"/>
                </a:lnTo>
                <a:lnTo>
                  <a:pt x="28245" y="8282"/>
                </a:lnTo>
                <a:lnTo>
                  <a:pt x="28194" y="8282"/>
                </a:lnTo>
                <a:cubicBezTo>
                  <a:pt x="27207" y="8048"/>
                  <a:pt x="26169" y="7840"/>
                  <a:pt x="25208" y="7607"/>
                </a:cubicBezTo>
                <a:lnTo>
                  <a:pt x="23780" y="7243"/>
                </a:lnTo>
                <a:lnTo>
                  <a:pt x="23728" y="7243"/>
                </a:lnTo>
                <a:cubicBezTo>
                  <a:pt x="21833" y="6776"/>
                  <a:pt x="19860" y="6283"/>
                  <a:pt x="17887" y="5997"/>
                </a:cubicBezTo>
                <a:cubicBezTo>
                  <a:pt x="16771" y="5815"/>
                  <a:pt x="15629" y="5712"/>
                  <a:pt x="14512" y="5686"/>
                </a:cubicBezTo>
                <a:lnTo>
                  <a:pt x="14071" y="5686"/>
                </a:lnTo>
                <a:cubicBezTo>
                  <a:pt x="13422" y="5686"/>
                  <a:pt x="12773" y="5712"/>
                  <a:pt x="12124" y="5763"/>
                </a:cubicBezTo>
                <a:cubicBezTo>
                  <a:pt x="10644" y="5893"/>
                  <a:pt x="9190" y="6153"/>
                  <a:pt x="7762" y="6542"/>
                </a:cubicBezTo>
                <a:cubicBezTo>
                  <a:pt x="7036" y="6750"/>
                  <a:pt x="6309" y="7010"/>
                  <a:pt x="5634" y="7347"/>
                </a:cubicBezTo>
                <a:cubicBezTo>
                  <a:pt x="4959" y="7633"/>
                  <a:pt x="4336" y="7996"/>
                  <a:pt x="3739" y="8437"/>
                </a:cubicBezTo>
                <a:cubicBezTo>
                  <a:pt x="3167" y="8853"/>
                  <a:pt x="2674" y="9346"/>
                  <a:pt x="2233" y="9891"/>
                </a:cubicBezTo>
                <a:cubicBezTo>
                  <a:pt x="1817" y="10410"/>
                  <a:pt x="1506" y="11008"/>
                  <a:pt x="1272" y="11631"/>
                </a:cubicBezTo>
                <a:cubicBezTo>
                  <a:pt x="1168" y="11631"/>
                  <a:pt x="1065" y="11683"/>
                  <a:pt x="961" y="11786"/>
                </a:cubicBezTo>
                <a:cubicBezTo>
                  <a:pt x="883" y="11864"/>
                  <a:pt x="805" y="12020"/>
                  <a:pt x="805" y="12150"/>
                </a:cubicBezTo>
                <a:cubicBezTo>
                  <a:pt x="727" y="13084"/>
                  <a:pt x="623" y="14019"/>
                  <a:pt x="493" y="14980"/>
                </a:cubicBezTo>
                <a:cubicBezTo>
                  <a:pt x="182" y="16875"/>
                  <a:pt x="26" y="18796"/>
                  <a:pt x="26" y="20743"/>
                </a:cubicBezTo>
                <a:cubicBezTo>
                  <a:pt x="52" y="20925"/>
                  <a:pt x="52" y="21132"/>
                  <a:pt x="52" y="21314"/>
                </a:cubicBezTo>
                <a:lnTo>
                  <a:pt x="52" y="21444"/>
                </a:lnTo>
                <a:cubicBezTo>
                  <a:pt x="78" y="21729"/>
                  <a:pt x="78" y="22015"/>
                  <a:pt x="78" y="22352"/>
                </a:cubicBezTo>
                <a:cubicBezTo>
                  <a:pt x="52" y="22690"/>
                  <a:pt x="52" y="23027"/>
                  <a:pt x="52" y="23339"/>
                </a:cubicBezTo>
                <a:lnTo>
                  <a:pt x="52" y="23780"/>
                </a:lnTo>
                <a:cubicBezTo>
                  <a:pt x="0" y="24793"/>
                  <a:pt x="0" y="25831"/>
                  <a:pt x="104" y="26844"/>
                </a:cubicBezTo>
                <a:cubicBezTo>
                  <a:pt x="156" y="27648"/>
                  <a:pt x="338" y="28453"/>
                  <a:pt x="675" y="29180"/>
                </a:cubicBezTo>
                <a:cubicBezTo>
                  <a:pt x="961" y="29803"/>
                  <a:pt x="1428" y="30348"/>
                  <a:pt x="1999" y="30712"/>
                </a:cubicBezTo>
                <a:cubicBezTo>
                  <a:pt x="2622" y="31101"/>
                  <a:pt x="3297" y="31387"/>
                  <a:pt x="3998" y="31543"/>
                </a:cubicBezTo>
                <a:cubicBezTo>
                  <a:pt x="4803" y="31750"/>
                  <a:pt x="5608" y="31880"/>
                  <a:pt x="6412" y="31958"/>
                </a:cubicBezTo>
                <a:cubicBezTo>
                  <a:pt x="7503" y="32062"/>
                  <a:pt x="8593" y="32088"/>
                  <a:pt x="9658" y="32114"/>
                </a:cubicBezTo>
                <a:lnTo>
                  <a:pt x="9735" y="32114"/>
                </a:lnTo>
                <a:lnTo>
                  <a:pt x="10904" y="32140"/>
                </a:lnTo>
                <a:cubicBezTo>
                  <a:pt x="11397" y="32166"/>
                  <a:pt x="11864" y="32192"/>
                  <a:pt x="12383" y="32217"/>
                </a:cubicBezTo>
                <a:lnTo>
                  <a:pt x="12565" y="32217"/>
                </a:lnTo>
                <a:cubicBezTo>
                  <a:pt x="13084" y="32243"/>
                  <a:pt x="13552" y="32243"/>
                  <a:pt x="14045" y="32269"/>
                </a:cubicBezTo>
                <a:cubicBezTo>
                  <a:pt x="15265" y="32321"/>
                  <a:pt x="16511" y="32347"/>
                  <a:pt x="17783" y="32373"/>
                </a:cubicBezTo>
                <a:cubicBezTo>
                  <a:pt x="20172" y="32425"/>
                  <a:pt x="22534" y="32425"/>
                  <a:pt x="24507" y="32425"/>
                </a:cubicBezTo>
                <a:lnTo>
                  <a:pt x="32737" y="32425"/>
                </a:lnTo>
                <a:lnTo>
                  <a:pt x="38526" y="32373"/>
                </a:lnTo>
                <a:lnTo>
                  <a:pt x="38656" y="32373"/>
                </a:lnTo>
                <a:cubicBezTo>
                  <a:pt x="41719" y="32373"/>
                  <a:pt x="44782" y="32347"/>
                  <a:pt x="47820" y="32347"/>
                </a:cubicBezTo>
                <a:lnTo>
                  <a:pt x="49481" y="32347"/>
                </a:lnTo>
                <a:cubicBezTo>
                  <a:pt x="51922" y="32347"/>
                  <a:pt x="53739" y="32373"/>
                  <a:pt x="55374" y="32373"/>
                </a:cubicBezTo>
                <a:cubicBezTo>
                  <a:pt x="57737" y="32373"/>
                  <a:pt x="60255" y="32425"/>
                  <a:pt x="62747" y="32529"/>
                </a:cubicBezTo>
                <a:lnTo>
                  <a:pt x="63137" y="32529"/>
                </a:lnTo>
                <a:cubicBezTo>
                  <a:pt x="64201" y="32555"/>
                  <a:pt x="65291" y="32607"/>
                  <a:pt x="66382" y="32607"/>
                </a:cubicBezTo>
                <a:lnTo>
                  <a:pt x="66823" y="32607"/>
                </a:lnTo>
                <a:cubicBezTo>
                  <a:pt x="67862" y="32607"/>
                  <a:pt x="68900" y="32555"/>
                  <a:pt x="69938" y="32451"/>
                </a:cubicBezTo>
                <a:cubicBezTo>
                  <a:pt x="70380" y="32399"/>
                  <a:pt x="70821" y="32321"/>
                  <a:pt x="71236" y="32166"/>
                </a:cubicBezTo>
                <a:cubicBezTo>
                  <a:pt x="71600" y="32036"/>
                  <a:pt x="71911" y="31854"/>
                  <a:pt x="72223" y="31646"/>
                </a:cubicBezTo>
                <a:cubicBezTo>
                  <a:pt x="72535" y="31413"/>
                  <a:pt x="72846" y="31153"/>
                  <a:pt x="73080" y="30868"/>
                </a:cubicBezTo>
                <a:cubicBezTo>
                  <a:pt x="73313" y="30582"/>
                  <a:pt x="73521" y="30270"/>
                  <a:pt x="73703" y="29959"/>
                </a:cubicBezTo>
                <a:cubicBezTo>
                  <a:pt x="74456" y="28583"/>
                  <a:pt x="74793" y="27025"/>
                  <a:pt x="75105" y="25520"/>
                </a:cubicBezTo>
                <a:lnTo>
                  <a:pt x="75157" y="25338"/>
                </a:lnTo>
                <a:cubicBezTo>
                  <a:pt x="75546" y="23261"/>
                  <a:pt x="75728" y="21132"/>
                  <a:pt x="75676" y="18978"/>
                </a:cubicBezTo>
                <a:cubicBezTo>
                  <a:pt x="75650" y="16745"/>
                  <a:pt x="75494" y="14590"/>
                  <a:pt x="75312" y="12383"/>
                </a:cubicBezTo>
                <a:lnTo>
                  <a:pt x="75260" y="11890"/>
                </a:lnTo>
                <a:lnTo>
                  <a:pt x="75260" y="11760"/>
                </a:lnTo>
                <a:cubicBezTo>
                  <a:pt x="75234" y="11423"/>
                  <a:pt x="75208" y="11085"/>
                  <a:pt x="75183" y="10748"/>
                </a:cubicBezTo>
                <a:cubicBezTo>
                  <a:pt x="75131" y="10099"/>
                  <a:pt x="75131" y="9450"/>
                  <a:pt x="75131" y="9009"/>
                </a:cubicBezTo>
                <a:lnTo>
                  <a:pt x="75131" y="8801"/>
                </a:lnTo>
                <a:cubicBezTo>
                  <a:pt x="75157" y="7685"/>
                  <a:pt x="75079" y="6542"/>
                  <a:pt x="74923" y="5426"/>
                </a:cubicBezTo>
                <a:cubicBezTo>
                  <a:pt x="74871" y="5296"/>
                  <a:pt x="74793" y="5166"/>
                  <a:pt x="74663" y="5114"/>
                </a:cubicBezTo>
                <a:cubicBezTo>
                  <a:pt x="74585" y="5063"/>
                  <a:pt x="74482" y="5037"/>
                  <a:pt x="74404" y="5037"/>
                </a:cubicBezTo>
                <a:lnTo>
                  <a:pt x="74274" y="5037"/>
                </a:lnTo>
                <a:cubicBezTo>
                  <a:pt x="73495" y="4310"/>
                  <a:pt x="72690" y="3635"/>
                  <a:pt x="71808" y="3064"/>
                </a:cubicBezTo>
                <a:cubicBezTo>
                  <a:pt x="70847" y="2415"/>
                  <a:pt x="69835" y="1895"/>
                  <a:pt x="68770" y="1480"/>
                </a:cubicBezTo>
                <a:cubicBezTo>
                  <a:pt x="66745" y="649"/>
                  <a:pt x="64616" y="182"/>
                  <a:pt x="62436" y="52"/>
                </a:cubicBezTo>
                <a:cubicBezTo>
                  <a:pt x="61968" y="0"/>
                  <a:pt x="61501" y="0"/>
                  <a:pt x="61034"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1"/>
          <p:cNvSpPr/>
          <p:nvPr/>
        </p:nvSpPr>
        <p:spPr>
          <a:xfrm flipH="1">
            <a:off x="536247" y="13322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1"/>
          <p:cNvSpPr/>
          <p:nvPr/>
        </p:nvSpPr>
        <p:spPr>
          <a:xfrm flipH="1">
            <a:off x="299035" y="70409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 name="Google Shape;1513;p91"/>
          <p:cNvGrpSpPr/>
          <p:nvPr/>
        </p:nvGrpSpPr>
        <p:grpSpPr>
          <a:xfrm flipH="1">
            <a:off x="-54455" y="-12"/>
            <a:ext cx="484923" cy="424676"/>
            <a:chOff x="2316475" y="944125"/>
            <a:chExt cx="662825" cy="580475"/>
          </a:xfrm>
        </p:grpSpPr>
        <p:sp>
          <p:nvSpPr>
            <p:cNvPr id="1514" name="Google Shape;1514;p9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9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9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9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 name="Google Shape;1518;p91"/>
          <p:cNvSpPr txBox="1"/>
          <p:nvPr>
            <p:ph type="title"/>
          </p:nvPr>
        </p:nvSpPr>
        <p:spPr>
          <a:xfrm>
            <a:off x="1242825" y="1705263"/>
            <a:ext cx="3789600" cy="11670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sz="7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19" name="Google Shape;1519;p91"/>
          <p:cNvSpPr txBox="1"/>
          <p:nvPr>
            <p:ph idx="1" type="subTitle"/>
          </p:nvPr>
        </p:nvSpPr>
        <p:spPr>
          <a:xfrm>
            <a:off x="1129250" y="2948613"/>
            <a:ext cx="3789600" cy="8304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2500"/>
              <a:buNon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1520" name="Shape 1520"/>
        <p:cNvGrpSpPr/>
        <p:nvPr/>
      </p:nvGrpSpPr>
      <p:grpSpPr>
        <a:xfrm>
          <a:off x="0" y="0"/>
          <a:ext cx="0" cy="0"/>
          <a:chOff x="0" y="0"/>
          <a:chExt cx="0" cy="0"/>
        </a:xfrm>
      </p:grpSpPr>
      <p:sp>
        <p:nvSpPr>
          <p:cNvPr id="1521" name="Google Shape;1521;p92"/>
          <p:cNvSpPr txBox="1"/>
          <p:nvPr>
            <p:ph idx="1" type="body"/>
          </p:nvPr>
        </p:nvSpPr>
        <p:spPr>
          <a:xfrm>
            <a:off x="709100" y="1322175"/>
            <a:ext cx="3644400" cy="2996700"/>
          </a:xfrm>
          <a:prstGeom prst="rect">
            <a:avLst/>
          </a:prstGeom>
        </p:spPr>
        <p:txBody>
          <a:bodyPr anchorCtr="0" anchor="t" bIns="91425" lIns="91425" spcFirstLastPara="1" rIns="91425" wrap="square" tIns="91425">
            <a:normAutofit/>
          </a:bodyPr>
          <a:lstStyle>
            <a:lvl1pPr indent="-317500" lvl="0" marL="457200" rtl="0">
              <a:lnSpc>
                <a:spcPct val="166000"/>
              </a:lnSpc>
              <a:spcBef>
                <a:spcPts val="800"/>
              </a:spcBef>
              <a:spcAft>
                <a:spcPts val="0"/>
              </a:spcAft>
              <a:buSzPts val="1400"/>
              <a:buChar char="●"/>
              <a:defRPr/>
            </a:lvl1pPr>
            <a:lvl2pPr indent="-317500" lvl="1" marL="914400" rtl="0">
              <a:spcBef>
                <a:spcPts val="0"/>
              </a:spcBef>
              <a:spcAft>
                <a:spcPts val="0"/>
              </a:spcAft>
              <a:buSzPts val="1400"/>
              <a:buChar char="○"/>
              <a:defRPr>
                <a:solidFill>
                  <a:srgbClr val="000000"/>
                </a:solidFill>
              </a:defRPr>
            </a:lvl2pPr>
            <a:lvl3pPr indent="-317500" lvl="2" marL="1371600" rtl="0">
              <a:spcBef>
                <a:spcPts val="0"/>
              </a:spcBef>
              <a:spcAft>
                <a:spcPts val="0"/>
              </a:spcAft>
              <a:buSzPts val="1400"/>
              <a:buChar char="■"/>
              <a:defRPr>
                <a:solidFill>
                  <a:srgbClr val="000000"/>
                </a:solidFill>
              </a:defRPr>
            </a:lvl3pPr>
            <a:lvl4pPr indent="-317500" lvl="3" marL="1828800" rtl="0">
              <a:spcBef>
                <a:spcPts val="0"/>
              </a:spcBef>
              <a:spcAft>
                <a:spcPts val="0"/>
              </a:spcAft>
              <a:buSzPts val="1400"/>
              <a:buChar char="●"/>
              <a:defRPr>
                <a:solidFill>
                  <a:srgbClr val="000000"/>
                </a:solidFill>
              </a:defRPr>
            </a:lvl4pPr>
            <a:lvl5pPr indent="-317500" lvl="4" marL="2286000" rtl="0">
              <a:spcBef>
                <a:spcPts val="0"/>
              </a:spcBef>
              <a:spcAft>
                <a:spcPts val="0"/>
              </a:spcAft>
              <a:buSzPts val="1400"/>
              <a:buChar char="○"/>
              <a:defRPr>
                <a:solidFill>
                  <a:srgbClr val="000000"/>
                </a:solidFill>
              </a:defRPr>
            </a:lvl5pPr>
            <a:lvl6pPr indent="-317500" lvl="5" marL="2743200" rtl="0">
              <a:spcBef>
                <a:spcPts val="0"/>
              </a:spcBef>
              <a:spcAft>
                <a:spcPts val="0"/>
              </a:spcAft>
              <a:buSzPts val="1400"/>
              <a:buChar char="■"/>
              <a:defRPr>
                <a:solidFill>
                  <a:srgbClr val="000000"/>
                </a:solidFill>
              </a:defRPr>
            </a:lvl6pPr>
            <a:lvl7pPr indent="-317500" lvl="6" marL="3200400" rtl="0">
              <a:spcBef>
                <a:spcPts val="0"/>
              </a:spcBef>
              <a:spcAft>
                <a:spcPts val="0"/>
              </a:spcAft>
              <a:buSzPts val="1400"/>
              <a:buChar char="●"/>
              <a:defRPr>
                <a:solidFill>
                  <a:srgbClr val="000000"/>
                </a:solidFill>
              </a:defRPr>
            </a:lvl7pPr>
            <a:lvl8pPr indent="-317500" lvl="7" marL="3657600" rtl="0">
              <a:spcBef>
                <a:spcPts val="0"/>
              </a:spcBef>
              <a:spcAft>
                <a:spcPts val="0"/>
              </a:spcAft>
              <a:buSzPts val="1400"/>
              <a:buChar char="○"/>
              <a:defRPr>
                <a:solidFill>
                  <a:srgbClr val="000000"/>
                </a:solidFill>
              </a:defRPr>
            </a:lvl8pPr>
            <a:lvl9pPr indent="-317500" lvl="8" marL="4114800" rtl="0">
              <a:spcBef>
                <a:spcPts val="0"/>
              </a:spcBef>
              <a:spcAft>
                <a:spcPts val="0"/>
              </a:spcAft>
              <a:buSzPts val="1400"/>
              <a:buChar char="■"/>
              <a:defRPr>
                <a:solidFill>
                  <a:srgbClr val="000000"/>
                </a:solidFill>
              </a:defRPr>
            </a:lvl9pPr>
          </a:lstStyle>
          <a:p/>
        </p:txBody>
      </p:sp>
      <p:sp>
        <p:nvSpPr>
          <p:cNvPr id="1522" name="Google Shape;1522;p92"/>
          <p:cNvSpPr txBox="1"/>
          <p:nvPr>
            <p:ph type="title"/>
          </p:nvPr>
        </p:nvSpPr>
        <p:spPr>
          <a:xfrm>
            <a:off x="916750" y="503500"/>
            <a:ext cx="7398900" cy="5622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Clr>
                <a:srgbClr val="000000"/>
              </a:buClr>
              <a:buSzPts val="3700"/>
              <a:buNone/>
              <a:defRPr/>
            </a:lvl1pPr>
            <a:lvl2pPr lvl="1" rtl="0" algn="r">
              <a:spcBef>
                <a:spcPts val="0"/>
              </a:spcBef>
              <a:spcAft>
                <a:spcPts val="0"/>
              </a:spcAft>
              <a:buClr>
                <a:srgbClr val="000000"/>
              </a:buClr>
              <a:buSzPts val="3700"/>
              <a:buNone/>
              <a:defRPr>
                <a:solidFill>
                  <a:srgbClr val="000000"/>
                </a:solidFill>
              </a:defRPr>
            </a:lvl2pPr>
            <a:lvl3pPr lvl="2" rtl="0" algn="r">
              <a:spcBef>
                <a:spcPts val="0"/>
              </a:spcBef>
              <a:spcAft>
                <a:spcPts val="0"/>
              </a:spcAft>
              <a:buClr>
                <a:srgbClr val="000000"/>
              </a:buClr>
              <a:buSzPts val="3700"/>
              <a:buNone/>
              <a:defRPr>
                <a:solidFill>
                  <a:srgbClr val="000000"/>
                </a:solidFill>
              </a:defRPr>
            </a:lvl3pPr>
            <a:lvl4pPr lvl="3" rtl="0" algn="r">
              <a:spcBef>
                <a:spcPts val="0"/>
              </a:spcBef>
              <a:spcAft>
                <a:spcPts val="0"/>
              </a:spcAft>
              <a:buClr>
                <a:srgbClr val="000000"/>
              </a:buClr>
              <a:buSzPts val="3700"/>
              <a:buNone/>
              <a:defRPr>
                <a:solidFill>
                  <a:srgbClr val="000000"/>
                </a:solidFill>
              </a:defRPr>
            </a:lvl4pPr>
            <a:lvl5pPr lvl="4" rtl="0" algn="r">
              <a:spcBef>
                <a:spcPts val="0"/>
              </a:spcBef>
              <a:spcAft>
                <a:spcPts val="0"/>
              </a:spcAft>
              <a:buClr>
                <a:srgbClr val="000000"/>
              </a:buClr>
              <a:buSzPts val="3700"/>
              <a:buNone/>
              <a:defRPr>
                <a:solidFill>
                  <a:srgbClr val="000000"/>
                </a:solidFill>
              </a:defRPr>
            </a:lvl5pPr>
            <a:lvl6pPr lvl="5" rtl="0" algn="r">
              <a:spcBef>
                <a:spcPts val="0"/>
              </a:spcBef>
              <a:spcAft>
                <a:spcPts val="0"/>
              </a:spcAft>
              <a:buClr>
                <a:srgbClr val="000000"/>
              </a:buClr>
              <a:buSzPts val="3700"/>
              <a:buNone/>
              <a:defRPr>
                <a:solidFill>
                  <a:srgbClr val="000000"/>
                </a:solidFill>
              </a:defRPr>
            </a:lvl6pPr>
            <a:lvl7pPr lvl="6" rtl="0" algn="r">
              <a:spcBef>
                <a:spcPts val="0"/>
              </a:spcBef>
              <a:spcAft>
                <a:spcPts val="0"/>
              </a:spcAft>
              <a:buClr>
                <a:srgbClr val="000000"/>
              </a:buClr>
              <a:buSzPts val="3700"/>
              <a:buNone/>
              <a:defRPr>
                <a:solidFill>
                  <a:srgbClr val="000000"/>
                </a:solidFill>
              </a:defRPr>
            </a:lvl7pPr>
            <a:lvl8pPr lvl="7" rtl="0" algn="r">
              <a:spcBef>
                <a:spcPts val="0"/>
              </a:spcBef>
              <a:spcAft>
                <a:spcPts val="0"/>
              </a:spcAft>
              <a:buClr>
                <a:srgbClr val="000000"/>
              </a:buClr>
              <a:buSzPts val="3700"/>
              <a:buNone/>
              <a:defRPr>
                <a:solidFill>
                  <a:srgbClr val="000000"/>
                </a:solidFill>
              </a:defRPr>
            </a:lvl8pPr>
            <a:lvl9pPr lvl="8" rtl="0" algn="r">
              <a:spcBef>
                <a:spcPts val="0"/>
              </a:spcBef>
              <a:spcAft>
                <a:spcPts val="0"/>
              </a:spcAft>
              <a:buClr>
                <a:srgbClr val="000000"/>
              </a:buClr>
              <a:buSzPts val="3700"/>
              <a:buNone/>
              <a:defRPr>
                <a:solidFill>
                  <a:srgbClr val="000000"/>
                </a:solidFill>
              </a:defRPr>
            </a:lvl9pPr>
          </a:lstStyle>
          <a:p/>
        </p:txBody>
      </p:sp>
      <p:sp>
        <p:nvSpPr>
          <p:cNvPr id="1523" name="Google Shape;1523;p92"/>
          <p:cNvSpPr/>
          <p:nvPr/>
        </p:nvSpPr>
        <p:spPr>
          <a:xfrm rot="2510430">
            <a:off x="-761317" y="-656752"/>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2"/>
          <p:cNvSpPr/>
          <p:nvPr/>
        </p:nvSpPr>
        <p:spPr>
          <a:xfrm rot="4194258">
            <a:off x="7539012" y="3433795"/>
            <a:ext cx="2682166" cy="3391644"/>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2"/>
          <p:cNvSpPr/>
          <p:nvPr/>
        </p:nvSpPr>
        <p:spPr>
          <a:xfrm>
            <a:off x="1636056" y="11388"/>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2"/>
          <p:cNvSpPr/>
          <p:nvPr/>
        </p:nvSpPr>
        <p:spPr>
          <a:xfrm>
            <a:off x="7012889" y="4181780"/>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92"/>
          <p:cNvGrpSpPr/>
          <p:nvPr/>
        </p:nvGrpSpPr>
        <p:grpSpPr>
          <a:xfrm>
            <a:off x="6205066" y="4671178"/>
            <a:ext cx="621664" cy="544428"/>
            <a:chOff x="2316475" y="944125"/>
            <a:chExt cx="662825" cy="580475"/>
          </a:xfrm>
        </p:grpSpPr>
        <p:sp>
          <p:nvSpPr>
            <p:cNvPr id="1528" name="Google Shape;1528;p9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9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9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92"/>
          <p:cNvGrpSpPr/>
          <p:nvPr/>
        </p:nvGrpSpPr>
        <p:grpSpPr>
          <a:xfrm>
            <a:off x="528191" y="649153"/>
            <a:ext cx="621664" cy="544428"/>
            <a:chOff x="2316475" y="944125"/>
            <a:chExt cx="662825" cy="580475"/>
          </a:xfrm>
        </p:grpSpPr>
        <p:sp>
          <p:nvSpPr>
            <p:cNvPr id="1533" name="Google Shape;1533;p9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9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9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4">
    <p:spTree>
      <p:nvGrpSpPr>
        <p:cNvPr id="1537" name="Shape 1537"/>
        <p:cNvGrpSpPr/>
        <p:nvPr/>
      </p:nvGrpSpPr>
      <p:grpSpPr>
        <a:xfrm>
          <a:off x="0" y="0"/>
          <a:ext cx="0" cy="0"/>
          <a:chOff x="0" y="0"/>
          <a:chExt cx="0" cy="0"/>
        </a:xfrm>
      </p:grpSpPr>
      <p:sp>
        <p:nvSpPr>
          <p:cNvPr id="1538" name="Google Shape;1538;p93"/>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93"/>
          <p:cNvSpPr txBox="1"/>
          <p:nvPr>
            <p:ph type="title"/>
          </p:nvPr>
        </p:nvSpPr>
        <p:spPr>
          <a:xfrm>
            <a:off x="720000" y="535289"/>
            <a:ext cx="7704000" cy="537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540" name="Google Shape;1540;p93"/>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93"/>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3"/>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 name="Google Shape;1543;p93"/>
          <p:cNvGrpSpPr/>
          <p:nvPr/>
        </p:nvGrpSpPr>
        <p:grpSpPr>
          <a:xfrm>
            <a:off x="8579372" y="3226115"/>
            <a:ext cx="621664" cy="544428"/>
            <a:chOff x="2316475" y="944125"/>
            <a:chExt cx="662825" cy="580475"/>
          </a:xfrm>
        </p:grpSpPr>
        <p:sp>
          <p:nvSpPr>
            <p:cNvPr id="1544" name="Google Shape;1544;p9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9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ONLY_4_2">
    <p:spTree>
      <p:nvGrpSpPr>
        <p:cNvPr id="1548" name="Shape 1548"/>
        <p:cNvGrpSpPr/>
        <p:nvPr/>
      </p:nvGrpSpPr>
      <p:grpSpPr>
        <a:xfrm>
          <a:off x="0" y="0"/>
          <a:ext cx="0" cy="0"/>
          <a:chOff x="0" y="0"/>
          <a:chExt cx="0" cy="0"/>
        </a:xfrm>
      </p:grpSpPr>
      <p:sp>
        <p:nvSpPr>
          <p:cNvPr id="1549" name="Google Shape;1549;p94"/>
          <p:cNvSpPr/>
          <p:nvPr/>
        </p:nvSpPr>
        <p:spPr>
          <a:xfrm>
            <a:off x="4469200" y="0"/>
            <a:ext cx="46779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4343"/>
              </a:solidFill>
            </a:endParaRPr>
          </a:p>
        </p:txBody>
      </p:sp>
      <p:sp>
        <p:nvSpPr>
          <p:cNvPr id="1550" name="Google Shape;1550;p94"/>
          <p:cNvSpPr/>
          <p:nvPr/>
        </p:nvSpPr>
        <p:spPr>
          <a:xfrm rot="-8859588">
            <a:off x="-888711" y="-546426"/>
            <a:ext cx="2177268" cy="2763208"/>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94"/>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2" name="Google Shape;1552;p94"/>
          <p:cNvGrpSpPr/>
          <p:nvPr/>
        </p:nvGrpSpPr>
        <p:grpSpPr>
          <a:xfrm>
            <a:off x="399972" y="4205340"/>
            <a:ext cx="621664" cy="544428"/>
            <a:chOff x="2316475" y="944125"/>
            <a:chExt cx="662825" cy="580475"/>
          </a:xfrm>
        </p:grpSpPr>
        <p:sp>
          <p:nvSpPr>
            <p:cNvPr id="1553" name="Google Shape;1553;p94"/>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94"/>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94"/>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4"/>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 name="Google Shape;1557;p94"/>
          <p:cNvSpPr txBox="1"/>
          <p:nvPr>
            <p:ph idx="1" type="subTitle"/>
          </p:nvPr>
        </p:nvSpPr>
        <p:spPr>
          <a:xfrm>
            <a:off x="1441725" y="1228900"/>
            <a:ext cx="17556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800"/>
              <a:buFont typeface="Nunito"/>
              <a:buNone/>
              <a:defRPr sz="2800">
                <a:solidFill>
                  <a:schemeClr val="dk1"/>
                </a:solidFill>
                <a:latin typeface="Nunito Black"/>
                <a:ea typeface="Nunito Black"/>
                <a:cs typeface="Nunito Black"/>
                <a:sym typeface="Nunito Black"/>
              </a:defRPr>
            </a:lvl1pPr>
            <a:lvl2pPr lvl="1"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2pPr>
            <a:lvl3pPr lvl="2"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3pPr>
            <a:lvl4pPr lvl="3"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4pPr>
            <a:lvl5pPr lvl="4"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5pPr>
            <a:lvl6pPr lvl="5"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6pPr>
            <a:lvl7pPr lvl="6"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7pPr>
            <a:lvl8pPr lvl="7"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8pPr>
            <a:lvl9pPr lvl="8" rtl="0" algn="ctr">
              <a:lnSpc>
                <a:spcPct val="100000"/>
              </a:lnSpc>
              <a:spcBef>
                <a:spcPts val="0"/>
              </a:spcBef>
              <a:spcAft>
                <a:spcPts val="0"/>
              </a:spcAft>
              <a:buClr>
                <a:schemeClr val="dk1"/>
              </a:buClr>
              <a:buSzPts val="2800"/>
              <a:buFont typeface="Nunito"/>
              <a:buNone/>
              <a:defRPr sz="2800">
                <a:solidFill>
                  <a:schemeClr val="dk1"/>
                </a:solidFill>
                <a:latin typeface="Nunito"/>
                <a:ea typeface="Nunito"/>
                <a:cs typeface="Nunito"/>
                <a:sym typeface="Nunito"/>
              </a:defRPr>
            </a:lvl9pPr>
          </a:lstStyle>
          <a:p/>
        </p:txBody>
      </p:sp>
      <p:sp>
        <p:nvSpPr>
          <p:cNvPr id="1558" name="Google Shape;1558;p94"/>
          <p:cNvSpPr txBox="1"/>
          <p:nvPr>
            <p:ph idx="2" type="subTitle"/>
          </p:nvPr>
        </p:nvSpPr>
        <p:spPr>
          <a:xfrm>
            <a:off x="711050" y="2345675"/>
            <a:ext cx="3736200" cy="17175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9" name="Google Shape;1559;p94"/>
          <p:cNvSpPr txBox="1"/>
          <p:nvPr>
            <p:ph idx="3" type="subTitle"/>
          </p:nvPr>
        </p:nvSpPr>
        <p:spPr>
          <a:xfrm>
            <a:off x="4621800" y="2345675"/>
            <a:ext cx="3736200" cy="1717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a:solidFill>
                  <a:srgbClr val="FFFFFF"/>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0" name="Google Shape;1560;p94"/>
          <p:cNvSpPr txBox="1"/>
          <p:nvPr>
            <p:ph idx="4" type="subTitle"/>
          </p:nvPr>
        </p:nvSpPr>
        <p:spPr>
          <a:xfrm>
            <a:off x="5170050" y="1228900"/>
            <a:ext cx="2639700" cy="1116900"/>
          </a:xfrm>
          <a:prstGeom prst="rect">
            <a:avLst/>
          </a:prstGeom>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2800"/>
              <a:buFont typeface="Nunito"/>
              <a:buNone/>
              <a:defRPr sz="2800">
                <a:solidFill>
                  <a:schemeClr val="lt1"/>
                </a:solidFill>
                <a:latin typeface="Nunito Black"/>
                <a:ea typeface="Nunito Black"/>
                <a:cs typeface="Nunito Black"/>
                <a:sym typeface="Nunito Black"/>
              </a:defRPr>
            </a:lvl1pPr>
            <a:lvl2pPr lvl="1"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lgn="ctr">
              <a:lnSpc>
                <a:spcPct val="100000"/>
              </a:lnSpc>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4_1">
    <p:spTree>
      <p:nvGrpSpPr>
        <p:cNvPr id="1561" name="Shape 1561"/>
        <p:cNvGrpSpPr/>
        <p:nvPr/>
      </p:nvGrpSpPr>
      <p:grpSpPr>
        <a:xfrm>
          <a:off x="0" y="0"/>
          <a:ext cx="0" cy="0"/>
          <a:chOff x="0" y="0"/>
          <a:chExt cx="0" cy="0"/>
        </a:xfrm>
      </p:grpSpPr>
      <p:sp>
        <p:nvSpPr>
          <p:cNvPr id="1562" name="Google Shape;1562;p95"/>
          <p:cNvSpPr txBox="1"/>
          <p:nvPr>
            <p:ph type="title"/>
          </p:nvPr>
        </p:nvSpPr>
        <p:spPr>
          <a:xfrm>
            <a:off x="720000" y="529381"/>
            <a:ext cx="7704000" cy="572700"/>
          </a:xfrm>
          <a:prstGeom prst="rect">
            <a:avLst/>
          </a:prstGeom>
          <a:noFill/>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563" name="Google Shape;1563;p95"/>
          <p:cNvSpPr/>
          <p:nvPr/>
        </p:nvSpPr>
        <p:spPr>
          <a:xfrm flipH="1" rot="-2510430">
            <a:off x="8161533"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5"/>
          <p:cNvSpPr/>
          <p:nvPr/>
        </p:nvSpPr>
        <p:spPr>
          <a:xfrm flipH="1" rot="-3629760">
            <a:off x="-737522"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5"/>
          <p:cNvSpPr/>
          <p:nvPr/>
        </p:nvSpPr>
        <p:spPr>
          <a:xfrm flipH="1">
            <a:off x="7573631"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95"/>
          <p:cNvSpPr/>
          <p:nvPr/>
        </p:nvSpPr>
        <p:spPr>
          <a:xfrm flipH="1">
            <a:off x="1742205"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 name="Google Shape;1567;p95"/>
          <p:cNvGrpSpPr/>
          <p:nvPr/>
        </p:nvGrpSpPr>
        <p:grpSpPr>
          <a:xfrm flipH="1">
            <a:off x="249045" y="3226115"/>
            <a:ext cx="621664" cy="544428"/>
            <a:chOff x="2316475" y="944125"/>
            <a:chExt cx="662825" cy="580475"/>
          </a:xfrm>
        </p:grpSpPr>
        <p:sp>
          <p:nvSpPr>
            <p:cNvPr id="1568" name="Google Shape;1568;p95"/>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95"/>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95"/>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95"/>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572" name="Shape 1572"/>
        <p:cNvGrpSpPr/>
        <p:nvPr/>
      </p:nvGrpSpPr>
      <p:grpSpPr>
        <a:xfrm>
          <a:off x="0" y="0"/>
          <a:ext cx="0" cy="0"/>
          <a:chOff x="0" y="0"/>
          <a:chExt cx="0" cy="0"/>
        </a:xfrm>
      </p:grpSpPr>
      <p:sp>
        <p:nvSpPr>
          <p:cNvPr id="1573" name="Google Shape;1573;p96"/>
          <p:cNvSpPr txBox="1"/>
          <p:nvPr>
            <p:ph hasCustomPrompt="1" type="title"/>
          </p:nvPr>
        </p:nvSpPr>
        <p:spPr>
          <a:xfrm>
            <a:off x="882550" y="53697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4" name="Google Shape;1574;p96"/>
          <p:cNvSpPr txBox="1"/>
          <p:nvPr>
            <p:ph idx="1" type="subTitle"/>
          </p:nvPr>
        </p:nvSpPr>
        <p:spPr>
          <a:xfrm>
            <a:off x="882550" y="1424795"/>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5" name="Google Shape;1575;p96"/>
          <p:cNvSpPr txBox="1"/>
          <p:nvPr>
            <p:ph hasCustomPrompt="1" idx="2" type="title"/>
          </p:nvPr>
        </p:nvSpPr>
        <p:spPr>
          <a:xfrm>
            <a:off x="882550" y="1993105"/>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6" name="Google Shape;1576;p96"/>
          <p:cNvSpPr txBox="1"/>
          <p:nvPr>
            <p:ph idx="3" type="subTitle"/>
          </p:nvPr>
        </p:nvSpPr>
        <p:spPr>
          <a:xfrm>
            <a:off x="882550" y="2824434"/>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7" name="Google Shape;1577;p96"/>
          <p:cNvSpPr txBox="1"/>
          <p:nvPr>
            <p:ph hasCustomPrompt="1" idx="4" type="title"/>
          </p:nvPr>
        </p:nvSpPr>
        <p:spPr>
          <a:xfrm>
            <a:off x="882550" y="3449247"/>
            <a:ext cx="3731100" cy="828300"/>
          </a:xfrm>
          <a:prstGeom prst="rect">
            <a:avLst/>
          </a:prstGeom>
        </p:spPr>
        <p:txBody>
          <a:bodyPr anchorCtr="0" anchor="ctr" bIns="91425" lIns="91425" spcFirstLastPara="1" rIns="91425" wrap="square" tIns="91425">
            <a:normAutofit/>
          </a:bodyPr>
          <a:lstStyle>
            <a:lvl1pPr lvl="0" rtl="0">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578" name="Google Shape;1578;p96"/>
          <p:cNvSpPr txBox="1"/>
          <p:nvPr>
            <p:ph idx="5" type="subTitle"/>
          </p:nvPr>
        </p:nvSpPr>
        <p:spPr>
          <a:xfrm>
            <a:off x="882550" y="4280702"/>
            <a:ext cx="3731100" cy="322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9" name="Google Shape;1579;p96"/>
          <p:cNvSpPr/>
          <p:nvPr/>
        </p:nvSpPr>
        <p:spPr>
          <a:xfrm flipH="1" rot="-2510423">
            <a:off x="7463134" y="-902893"/>
            <a:ext cx="2658362" cy="3373746"/>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96"/>
          <p:cNvSpPr/>
          <p:nvPr/>
        </p:nvSpPr>
        <p:spPr>
          <a:xfrm flipH="1" rot="-3629760">
            <a:off x="-756635" y="2981292"/>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6"/>
          <p:cNvSpPr/>
          <p:nvPr/>
        </p:nvSpPr>
        <p:spPr>
          <a:xfrm flipH="1">
            <a:off x="6802604" y="495900"/>
            <a:ext cx="445225" cy="445188"/>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6"/>
          <p:cNvSpPr/>
          <p:nvPr/>
        </p:nvSpPr>
        <p:spPr>
          <a:xfrm flipH="1">
            <a:off x="1605917" y="38516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3" name="Google Shape;1583;p96"/>
          <p:cNvGrpSpPr/>
          <p:nvPr/>
        </p:nvGrpSpPr>
        <p:grpSpPr>
          <a:xfrm flipH="1">
            <a:off x="8122370" y="4404915"/>
            <a:ext cx="621664" cy="544428"/>
            <a:chOff x="2316475" y="944125"/>
            <a:chExt cx="662825" cy="580475"/>
          </a:xfrm>
        </p:grpSpPr>
        <p:sp>
          <p:nvSpPr>
            <p:cNvPr id="1584" name="Google Shape;1584;p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96"/>
          <p:cNvGrpSpPr/>
          <p:nvPr/>
        </p:nvGrpSpPr>
        <p:grpSpPr>
          <a:xfrm flipH="1">
            <a:off x="399970" y="636390"/>
            <a:ext cx="621664" cy="544428"/>
            <a:chOff x="2316475" y="944125"/>
            <a:chExt cx="662825" cy="580475"/>
          </a:xfrm>
        </p:grpSpPr>
        <p:sp>
          <p:nvSpPr>
            <p:cNvPr id="1589" name="Google Shape;1589;p96"/>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6"/>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6"/>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6"/>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593" name="Shape 1593"/>
        <p:cNvGrpSpPr/>
        <p:nvPr/>
      </p:nvGrpSpPr>
      <p:grpSpPr>
        <a:xfrm>
          <a:off x="0" y="0"/>
          <a:ext cx="0" cy="0"/>
          <a:chOff x="0" y="0"/>
          <a:chExt cx="0" cy="0"/>
        </a:xfrm>
      </p:grpSpPr>
      <p:sp>
        <p:nvSpPr>
          <p:cNvPr id="1594" name="Google Shape;1594;p97"/>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595" name="Google Shape;1595;p97"/>
          <p:cNvSpPr txBox="1"/>
          <p:nvPr>
            <p:ph idx="1" type="subTitle"/>
          </p:nvPr>
        </p:nvSpPr>
        <p:spPr>
          <a:xfrm>
            <a:off x="1714650" y="2111442"/>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96" name="Google Shape;1596;p97"/>
          <p:cNvSpPr txBox="1"/>
          <p:nvPr>
            <p:ph idx="2" type="subTitle"/>
          </p:nvPr>
        </p:nvSpPr>
        <p:spPr>
          <a:xfrm>
            <a:off x="1714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7" name="Google Shape;1597;p97"/>
          <p:cNvSpPr txBox="1"/>
          <p:nvPr>
            <p:ph idx="3" type="subTitle"/>
          </p:nvPr>
        </p:nvSpPr>
        <p:spPr>
          <a:xfrm>
            <a:off x="5143650" y="2514300"/>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8" name="Google Shape;1598;p97"/>
          <p:cNvSpPr txBox="1"/>
          <p:nvPr>
            <p:ph idx="4" type="subTitle"/>
          </p:nvPr>
        </p:nvSpPr>
        <p:spPr>
          <a:xfrm>
            <a:off x="1714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9" name="Google Shape;1599;p97"/>
          <p:cNvSpPr txBox="1"/>
          <p:nvPr>
            <p:ph idx="5" type="subTitle"/>
          </p:nvPr>
        </p:nvSpPr>
        <p:spPr>
          <a:xfrm>
            <a:off x="5143650" y="3847775"/>
            <a:ext cx="21405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0" name="Google Shape;1600;p97"/>
          <p:cNvSpPr txBox="1"/>
          <p:nvPr>
            <p:ph type="title"/>
          </p:nvPr>
        </p:nvSpPr>
        <p:spPr>
          <a:xfrm>
            <a:off x="679300" y="536031"/>
            <a:ext cx="8045100" cy="663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601" name="Google Shape;1601;p97"/>
          <p:cNvSpPr txBox="1"/>
          <p:nvPr>
            <p:ph idx="6" type="subTitle"/>
          </p:nvPr>
        </p:nvSpPr>
        <p:spPr>
          <a:xfrm>
            <a:off x="1714650" y="3417650"/>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02" name="Google Shape;1602;p97"/>
          <p:cNvSpPr txBox="1"/>
          <p:nvPr>
            <p:ph idx="7" type="subTitle"/>
          </p:nvPr>
        </p:nvSpPr>
        <p:spPr>
          <a:xfrm>
            <a:off x="5143650" y="2076075"/>
            <a:ext cx="2140500" cy="3936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03" name="Google Shape;1603;p97"/>
          <p:cNvSpPr txBox="1"/>
          <p:nvPr>
            <p:ph idx="8" type="subTitle"/>
          </p:nvPr>
        </p:nvSpPr>
        <p:spPr>
          <a:xfrm>
            <a:off x="5143650" y="3438738"/>
            <a:ext cx="21405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8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04" name="Google Shape;1604;p97"/>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605" name="Google Shape;1605;p97"/>
          <p:cNvGrpSpPr/>
          <p:nvPr/>
        </p:nvGrpSpPr>
        <p:grpSpPr>
          <a:xfrm>
            <a:off x="2671522" y="4649740"/>
            <a:ext cx="621664" cy="544428"/>
            <a:chOff x="2316475" y="944125"/>
            <a:chExt cx="662825" cy="580475"/>
          </a:xfrm>
        </p:grpSpPr>
        <p:sp>
          <p:nvSpPr>
            <p:cNvPr id="1606" name="Google Shape;1606;p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97"/>
          <p:cNvGrpSpPr/>
          <p:nvPr/>
        </p:nvGrpSpPr>
        <p:grpSpPr>
          <a:xfrm>
            <a:off x="8737222" y="4334315"/>
            <a:ext cx="621664" cy="544428"/>
            <a:chOff x="2316475" y="944125"/>
            <a:chExt cx="662825" cy="580475"/>
          </a:xfrm>
        </p:grpSpPr>
        <p:sp>
          <p:nvSpPr>
            <p:cNvPr id="1611" name="Google Shape;1611;p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97"/>
          <p:cNvGrpSpPr/>
          <p:nvPr/>
        </p:nvGrpSpPr>
        <p:grpSpPr>
          <a:xfrm>
            <a:off x="6754122" y="-152860"/>
            <a:ext cx="621664" cy="544428"/>
            <a:chOff x="2316475" y="944125"/>
            <a:chExt cx="662825" cy="580475"/>
          </a:xfrm>
        </p:grpSpPr>
        <p:sp>
          <p:nvSpPr>
            <p:cNvPr id="1616" name="Google Shape;1616;p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97"/>
          <p:cNvGrpSpPr/>
          <p:nvPr/>
        </p:nvGrpSpPr>
        <p:grpSpPr>
          <a:xfrm>
            <a:off x="200547" y="126322"/>
            <a:ext cx="621664" cy="544428"/>
            <a:chOff x="2316475" y="944125"/>
            <a:chExt cx="662825" cy="580475"/>
          </a:xfrm>
        </p:grpSpPr>
        <p:sp>
          <p:nvSpPr>
            <p:cNvPr id="1621" name="Google Shape;1621;p97"/>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7"/>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7"/>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7"/>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2">
    <p:spTree>
      <p:nvGrpSpPr>
        <p:cNvPr id="1625" name="Shape 1625"/>
        <p:cNvGrpSpPr/>
        <p:nvPr/>
      </p:nvGrpSpPr>
      <p:grpSpPr>
        <a:xfrm>
          <a:off x="0" y="0"/>
          <a:ext cx="0" cy="0"/>
          <a:chOff x="0" y="0"/>
          <a:chExt cx="0" cy="0"/>
        </a:xfrm>
      </p:grpSpPr>
      <p:sp>
        <p:nvSpPr>
          <p:cNvPr id="1626" name="Google Shape;1626;p98"/>
          <p:cNvSpPr txBox="1"/>
          <p:nvPr>
            <p:ph type="title"/>
          </p:nvPr>
        </p:nvSpPr>
        <p:spPr>
          <a:xfrm>
            <a:off x="720000" y="532925"/>
            <a:ext cx="7704000" cy="484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627" name="Google Shape;1627;p98"/>
          <p:cNvSpPr txBox="1"/>
          <p:nvPr>
            <p:ph idx="1" type="subTitle"/>
          </p:nvPr>
        </p:nvSpPr>
        <p:spPr>
          <a:xfrm>
            <a:off x="720000" y="226467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8" name="Google Shape;1628;p98"/>
          <p:cNvSpPr txBox="1"/>
          <p:nvPr>
            <p:ph idx="2" type="subTitle"/>
          </p:nvPr>
        </p:nvSpPr>
        <p:spPr>
          <a:xfrm>
            <a:off x="340625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9" name="Google Shape;1629;p98"/>
          <p:cNvSpPr txBox="1"/>
          <p:nvPr>
            <p:ph idx="3" type="subTitle"/>
          </p:nvPr>
        </p:nvSpPr>
        <p:spPr>
          <a:xfrm>
            <a:off x="6092500" y="2264686"/>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0" name="Google Shape;1630;p98"/>
          <p:cNvSpPr txBox="1"/>
          <p:nvPr>
            <p:ph idx="4" type="subTitle"/>
          </p:nvPr>
        </p:nvSpPr>
        <p:spPr>
          <a:xfrm>
            <a:off x="7732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1" name="Google Shape;1631;p98"/>
          <p:cNvSpPr txBox="1"/>
          <p:nvPr>
            <p:ph idx="5" type="subTitle"/>
          </p:nvPr>
        </p:nvSpPr>
        <p:spPr>
          <a:xfrm>
            <a:off x="34570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2" name="Google Shape;1632;p98"/>
          <p:cNvSpPr txBox="1"/>
          <p:nvPr>
            <p:ph idx="6" type="subTitle"/>
          </p:nvPr>
        </p:nvSpPr>
        <p:spPr>
          <a:xfrm>
            <a:off x="6140850" y="3670053"/>
            <a:ext cx="2336400" cy="484800"/>
          </a:xfrm>
          <a:prstGeom prst="rect">
            <a:avLst/>
          </a:prstGeom>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3" name="Google Shape;1633;p98"/>
          <p:cNvSpPr txBox="1"/>
          <p:nvPr>
            <p:ph idx="7" type="subTitle"/>
          </p:nvPr>
        </p:nvSpPr>
        <p:spPr>
          <a:xfrm>
            <a:off x="7417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4" name="Google Shape;1634;p98"/>
          <p:cNvSpPr txBox="1"/>
          <p:nvPr>
            <p:ph idx="8" type="subTitle"/>
          </p:nvPr>
        </p:nvSpPr>
        <p:spPr>
          <a:xfrm>
            <a:off x="3430425" y="1845525"/>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5" name="Google Shape;1635;p98"/>
          <p:cNvSpPr txBox="1"/>
          <p:nvPr>
            <p:ph idx="9" type="subTitle"/>
          </p:nvPr>
        </p:nvSpPr>
        <p:spPr>
          <a:xfrm>
            <a:off x="6119125" y="18456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6" name="Google Shape;1636;p98"/>
          <p:cNvSpPr txBox="1"/>
          <p:nvPr>
            <p:ph idx="13" type="subTitle"/>
          </p:nvPr>
        </p:nvSpPr>
        <p:spPr>
          <a:xfrm>
            <a:off x="72000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7" name="Google Shape;1637;p98"/>
          <p:cNvSpPr txBox="1"/>
          <p:nvPr>
            <p:ph idx="14" type="subTitle"/>
          </p:nvPr>
        </p:nvSpPr>
        <p:spPr>
          <a:xfrm>
            <a:off x="345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8" name="Google Shape;1638;p98"/>
          <p:cNvSpPr txBox="1"/>
          <p:nvPr>
            <p:ph idx="15" type="subTitle"/>
          </p:nvPr>
        </p:nvSpPr>
        <p:spPr>
          <a:xfrm>
            <a:off x="6167050" y="3310250"/>
            <a:ext cx="2336400" cy="382500"/>
          </a:xfrm>
          <a:prstGeom prst="rect">
            <a:avLst/>
          </a:prstGeom>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dk1"/>
              </a:buClr>
              <a:buSzPts val="2400"/>
              <a:buFont typeface="Bebas Neue"/>
              <a:buNone/>
              <a:defRPr sz="1600">
                <a:solidFill>
                  <a:schemeClr val="lt1"/>
                </a:solidFill>
                <a:latin typeface="Nunito SemiBold"/>
                <a:ea typeface="Nunito SemiBold"/>
                <a:cs typeface="Nunito SemiBold"/>
                <a:sym typeface="Nunito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9" name="Google Shape;1639;p98"/>
          <p:cNvSpPr/>
          <p:nvPr/>
        </p:nvSpPr>
        <p:spPr>
          <a:xfrm flipH="1">
            <a:off x="-1479665" y="34267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8"/>
          <p:cNvSpPr/>
          <p:nvPr/>
        </p:nvSpPr>
        <p:spPr>
          <a:xfrm flipH="1" rot="-10164641">
            <a:off x="6166478" y="-1909036"/>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8"/>
          <p:cNvSpPr/>
          <p:nvPr/>
        </p:nvSpPr>
        <p:spPr>
          <a:xfrm flipH="1">
            <a:off x="1020050" y="3765748"/>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2" name="Google Shape;1642;p98"/>
          <p:cNvGrpSpPr/>
          <p:nvPr/>
        </p:nvGrpSpPr>
        <p:grpSpPr>
          <a:xfrm flipH="1">
            <a:off x="8320203" y="3627197"/>
            <a:ext cx="621664" cy="544428"/>
            <a:chOff x="2316475" y="944125"/>
            <a:chExt cx="662825" cy="580475"/>
          </a:xfrm>
        </p:grpSpPr>
        <p:sp>
          <p:nvSpPr>
            <p:cNvPr id="1643" name="Google Shape;1643;p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 name="Google Shape;1647;p98"/>
          <p:cNvGrpSpPr/>
          <p:nvPr/>
        </p:nvGrpSpPr>
        <p:grpSpPr>
          <a:xfrm flipH="1">
            <a:off x="225885" y="206013"/>
            <a:ext cx="484923" cy="424676"/>
            <a:chOff x="2316475" y="944125"/>
            <a:chExt cx="662825" cy="580475"/>
          </a:xfrm>
        </p:grpSpPr>
        <p:sp>
          <p:nvSpPr>
            <p:cNvPr id="1648" name="Google Shape;1648;p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98"/>
          <p:cNvGrpSpPr/>
          <p:nvPr/>
        </p:nvGrpSpPr>
        <p:grpSpPr>
          <a:xfrm flipH="1">
            <a:off x="7698528" y="4673660"/>
            <a:ext cx="621664" cy="544428"/>
            <a:chOff x="2316475" y="944125"/>
            <a:chExt cx="662825" cy="580475"/>
          </a:xfrm>
        </p:grpSpPr>
        <p:sp>
          <p:nvSpPr>
            <p:cNvPr id="1653" name="Google Shape;1653;p98"/>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8"/>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8"/>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98"/>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7" name="Google Shape;1657;p98"/>
          <p:cNvSpPr/>
          <p:nvPr/>
        </p:nvSpPr>
        <p:spPr>
          <a:xfrm flipH="1">
            <a:off x="6092500" y="4006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9">
    <p:spTree>
      <p:nvGrpSpPr>
        <p:cNvPr id="1658" name="Shape 1658"/>
        <p:cNvGrpSpPr/>
        <p:nvPr/>
      </p:nvGrpSpPr>
      <p:grpSpPr>
        <a:xfrm>
          <a:off x="0" y="0"/>
          <a:ext cx="0" cy="0"/>
          <a:chOff x="0" y="0"/>
          <a:chExt cx="0" cy="0"/>
        </a:xfrm>
      </p:grpSpPr>
      <p:sp>
        <p:nvSpPr>
          <p:cNvPr id="1659" name="Google Shape;1659;p99"/>
          <p:cNvSpPr txBox="1"/>
          <p:nvPr>
            <p:ph idx="1" type="subTitle"/>
          </p:nvPr>
        </p:nvSpPr>
        <p:spPr>
          <a:xfrm>
            <a:off x="720000" y="1212525"/>
            <a:ext cx="7164900" cy="572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0" name="Google Shape;1660;p99"/>
          <p:cNvSpPr txBox="1"/>
          <p:nvPr>
            <p:ph type="title"/>
          </p:nvPr>
        </p:nvSpPr>
        <p:spPr>
          <a:xfrm>
            <a:off x="720000" y="536975"/>
            <a:ext cx="77040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grpSp>
        <p:nvGrpSpPr>
          <p:cNvPr id="1661" name="Google Shape;1661;p99"/>
          <p:cNvGrpSpPr/>
          <p:nvPr/>
        </p:nvGrpSpPr>
        <p:grpSpPr>
          <a:xfrm>
            <a:off x="253772" y="308503"/>
            <a:ext cx="621664" cy="544428"/>
            <a:chOff x="2316475" y="944125"/>
            <a:chExt cx="662825" cy="580475"/>
          </a:xfrm>
        </p:grpSpPr>
        <p:sp>
          <p:nvSpPr>
            <p:cNvPr id="1662" name="Google Shape;1662;p9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9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9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9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99"/>
          <p:cNvGrpSpPr/>
          <p:nvPr/>
        </p:nvGrpSpPr>
        <p:grpSpPr>
          <a:xfrm>
            <a:off x="8338147" y="4383890"/>
            <a:ext cx="621664" cy="544428"/>
            <a:chOff x="2316475" y="944125"/>
            <a:chExt cx="662825" cy="580475"/>
          </a:xfrm>
        </p:grpSpPr>
        <p:sp>
          <p:nvSpPr>
            <p:cNvPr id="1667" name="Google Shape;1667;p9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9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9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9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 name="Google Shape;1671;p99"/>
          <p:cNvGrpSpPr/>
          <p:nvPr/>
        </p:nvGrpSpPr>
        <p:grpSpPr>
          <a:xfrm>
            <a:off x="-217990" y="1047690"/>
            <a:ext cx="621664" cy="544428"/>
            <a:chOff x="2316475" y="944125"/>
            <a:chExt cx="662825" cy="580475"/>
          </a:xfrm>
        </p:grpSpPr>
        <p:sp>
          <p:nvSpPr>
            <p:cNvPr id="1672" name="Google Shape;1672;p99"/>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9"/>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9"/>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9"/>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6" name="Google Shape;1676;p99"/>
          <p:cNvSpPr/>
          <p:nvPr/>
        </p:nvSpPr>
        <p:spPr>
          <a:xfrm>
            <a:off x="7657027" y="405548"/>
            <a:ext cx="534384" cy="534339"/>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99"/>
          <p:cNvSpPr/>
          <p:nvPr/>
        </p:nvSpPr>
        <p:spPr>
          <a:xfrm>
            <a:off x="419700" y="411440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4">
    <p:spTree>
      <p:nvGrpSpPr>
        <p:cNvPr id="1678" name="Shape 1678"/>
        <p:cNvGrpSpPr/>
        <p:nvPr/>
      </p:nvGrpSpPr>
      <p:grpSpPr>
        <a:xfrm>
          <a:off x="0" y="0"/>
          <a:ext cx="0" cy="0"/>
          <a:chOff x="0" y="0"/>
          <a:chExt cx="0" cy="0"/>
        </a:xfrm>
      </p:grpSpPr>
      <p:sp>
        <p:nvSpPr>
          <p:cNvPr id="1679" name="Google Shape;1679;p100"/>
          <p:cNvSpPr txBox="1"/>
          <p:nvPr>
            <p:ph type="ctrTitle"/>
          </p:nvPr>
        </p:nvSpPr>
        <p:spPr>
          <a:xfrm>
            <a:off x="204172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680" name="Google Shape;1680;p100"/>
          <p:cNvSpPr txBox="1"/>
          <p:nvPr>
            <p:ph idx="1" type="subTitle"/>
          </p:nvPr>
        </p:nvSpPr>
        <p:spPr>
          <a:xfrm>
            <a:off x="2041726"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681" name="Google Shape;1681;p100"/>
          <p:cNvSpPr txBox="1"/>
          <p:nvPr>
            <p:ph hasCustomPrompt="1" idx="2" type="title"/>
          </p:nvPr>
        </p:nvSpPr>
        <p:spPr>
          <a:xfrm>
            <a:off x="892849" y="1444950"/>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682" name="Google Shape;1682;p100"/>
          <p:cNvSpPr txBox="1"/>
          <p:nvPr>
            <p:ph idx="3" type="ctrTitle"/>
          </p:nvPr>
        </p:nvSpPr>
        <p:spPr>
          <a:xfrm>
            <a:off x="5999374" y="1576183"/>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683" name="Google Shape;1683;p100"/>
          <p:cNvSpPr txBox="1"/>
          <p:nvPr>
            <p:ph idx="4" type="subTitle"/>
          </p:nvPr>
        </p:nvSpPr>
        <p:spPr>
          <a:xfrm>
            <a:off x="5999373" y="20124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684" name="Google Shape;1684;p100"/>
          <p:cNvSpPr txBox="1"/>
          <p:nvPr>
            <p:ph hasCustomPrompt="1" idx="5" type="title"/>
          </p:nvPr>
        </p:nvSpPr>
        <p:spPr>
          <a:xfrm>
            <a:off x="892836" y="2956325"/>
            <a:ext cx="949800" cy="5724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685" name="Google Shape;1685;p100"/>
          <p:cNvSpPr txBox="1"/>
          <p:nvPr>
            <p:ph idx="6" type="ctrTitle"/>
          </p:nvPr>
        </p:nvSpPr>
        <p:spPr>
          <a:xfrm>
            <a:off x="2041700" y="3109350"/>
            <a:ext cx="2251800" cy="4482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686" name="Google Shape;1686;p100"/>
          <p:cNvSpPr txBox="1"/>
          <p:nvPr>
            <p:ph idx="7" type="subTitle"/>
          </p:nvPr>
        </p:nvSpPr>
        <p:spPr>
          <a:xfrm>
            <a:off x="2041711" y="3531425"/>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687" name="Google Shape;1687;p100"/>
          <p:cNvSpPr txBox="1"/>
          <p:nvPr>
            <p:ph hasCustomPrompt="1" idx="8" type="title"/>
          </p:nvPr>
        </p:nvSpPr>
        <p:spPr>
          <a:xfrm>
            <a:off x="4803424" y="144225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688" name="Google Shape;1688;p100"/>
          <p:cNvSpPr txBox="1"/>
          <p:nvPr>
            <p:ph idx="9" type="ctrTitle"/>
          </p:nvPr>
        </p:nvSpPr>
        <p:spPr>
          <a:xfrm>
            <a:off x="710850" y="659887"/>
            <a:ext cx="7722300" cy="495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3600"/>
              <a:buNone/>
              <a:defRPr>
                <a:solidFill>
                  <a:srgbClr val="20124D"/>
                </a:solidFill>
              </a:defRPr>
            </a:lvl1pPr>
            <a:lvl2pPr lvl="1" rtl="0" algn="ctr">
              <a:spcBef>
                <a:spcPts val="0"/>
              </a:spcBef>
              <a:spcAft>
                <a:spcPts val="0"/>
              </a:spcAft>
              <a:buClr>
                <a:srgbClr val="D9D9D9"/>
              </a:buClr>
              <a:buSzPts val="1800"/>
              <a:buNone/>
              <a:defRPr sz="1800">
                <a:solidFill>
                  <a:srgbClr val="D9D9D9"/>
                </a:solidFill>
              </a:defRPr>
            </a:lvl2pPr>
            <a:lvl3pPr lvl="2" rtl="0" algn="ctr">
              <a:spcBef>
                <a:spcPts val="0"/>
              </a:spcBef>
              <a:spcAft>
                <a:spcPts val="0"/>
              </a:spcAft>
              <a:buClr>
                <a:srgbClr val="D9D9D9"/>
              </a:buClr>
              <a:buSzPts val="1800"/>
              <a:buNone/>
              <a:defRPr sz="1800">
                <a:solidFill>
                  <a:srgbClr val="D9D9D9"/>
                </a:solidFill>
              </a:defRPr>
            </a:lvl3pPr>
            <a:lvl4pPr lvl="3" rtl="0" algn="ctr">
              <a:spcBef>
                <a:spcPts val="0"/>
              </a:spcBef>
              <a:spcAft>
                <a:spcPts val="0"/>
              </a:spcAft>
              <a:buClr>
                <a:srgbClr val="D9D9D9"/>
              </a:buClr>
              <a:buSzPts val="1800"/>
              <a:buNone/>
              <a:defRPr sz="1800">
                <a:solidFill>
                  <a:srgbClr val="D9D9D9"/>
                </a:solidFill>
              </a:defRPr>
            </a:lvl4pPr>
            <a:lvl5pPr lvl="4" rtl="0" algn="ctr">
              <a:spcBef>
                <a:spcPts val="0"/>
              </a:spcBef>
              <a:spcAft>
                <a:spcPts val="0"/>
              </a:spcAft>
              <a:buClr>
                <a:srgbClr val="D9D9D9"/>
              </a:buClr>
              <a:buSzPts val="1800"/>
              <a:buNone/>
              <a:defRPr sz="1800">
                <a:solidFill>
                  <a:srgbClr val="D9D9D9"/>
                </a:solidFill>
              </a:defRPr>
            </a:lvl5pPr>
            <a:lvl6pPr lvl="5" rtl="0" algn="ctr">
              <a:spcBef>
                <a:spcPts val="0"/>
              </a:spcBef>
              <a:spcAft>
                <a:spcPts val="0"/>
              </a:spcAft>
              <a:buClr>
                <a:srgbClr val="D9D9D9"/>
              </a:buClr>
              <a:buSzPts val="1800"/>
              <a:buNone/>
              <a:defRPr sz="1800">
                <a:solidFill>
                  <a:srgbClr val="D9D9D9"/>
                </a:solidFill>
              </a:defRPr>
            </a:lvl6pPr>
            <a:lvl7pPr lvl="6" rtl="0" algn="ctr">
              <a:spcBef>
                <a:spcPts val="0"/>
              </a:spcBef>
              <a:spcAft>
                <a:spcPts val="0"/>
              </a:spcAft>
              <a:buClr>
                <a:srgbClr val="D9D9D9"/>
              </a:buClr>
              <a:buSzPts val="1800"/>
              <a:buNone/>
              <a:defRPr sz="1800">
                <a:solidFill>
                  <a:srgbClr val="D9D9D9"/>
                </a:solidFill>
              </a:defRPr>
            </a:lvl7pPr>
            <a:lvl8pPr lvl="7" rtl="0" algn="ctr">
              <a:spcBef>
                <a:spcPts val="0"/>
              </a:spcBef>
              <a:spcAft>
                <a:spcPts val="0"/>
              </a:spcAft>
              <a:buClr>
                <a:srgbClr val="D9D9D9"/>
              </a:buClr>
              <a:buSzPts val="1800"/>
              <a:buNone/>
              <a:defRPr sz="1800">
                <a:solidFill>
                  <a:srgbClr val="D9D9D9"/>
                </a:solidFill>
              </a:defRPr>
            </a:lvl8pPr>
            <a:lvl9pPr lvl="8" rtl="0" algn="ctr">
              <a:spcBef>
                <a:spcPts val="0"/>
              </a:spcBef>
              <a:spcAft>
                <a:spcPts val="0"/>
              </a:spcAft>
              <a:buClr>
                <a:srgbClr val="D9D9D9"/>
              </a:buClr>
              <a:buSzPts val="1800"/>
              <a:buNone/>
              <a:defRPr sz="1800">
                <a:solidFill>
                  <a:srgbClr val="D9D9D9"/>
                </a:solidFill>
              </a:defRPr>
            </a:lvl9pPr>
          </a:lstStyle>
          <a:p/>
        </p:txBody>
      </p:sp>
      <p:sp>
        <p:nvSpPr>
          <p:cNvPr id="1689" name="Google Shape;1689;p100"/>
          <p:cNvSpPr txBox="1"/>
          <p:nvPr>
            <p:ph idx="13" type="ctrTitle"/>
          </p:nvPr>
        </p:nvSpPr>
        <p:spPr>
          <a:xfrm>
            <a:off x="5999350" y="3125262"/>
            <a:ext cx="2251800" cy="4464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000000"/>
              </a:buClr>
              <a:buSzPts val="1200"/>
              <a:buNone/>
              <a:defRPr sz="1700">
                <a:solidFill>
                  <a:schemeClr val="lt1"/>
                </a:solidFill>
                <a:latin typeface="Nunito SemiBold"/>
                <a:ea typeface="Nunito SemiBold"/>
                <a:cs typeface="Nunito SemiBold"/>
                <a:sym typeface="Nunito SemiBold"/>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p:txBody>
      </p:sp>
      <p:sp>
        <p:nvSpPr>
          <p:cNvPr id="1690" name="Google Shape;1690;p100"/>
          <p:cNvSpPr txBox="1"/>
          <p:nvPr>
            <p:ph idx="14" type="subTitle"/>
          </p:nvPr>
        </p:nvSpPr>
        <p:spPr>
          <a:xfrm>
            <a:off x="5999364" y="3616200"/>
            <a:ext cx="2251800" cy="572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691" name="Google Shape;1691;p100"/>
          <p:cNvSpPr txBox="1"/>
          <p:nvPr>
            <p:ph hasCustomPrompt="1" idx="15" type="title"/>
          </p:nvPr>
        </p:nvSpPr>
        <p:spPr>
          <a:xfrm>
            <a:off x="4803411" y="3038400"/>
            <a:ext cx="949800" cy="5778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000000"/>
              </a:buClr>
              <a:buSzPts val="4800"/>
              <a:buNone/>
              <a:defRPr sz="4800">
                <a:solidFill>
                  <a:srgbClr val="20124D"/>
                </a:solidFill>
                <a:latin typeface="Nunito ExtraBold"/>
                <a:ea typeface="Nunito ExtraBold"/>
                <a:cs typeface="Nunito ExtraBold"/>
                <a:sym typeface="Nunito ExtraBold"/>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1692" name="Google Shape;1692;p100"/>
          <p:cNvSpPr/>
          <p:nvPr/>
        </p:nvSpPr>
        <p:spPr>
          <a:xfrm rot="2510430">
            <a:off x="-888748" y="-546440"/>
            <a:ext cx="2177296" cy="2763204"/>
          </a:xfrm>
          <a:custGeom>
            <a:rect b="b" l="l" r="r" t="t"/>
            <a:pathLst>
              <a:path extrusionOk="0" h="23135" w="25910">
                <a:moveTo>
                  <a:pt x="9958" y="0"/>
                </a:moveTo>
                <a:cubicBezTo>
                  <a:pt x="8222" y="0"/>
                  <a:pt x="6706" y="351"/>
                  <a:pt x="5834" y="1269"/>
                </a:cubicBezTo>
                <a:cubicBezTo>
                  <a:pt x="3034" y="4222"/>
                  <a:pt x="4439" y="8401"/>
                  <a:pt x="6129" y="11077"/>
                </a:cubicBezTo>
                <a:cubicBezTo>
                  <a:pt x="7820" y="13753"/>
                  <a:pt x="1" y="15665"/>
                  <a:pt x="5561" y="20945"/>
                </a:cubicBezTo>
                <a:cubicBezTo>
                  <a:pt x="7219" y="22520"/>
                  <a:pt x="9616" y="23134"/>
                  <a:pt x="12176" y="23134"/>
                </a:cubicBezTo>
                <a:cubicBezTo>
                  <a:pt x="18201" y="23134"/>
                  <a:pt x="25129" y="19729"/>
                  <a:pt x="25450" y="17423"/>
                </a:cubicBezTo>
                <a:cubicBezTo>
                  <a:pt x="25910" y="14137"/>
                  <a:pt x="19408" y="14395"/>
                  <a:pt x="19256" y="11568"/>
                </a:cubicBezTo>
                <a:cubicBezTo>
                  <a:pt x="19102" y="8740"/>
                  <a:pt x="23184" y="5314"/>
                  <a:pt x="20101" y="2829"/>
                </a:cubicBezTo>
                <a:cubicBezTo>
                  <a:pt x="18732" y="1725"/>
                  <a:pt x="13806" y="0"/>
                  <a:pt x="9958"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00"/>
          <p:cNvSpPr/>
          <p:nvPr/>
        </p:nvSpPr>
        <p:spPr>
          <a:xfrm rot="3629760">
            <a:off x="7505425" y="3298567"/>
            <a:ext cx="2682179" cy="3391663"/>
          </a:xfrm>
          <a:custGeom>
            <a:rect b="b" l="l" r="r" t="t"/>
            <a:pathLst>
              <a:path extrusionOk="0" h="30678" w="31677">
                <a:moveTo>
                  <a:pt x="8950" y="0"/>
                </a:moveTo>
                <a:cubicBezTo>
                  <a:pt x="4733" y="0"/>
                  <a:pt x="0" y="4945"/>
                  <a:pt x="348" y="10849"/>
                </a:cubicBezTo>
                <a:cubicBezTo>
                  <a:pt x="782" y="18249"/>
                  <a:pt x="10813" y="19658"/>
                  <a:pt x="12612" y="26135"/>
                </a:cubicBezTo>
                <a:cubicBezTo>
                  <a:pt x="13468" y="29214"/>
                  <a:pt x="15539" y="30678"/>
                  <a:pt x="17552" y="30678"/>
                </a:cubicBezTo>
                <a:cubicBezTo>
                  <a:pt x="19857" y="30678"/>
                  <a:pt x="22086" y="28759"/>
                  <a:pt x="22327" y="25150"/>
                </a:cubicBezTo>
                <a:cubicBezTo>
                  <a:pt x="22831" y="17564"/>
                  <a:pt x="31676" y="14395"/>
                  <a:pt x="29794" y="9556"/>
                </a:cubicBezTo>
                <a:cubicBezTo>
                  <a:pt x="27740" y="4277"/>
                  <a:pt x="19097" y="10791"/>
                  <a:pt x="13228" y="2361"/>
                </a:cubicBezTo>
                <a:cubicBezTo>
                  <a:pt x="12081" y="714"/>
                  <a:pt x="10553" y="0"/>
                  <a:pt x="8950"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00"/>
          <p:cNvSpPr/>
          <p:nvPr/>
        </p:nvSpPr>
        <p:spPr>
          <a:xfrm>
            <a:off x="1576150" y="110450"/>
            <a:ext cx="300300" cy="300275"/>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00"/>
          <p:cNvSpPr/>
          <p:nvPr/>
        </p:nvSpPr>
        <p:spPr>
          <a:xfrm>
            <a:off x="6952983" y="4280842"/>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100"/>
          <p:cNvGrpSpPr/>
          <p:nvPr/>
        </p:nvGrpSpPr>
        <p:grpSpPr>
          <a:xfrm>
            <a:off x="146772" y="4311553"/>
            <a:ext cx="621664" cy="544428"/>
            <a:chOff x="2316475" y="944125"/>
            <a:chExt cx="662825" cy="580475"/>
          </a:xfrm>
        </p:grpSpPr>
        <p:sp>
          <p:nvSpPr>
            <p:cNvPr id="1697" name="Google Shape;1697;p1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100"/>
          <p:cNvGrpSpPr/>
          <p:nvPr/>
        </p:nvGrpSpPr>
        <p:grpSpPr>
          <a:xfrm>
            <a:off x="8579372" y="3226115"/>
            <a:ext cx="621664" cy="544428"/>
            <a:chOff x="2316475" y="944125"/>
            <a:chExt cx="662825" cy="580475"/>
          </a:xfrm>
        </p:grpSpPr>
        <p:sp>
          <p:nvSpPr>
            <p:cNvPr id="1702" name="Google Shape;1702;p100"/>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00"/>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00"/>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00"/>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1706" name="Shape 1706"/>
        <p:cNvGrpSpPr/>
        <p:nvPr/>
      </p:nvGrpSpPr>
      <p:grpSpPr>
        <a:xfrm>
          <a:off x="0" y="0"/>
          <a:ext cx="0" cy="0"/>
          <a:chOff x="0" y="0"/>
          <a:chExt cx="0" cy="0"/>
        </a:xfrm>
      </p:grpSpPr>
      <p:sp>
        <p:nvSpPr>
          <p:cNvPr id="1707" name="Google Shape;1707;p101"/>
          <p:cNvSpPr txBox="1"/>
          <p:nvPr>
            <p:ph type="ctrTitle"/>
          </p:nvPr>
        </p:nvSpPr>
        <p:spPr>
          <a:xfrm>
            <a:off x="792200" y="632402"/>
            <a:ext cx="7722300" cy="5529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rgbClr val="000000"/>
              </a:buClr>
              <a:buSzPts val="2400"/>
              <a:buNone/>
              <a:defRPr/>
            </a:lvl1pPr>
            <a:lvl2pPr lvl="1" rtl="0" algn="r">
              <a:spcBef>
                <a:spcPts val="0"/>
              </a:spcBef>
              <a:spcAft>
                <a:spcPts val="0"/>
              </a:spcAft>
              <a:buClr>
                <a:srgbClr val="000000"/>
              </a:buClr>
              <a:buSzPts val="1800"/>
              <a:buNone/>
              <a:defRPr sz="1800">
                <a:solidFill>
                  <a:srgbClr val="000000"/>
                </a:solidFill>
              </a:defRPr>
            </a:lvl2pPr>
            <a:lvl3pPr lvl="2" rtl="0" algn="r">
              <a:spcBef>
                <a:spcPts val="0"/>
              </a:spcBef>
              <a:spcAft>
                <a:spcPts val="0"/>
              </a:spcAft>
              <a:buClr>
                <a:srgbClr val="000000"/>
              </a:buClr>
              <a:buSzPts val="1800"/>
              <a:buNone/>
              <a:defRPr sz="1800">
                <a:solidFill>
                  <a:srgbClr val="000000"/>
                </a:solidFill>
              </a:defRPr>
            </a:lvl3pPr>
            <a:lvl4pPr lvl="3" rtl="0" algn="r">
              <a:spcBef>
                <a:spcPts val="0"/>
              </a:spcBef>
              <a:spcAft>
                <a:spcPts val="0"/>
              </a:spcAft>
              <a:buClr>
                <a:srgbClr val="000000"/>
              </a:buClr>
              <a:buSzPts val="1800"/>
              <a:buNone/>
              <a:defRPr sz="1800">
                <a:solidFill>
                  <a:srgbClr val="000000"/>
                </a:solidFill>
              </a:defRPr>
            </a:lvl4pPr>
            <a:lvl5pPr lvl="4" rtl="0" algn="r">
              <a:spcBef>
                <a:spcPts val="0"/>
              </a:spcBef>
              <a:spcAft>
                <a:spcPts val="0"/>
              </a:spcAft>
              <a:buClr>
                <a:srgbClr val="000000"/>
              </a:buClr>
              <a:buSzPts val="1800"/>
              <a:buNone/>
              <a:defRPr sz="1800">
                <a:solidFill>
                  <a:srgbClr val="000000"/>
                </a:solidFill>
              </a:defRPr>
            </a:lvl5pPr>
            <a:lvl6pPr lvl="5" rtl="0" algn="r">
              <a:spcBef>
                <a:spcPts val="0"/>
              </a:spcBef>
              <a:spcAft>
                <a:spcPts val="0"/>
              </a:spcAft>
              <a:buClr>
                <a:srgbClr val="000000"/>
              </a:buClr>
              <a:buSzPts val="1800"/>
              <a:buNone/>
              <a:defRPr sz="1800">
                <a:solidFill>
                  <a:srgbClr val="000000"/>
                </a:solidFill>
              </a:defRPr>
            </a:lvl6pPr>
            <a:lvl7pPr lvl="6" rtl="0" algn="r">
              <a:spcBef>
                <a:spcPts val="0"/>
              </a:spcBef>
              <a:spcAft>
                <a:spcPts val="0"/>
              </a:spcAft>
              <a:buClr>
                <a:srgbClr val="000000"/>
              </a:buClr>
              <a:buSzPts val="1800"/>
              <a:buNone/>
              <a:defRPr sz="1800">
                <a:solidFill>
                  <a:srgbClr val="000000"/>
                </a:solidFill>
              </a:defRPr>
            </a:lvl7pPr>
            <a:lvl8pPr lvl="7" rtl="0" algn="r">
              <a:spcBef>
                <a:spcPts val="0"/>
              </a:spcBef>
              <a:spcAft>
                <a:spcPts val="0"/>
              </a:spcAft>
              <a:buClr>
                <a:srgbClr val="000000"/>
              </a:buClr>
              <a:buSzPts val="1800"/>
              <a:buNone/>
              <a:defRPr sz="1800">
                <a:solidFill>
                  <a:srgbClr val="000000"/>
                </a:solidFill>
              </a:defRPr>
            </a:lvl8pPr>
            <a:lvl9pPr lvl="8" rtl="0" algn="r">
              <a:spcBef>
                <a:spcPts val="0"/>
              </a:spcBef>
              <a:spcAft>
                <a:spcPts val="0"/>
              </a:spcAft>
              <a:buClr>
                <a:srgbClr val="000000"/>
              </a:buClr>
              <a:buSzPts val="1800"/>
              <a:buNone/>
              <a:defRPr sz="1800">
                <a:solidFill>
                  <a:srgbClr val="000000"/>
                </a:solidFill>
              </a:defRPr>
            </a:lvl9pPr>
          </a:lstStyle>
          <a:p/>
        </p:txBody>
      </p:sp>
      <p:sp>
        <p:nvSpPr>
          <p:cNvPr id="1708" name="Google Shape;1708;p101"/>
          <p:cNvSpPr txBox="1"/>
          <p:nvPr>
            <p:ph idx="1" type="subTitle"/>
          </p:nvPr>
        </p:nvSpPr>
        <p:spPr>
          <a:xfrm>
            <a:off x="129937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709" name="Google Shape;1709;p101"/>
          <p:cNvSpPr txBox="1"/>
          <p:nvPr>
            <p:ph idx="2" type="subTitle"/>
          </p:nvPr>
        </p:nvSpPr>
        <p:spPr>
          <a:xfrm>
            <a:off x="3726025"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710" name="Google Shape;1710;p101"/>
          <p:cNvSpPr txBox="1"/>
          <p:nvPr>
            <p:ph idx="3" type="subTitle"/>
          </p:nvPr>
        </p:nvSpPr>
        <p:spPr>
          <a:xfrm>
            <a:off x="6250300" y="2913550"/>
            <a:ext cx="1629300" cy="7029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000000"/>
              </a:buClr>
              <a:buSzPts val="1000"/>
              <a:buNone/>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711" name="Google Shape;1711;p101"/>
          <p:cNvSpPr/>
          <p:nvPr/>
        </p:nvSpPr>
        <p:spPr>
          <a:xfrm>
            <a:off x="-734347" y="4384787"/>
            <a:ext cx="11221450" cy="1790075"/>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sp>
        <p:nvSpPr>
          <p:cNvPr id="1712" name="Google Shape;1712;p101"/>
          <p:cNvSpPr/>
          <p:nvPr/>
        </p:nvSpPr>
        <p:spPr>
          <a:xfrm rot="10661766">
            <a:off x="-966528" y="-1073881"/>
            <a:ext cx="11221544" cy="1790090"/>
          </a:xfrm>
          <a:custGeom>
            <a:rect b="b" l="l" r="r" t="t"/>
            <a:pathLst>
              <a:path extrusionOk="0" h="71603" w="448858">
                <a:moveTo>
                  <a:pt x="34278" y="1275"/>
                </a:moveTo>
                <a:cubicBezTo>
                  <a:pt x="50858" y="-6038"/>
                  <a:pt x="99467" y="20870"/>
                  <a:pt x="129612" y="22000"/>
                </a:cubicBezTo>
                <a:cubicBezTo>
                  <a:pt x="159757" y="23131"/>
                  <a:pt x="190718" y="7493"/>
                  <a:pt x="215148" y="8058"/>
                </a:cubicBezTo>
                <a:cubicBezTo>
                  <a:pt x="239578" y="8623"/>
                  <a:pt x="253206" y="25077"/>
                  <a:pt x="276192" y="25391"/>
                </a:cubicBezTo>
                <a:cubicBezTo>
                  <a:pt x="299178" y="25705"/>
                  <a:pt x="328130" y="9816"/>
                  <a:pt x="353062" y="9942"/>
                </a:cubicBezTo>
                <a:cubicBezTo>
                  <a:pt x="377995" y="10068"/>
                  <a:pt x="410401" y="20430"/>
                  <a:pt x="425787" y="26145"/>
                </a:cubicBezTo>
                <a:cubicBezTo>
                  <a:pt x="441174" y="31860"/>
                  <a:pt x="449212" y="37610"/>
                  <a:pt x="445381" y="44232"/>
                </a:cubicBezTo>
                <a:cubicBezTo>
                  <a:pt x="441550" y="50854"/>
                  <a:pt x="472009" y="62270"/>
                  <a:pt x="402801" y="65878"/>
                </a:cubicBezTo>
                <a:cubicBezTo>
                  <a:pt x="333593" y="69486"/>
                  <a:pt x="91554" y="76645"/>
                  <a:pt x="30133" y="65878"/>
                </a:cubicBezTo>
                <a:cubicBezTo>
                  <a:pt x="-31287" y="55111"/>
                  <a:pt x="17698" y="8588"/>
                  <a:pt x="34278" y="1275"/>
                </a:cubicBezTo>
                <a:close/>
              </a:path>
            </a:pathLst>
          </a:custGeom>
          <a:solidFill>
            <a:srgbClr val="7337D4">
              <a:alpha val="12960"/>
            </a:srgbClr>
          </a:solidFill>
          <a:ln>
            <a:noFill/>
          </a:ln>
        </p:spPr>
      </p:sp>
      <p:grpSp>
        <p:nvGrpSpPr>
          <p:cNvPr id="1713" name="Google Shape;1713;p101"/>
          <p:cNvGrpSpPr/>
          <p:nvPr/>
        </p:nvGrpSpPr>
        <p:grpSpPr>
          <a:xfrm>
            <a:off x="2671522" y="4649740"/>
            <a:ext cx="621664" cy="544428"/>
            <a:chOff x="2316475" y="944125"/>
            <a:chExt cx="662825" cy="580475"/>
          </a:xfrm>
        </p:grpSpPr>
        <p:sp>
          <p:nvSpPr>
            <p:cNvPr id="1714" name="Google Shape;1714;p1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101"/>
          <p:cNvGrpSpPr/>
          <p:nvPr/>
        </p:nvGrpSpPr>
        <p:grpSpPr>
          <a:xfrm>
            <a:off x="8737222" y="4334315"/>
            <a:ext cx="621664" cy="544428"/>
            <a:chOff x="2316475" y="944125"/>
            <a:chExt cx="662825" cy="580475"/>
          </a:xfrm>
        </p:grpSpPr>
        <p:sp>
          <p:nvSpPr>
            <p:cNvPr id="1719" name="Google Shape;1719;p1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101"/>
          <p:cNvGrpSpPr/>
          <p:nvPr/>
        </p:nvGrpSpPr>
        <p:grpSpPr>
          <a:xfrm>
            <a:off x="6754122" y="-152860"/>
            <a:ext cx="621664" cy="544428"/>
            <a:chOff x="2316475" y="944125"/>
            <a:chExt cx="662825" cy="580475"/>
          </a:xfrm>
        </p:grpSpPr>
        <p:sp>
          <p:nvSpPr>
            <p:cNvPr id="1724" name="Google Shape;1724;p1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101"/>
          <p:cNvGrpSpPr/>
          <p:nvPr/>
        </p:nvGrpSpPr>
        <p:grpSpPr>
          <a:xfrm>
            <a:off x="200547" y="126322"/>
            <a:ext cx="621664" cy="544428"/>
            <a:chOff x="2316475" y="944125"/>
            <a:chExt cx="662825" cy="580475"/>
          </a:xfrm>
        </p:grpSpPr>
        <p:sp>
          <p:nvSpPr>
            <p:cNvPr id="1729" name="Google Shape;1729;p101"/>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01"/>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01"/>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101"/>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5">
    <p:spTree>
      <p:nvGrpSpPr>
        <p:cNvPr id="1733" name="Shape 1733"/>
        <p:cNvGrpSpPr/>
        <p:nvPr/>
      </p:nvGrpSpPr>
      <p:grpSpPr>
        <a:xfrm>
          <a:off x="0" y="0"/>
          <a:ext cx="0" cy="0"/>
          <a:chOff x="0" y="0"/>
          <a:chExt cx="0" cy="0"/>
        </a:xfrm>
      </p:grpSpPr>
      <p:sp>
        <p:nvSpPr>
          <p:cNvPr id="1734" name="Google Shape;1734;p102"/>
          <p:cNvSpPr txBox="1"/>
          <p:nvPr>
            <p:ph type="ctrTitle"/>
          </p:nvPr>
        </p:nvSpPr>
        <p:spPr>
          <a:xfrm>
            <a:off x="710800" y="1494175"/>
            <a:ext cx="4715700" cy="861000"/>
          </a:xfrm>
          <a:prstGeom prst="rect">
            <a:avLst/>
          </a:prstGeom>
        </p:spPr>
        <p:txBody>
          <a:bodyPr anchorCtr="0" anchor="b" bIns="91425" lIns="91425" spcFirstLastPara="1" rIns="91425" wrap="square" tIns="91425">
            <a:normAutofit/>
          </a:bodyPr>
          <a:lstStyle>
            <a:lvl1pPr lvl="0" rtl="0">
              <a:spcBef>
                <a:spcPts val="0"/>
              </a:spcBef>
              <a:spcAft>
                <a:spcPts val="0"/>
              </a:spcAft>
              <a:buSzPts val="37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
        <p:nvSpPr>
          <p:cNvPr id="1735" name="Google Shape;1735;p102"/>
          <p:cNvSpPr txBox="1"/>
          <p:nvPr>
            <p:ph idx="1" type="subTitle"/>
          </p:nvPr>
        </p:nvSpPr>
        <p:spPr>
          <a:xfrm>
            <a:off x="710800" y="2421100"/>
            <a:ext cx="4305000" cy="1155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36" name="Google Shape;1736;p102"/>
          <p:cNvSpPr/>
          <p:nvPr/>
        </p:nvSpPr>
        <p:spPr>
          <a:xfrm rot="318109">
            <a:off x="-356354" y="4141304"/>
            <a:ext cx="2474393" cy="2094993"/>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02"/>
          <p:cNvSpPr/>
          <p:nvPr/>
        </p:nvSpPr>
        <p:spPr>
          <a:xfrm rot="7528679">
            <a:off x="-797382" y="-846556"/>
            <a:ext cx="2474363" cy="2094967"/>
          </a:xfrm>
          <a:custGeom>
            <a:rect b="b" l="l" r="r" t="t"/>
            <a:pathLst>
              <a:path extrusionOk="0" h="19713" w="23283">
                <a:moveTo>
                  <a:pt x="3366" y="0"/>
                </a:moveTo>
                <a:cubicBezTo>
                  <a:pt x="2858" y="0"/>
                  <a:pt x="2368" y="198"/>
                  <a:pt x="1937" y="668"/>
                </a:cubicBezTo>
                <a:cubicBezTo>
                  <a:pt x="0" y="2788"/>
                  <a:pt x="4109" y="8565"/>
                  <a:pt x="2202" y="12462"/>
                </a:cubicBezTo>
                <a:cubicBezTo>
                  <a:pt x="372" y="16201"/>
                  <a:pt x="3158" y="19712"/>
                  <a:pt x="7682" y="19712"/>
                </a:cubicBezTo>
                <a:cubicBezTo>
                  <a:pt x="8270" y="19712"/>
                  <a:pt x="8886" y="19653"/>
                  <a:pt x="9526" y="19528"/>
                </a:cubicBezTo>
                <a:cubicBezTo>
                  <a:pt x="15085" y="18437"/>
                  <a:pt x="14288" y="13668"/>
                  <a:pt x="19050" y="12901"/>
                </a:cubicBezTo>
                <a:cubicBezTo>
                  <a:pt x="23282" y="12219"/>
                  <a:pt x="22432" y="6607"/>
                  <a:pt x="17885" y="6607"/>
                </a:cubicBezTo>
                <a:cubicBezTo>
                  <a:pt x="17764" y="6607"/>
                  <a:pt x="17640" y="6611"/>
                  <a:pt x="17514" y="6620"/>
                </a:cubicBezTo>
                <a:cubicBezTo>
                  <a:pt x="17227" y="6638"/>
                  <a:pt x="16942" y="6647"/>
                  <a:pt x="16658" y="6647"/>
                </a:cubicBezTo>
                <a:cubicBezTo>
                  <a:pt x="12122" y="6647"/>
                  <a:pt x="8026" y="4374"/>
                  <a:pt x="6929" y="2634"/>
                </a:cubicBezTo>
                <a:cubicBezTo>
                  <a:pt x="6092" y="1303"/>
                  <a:pt x="4670" y="0"/>
                  <a:pt x="3366" y="0"/>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8" name="Google Shape;1738;p102"/>
          <p:cNvGrpSpPr/>
          <p:nvPr/>
        </p:nvGrpSpPr>
        <p:grpSpPr>
          <a:xfrm>
            <a:off x="710797" y="445797"/>
            <a:ext cx="621664" cy="544428"/>
            <a:chOff x="2316475" y="944125"/>
            <a:chExt cx="662825" cy="580475"/>
          </a:xfrm>
        </p:grpSpPr>
        <p:sp>
          <p:nvSpPr>
            <p:cNvPr id="1739" name="Google Shape;1739;p10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0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0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0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102"/>
          <p:cNvGrpSpPr/>
          <p:nvPr/>
        </p:nvGrpSpPr>
        <p:grpSpPr>
          <a:xfrm>
            <a:off x="499615" y="3871964"/>
            <a:ext cx="762448" cy="667720"/>
            <a:chOff x="2316475" y="944125"/>
            <a:chExt cx="662825" cy="580475"/>
          </a:xfrm>
        </p:grpSpPr>
        <p:sp>
          <p:nvSpPr>
            <p:cNvPr id="1744" name="Google Shape;1744;p102"/>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02"/>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02"/>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02"/>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1748" name="Shape 1748"/>
        <p:cNvGrpSpPr/>
        <p:nvPr/>
      </p:nvGrpSpPr>
      <p:grpSpPr>
        <a:xfrm>
          <a:off x="0" y="0"/>
          <a:ext cx="0" cy="0"/>
          <a:chOff x="0" y="0"/>
          <a:chExt cx="0" cy="0"/>
        </a:xfrm>
      </p:grpSpPr>
      <p:sp>
        <p:nvSpPr>
          <p:cNvPr id="1749" name="Google Shape;1749;p103"/>
          <p:cNvSpPr txBox="1"/>
          <p:nvPr>
            <p:ph type="title"/>
          </p:nvPr>
        </p:nvSpPr>
        <p:spPr>
          <a:xfrm>
            <a:off x="3702325" y="1165875"/>
            <a:ext cx="4599000" cy="1237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750" name="Google Shape;1750;p103"/>
          <p:cNvSpPr txBox="1"/>
          <p:nvPr>
            <p:ph idx="1" type="body"/>
          </p:nvPr>
        </p:nvSpPr>
        <p:spPr>
          <a:xfrm>
            <a:off x="3702325" y="2402975"/>
            <a:ext cx="4599000" cy="1420500"/>
          </a:xfrm>
          <a:prstGeom prst="rect">
            <a:avLst/>
          </a:prstGeom>
        </p:spPr>
        <p:txBody>
          <a:bodyPr anchorCtr="0" anchor="t" bIns="91425" lIns="91425" spcFirstLastPara="1" rIns="91425" wrap="square" tIns="91425">
            <a:normAutofit/>
          </a:bodyPr>
          <a:lstStyle>
            <a:lvl1pPr indent="-317500" lvl="0" marL="457200" rtl="0" algn="r">
              <a:lnSpc>
                <a:spcPct val="100000"/>
              </a:lnSpc>
              <a:spcBef>
                <a:spcPts val="0"/>
              </a:spcBef>
              <a:spcAft>
                <a:spcPts val="0"/>
              </a:spcAft>
              <a:buClr>
                <a:srgbClr val="434343"/>
              </a:buClr>
              <a:buSzPts val="1400"/>
              <a:buChar char="●"/>
              <a:defRPr sz="1400"/>
            </a:lvl1pPr>
            <a:lvl2pPr indent="-317500" lvl="1" marL="914400" rtl="0">
              <a:lnSpc>
                <a:spcPct val="115000"/>
              </a:lnSpc>
              <a:spcBef>
                <a:spcPts val="0"/>
              </a:spcBef>
              <a:spcAft>
                <a:spcPts val="0"/>
              </a:spcAft>
              <a:buClr>
                <a:srgbClr val="434343"/>
              </a:buClr>
              <a:buSzPts val="1400"/>
              <a:buChar char="○"/>
              <a:defRPr>
                <a:solidFill>
                  <a:srgbClr val="434343"/>
                </a:solidFill>
              </a:defRPr>
            </a:lvl2pPr>
            <a:lvl3pPr indent="-317500" lvl="2" marL="1371600" rtl="0">
              <a:lnSpc>
                <a:spcPct val="115000"/>
              </a:lnSpc>
              <a:spcBef>
                <a:spcPts val="0"/>
              </a:spcBef>
              <a:spcAft>
                <a:spcPts val="0"/>
              </a:spcAft>
              <a:buClr>
                <a:srgbClr val="434343"/>
              </a:buClr>
              <a:buSzPts val="1400"/>
              <a:buChar char="■"/>
              <a:defRPr>
                <a:solidFill>
                  <a:srgbClr val="434343"/>
                </a:solidFill>
              </a:defRPr>
            </a:lvl3pPr>
            <a:lvl4pPr indent="-317500" lvl="3" marL="1828800" rtl="0">
              <a:lnSpc>
                <a:spcPct val="115000"/>
              </a:lnSpc>
              <a:spcBef>
                <a:spcPts val="0"/>
              </a:spcBef>
              <a:spcAft>
                <a:spcPts val="0"/>
              </a:spcAft>
              <a:buClr>
                <a:srgbClr val="434343"/>
              </a:buClr>
              <a:buSzPts val="1400"/>
              <a:buChar char="●"/>
              <a:defRPr>
                <a:solidFill>
                  <a:srgbClr val="434343"/>
                </a:solidFill>
              </a:defRPr>
            </a:lvl4pPr>
            <a:lvl5pPr indent="-317500" lvl="4" marL="2286000" rtl="0">
              <a:lnSpc>
                <a:spcPct val="115000"/>
              </a:lnSpc>
              <a:spcBef>
                <a:spcPts val="0"/>
              </a:spcBef>
              <a:spcAft>
                <a:spcPts val="0"/>
              </a:spcAft>
              <a:buClr>
                <a:srgbClr val="434343"/>
              </a:buClr>
              <a:buSzPts val="1400"/>
              <a:buChar char="○"/>
              <a:defRPr>
                <a:solidFill>
                  <a:srgbClr val="434343"/>
                </a:solidFill>
              </a:defRPr>
            </a:lvl5pPr>
            <a:lvl6pPr indent="-317500" lvl="5" marL="2743200" rtl="0">
              <a:lnSpc>
                <a:spcPct val="115000"/>
              </a:lnSpc>
              <a:spcBef>
                <a:spcPts val="0"/>
              </a:spcBef>
              <a:spcAft>
                <a:spcPts val="0"/>
              </a:spcAft>
              <a:buClr>
                <a:srgbClr val="434343"/>
              </a:buClr>
              <a:buSzPts val="1400"/>
              <a:buChar char="■"/>
              <a:defRPr>
                <a:solidFill>
                  <a:srgbClr val="434343"/>
                </a:solidFill>
              </a:defRPr>
            </a:lvl6pPr>
            <a:lvl7pPr indent="-317500" lvl="6" marL="3200400" rtl="0">
              <a:lnSpc>
                <a:spcPct val="115000"/>
              </a:lnSpc>
              <a:spcBef>
                <a:spcPts val="0"/>
              </a:spcBef>
              <a:spcAft>
                <a:spcPts val="0"/>
              </a:spcAft>
              <a:buClr>
                <a:srgbClr val="434343"/>
              </a:buClr>
              <a:buSzPts val="1400"/>
              <a:buChar char="●"/>
              <a:defRPr>
                <a:solidFill>
                  <a:srgbClr val="434343"/>
                </a:solidFill>
              </a:defRPr>
            </a:lvl7pPr>
            <a:lvl8pPr indent="-317500" lvl="7" marL="3657600" rtl="0">
              <a:lnSpc>
                <a:spcPct val="115000"/>
              </a:lnSpc>
              <a:spcBef>
                <a:spcPts val="0"/>
              </a:spcBef>
              <a:spcAft>
                <a:spcPts val="0"/>
              </a:spcAft>
              <a:buClr>
                <a:srgbClr val="434343"/>
              </a:buClr>
              <a:buSzPts val="1400"/>
              <a:buChar char="○"/>
              <a:defRPr>
                <a:solidFill>
                  <a:srgbClr val="434343"/>
                </a:solidFill>
              </a:defRPr>
            </a:lvl8pPr>
            <a:lvl9pPr indent="-317500" lvl="8" marL="4114800" rtl="0">
              <a:lnSpc>
                <a:spcPct val="115000"/>
              </a:lnSpc>
              <a:spcBef>
                <a:spcPts val="0"/>
              </a:spcBef>
              <a:spcAft>
                <a:spcPts val="0"/>
              </a:spcAft>
              <a:buClr>
                <a:srgbClr val="434343"/>
              </a:buClr>
              <a:buSzPts val="1400"/>
              <a:buChar char="■"/>
              <a:defRPr>
                <a:solidFill>
                  <a:srgbClr val="434343"/>
                </a:solidFill>
              </a:defRPr>
            </a:lvl9pPr>
          </a:lstStyle>
          <a:p/>
        </p:txBody>
      </p:sp>
      <p:sp>
        <p:nvSpPr>
          <p:cNvPr id="1751" name="Google Shape;1751;p103"/>
          <p:cNvSpPr/>
          <p:nvPr/>
        </p:nvSpPr>
        <p:spPr>
          <a:xfrm>
            <a:off x="6150700" y="3365512"/>
            <a:ext cx="4380929" cy="3737313"/>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03"/>
          <p:cNvSpPr/>
          <p:nvPr/>
        </p:nvSpPr>
        <p:spPr>
          <a:xfrm rot="10164641">
            <a:off x="-1925000" y="-1935611"/>
            <a:ext cx="4380861" cy="3737255"/>
          </a:xfrm>
          <a:custGeom>
            <a:rect b="b" l="l" r="r" t="t"/>
            <a:pathLst>
              <a:path extrusionOk="0" h="36507" w="42794">
                <a:moveTo>
                  <a:pt x="29034" y="1"/>
                </a:moveTo>
                <a:cubicBezTo>
                  <a:pt x="26322" y="1"/>
                  <a:pt x="23203" y="1957"/>
                  <a:pt x="21164" y="5802"/>
                </a:cubicBezTo>
                <a:cubicBezTo>
                  <a:pt x="16717" y="14183"/>
                  <a:pt x="5766" y="8731"/>
                  <a:pt x="2352" y="14549"/>
                </a:cubicBezTo>
                <a:cubicBezTo>
                  <a:pt x="0" y="18557"/>
                  <a:pt x="10736" y="36506"/>
                  <a:pt x="23819" y="36506"/>
                </a:cubicBezTo>
                <a:cubicBezTo>
                  <a:pt x="26509" y="36506"/>
                  <a:pt x="29299" y="35747"/>
                  <a:pt x="32095" y="33951"/>
                </a:cubicBezTo>
                <a:cubicBezTo>
                  <a:pt x="42793" y="27079"/>
                  <a:pt x="33934" y="16738"/>
                  <a:pt x="34498" y="8273"/>
                </a:cubicBezTo>
                <a:cubicBezTo>
                  <a:pt x="34867" y="2722"/>
                  <a:pt x="32234" y="1"/>
                  <a:pt x="29034"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03"/>
          <p:cNvSpPr/>
          <p:nvPr/>
        </p:nvSpPr>
        <p:spPr>
          <a:xfrm>
            <a:off x="5229058" y="4704767"/>
            <a:ext cx="754894" cy="754861"/>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03"/>
          <p:cNvSpPr/>
          <p:nvPr/>
        </p:nvSpPr>
        <p:spPr>
          <a:xfrm>
            <a:off x="1918625" y="346173"/>
            <a:ext cx="459039" cy="459000"/>
          </a:xfrm>
          <a:custGeom>
            <a:rect b="b" l="l" r="r" t="t"/>
            <a:pathLst>
              <a:path extrusionOk="0" h="12011" w="12012">
                <a:moveTo>
                  <a:pt x="6008" y="1"/>
                </a:moveTo>
                <a:cubicBezTo>
                  <a:pt x="6008" y="1"/>
                  <a:pt x="6007" y="1"/>
                  <a:pt x="6006" y="1"/>
                </a:cubicBezTo>
                <a:cubicBezTo>
                  <a:pt x="2689" y="1"/>
                  <a:pt x="0" y="2690"/>
                  <a:pt x="0" y="6006"/>
                </a:cubicBezTo>
                <a:cubicBezTo>
                  <a:pt x="0" y="9323"/>
                  <a:pt x="2689" y="12011"/>
                  <a:pt x="6006" y="12011"/>
                </a:cubicBezTo>
                <a:cubicBezTo>
                  <a:pt x="9323" y="12011"/>
                  <a:pt x="12011" y="9323"/>
                  <a:pt x="12011" y="6006"/>
                </a:cubicBezTo>
                <a:cubicBezTo>
                  <a:pt x="12011" y="2690"/>
                  <a:pt x="9324" y="1"/>
                  <a:pt x="6008" y="1"/>
                </a:cubicBezTo>
                <a:close/>
              </a:path>
            </a:pathLst>
          </a:custGeom>
          <a:solidFill>
            <a:srgbClr val="7337D4">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5" name="Google Shape;1755;p103"/>
          <p:cNvGrpSpPr/>
          <p:nvPr/>
        </p:nvGrpSpPr>
        <p:grpSpPr>
          <a:xfrm>
            <a:off x="-396903" y="3584597"/>
            <a:ext cx="621664" cy="544428"/>
            <a:chOff x="2316475" y="944125"/>
            <a:chExt cx="662825" cy="580475"/>
          </a:xfrm>
        </p:grpSpPr>
        <p:sp>
          <p:nvSpPr>
            <p:cNvPr id="1756" name="Google Shape;1756;p1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103"/>
          <p:cNvGrpSpPr/>
          <p:nvPr/>
        </p:nvGrpSpPr>
        <p:grpSpPr>
          <a:xfrm>
            <a:off x="8377056" y="234263"/>
            <a:ext cx="484923" cy="424676"/>
            <a:chOff x="2316475" y="944125"/>
            <a:chExt cx="662825" cy="580475"/>
          </a:xfrm>
        </p:grpSpPr>
        <p:sp>
          <p:nvSpPr>
            <p:cNvPr id="1761" name="Google Shape;1761;p1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103"/>
          <p:cNvGrpSpPr/>
          <p:nvPr/>
        </p:nvGrpSpPr>
        <p:grpSpPr>
          <a:xfrm>
            <a:off x="89147" y="4519735"/>
            <a:ext cx="621664" cy="544428"/>
            <a:chOff x="2316475" y="944125"/>
            <a:chExt cx="662825" cy="580475"/>
          </a:xfrm>
        </p:grpSpPr>
        <p:sp>
          <p:nvSpPr>
            <p:cNvPr id="1766" name="Google Shape;1766;p103"/>
            <p:cNvSpPr/>
            <p:nvPr/>
          </p:nvSpPr>
          <p:spPr>
            <a:xfrm>
              <a:off x="2316475" y="944125"/>
              <a:ext cx="662825" cy="580475"/>
            </a:xfrm>
            <a:custGeom>
              <a:rect b="b" l="l" r="r" t="t"/>
              <a:pathLst>
                <a:path extrusionOk="0" h="23219" w="26513">
                  <a:moveTo>
                    <a:pt x="13286" y="0"/>
                  </a:moveTo>
                  <a:cubicBezTo>
                    <a:pt x="11228" y="0"/>
                    <a:pt x="9142" y="548"/>
                    <a:pt x="7254" y="1699"/>
                  </a:cubicBezTo>
                  <a:cubicBezTo>
                    <a:pt x="1766" y="5021"/>
                    <a:pt x="0" y="12169"/>
                    <a:pt x="3301" y="17635"/>
                  </a:cubicBezTo>
                  <a:cubicBezTo>
                    <a:pt x="5482" y="21224"/>
                    <a:pt x="9313" y="23218"/>
                    <a:pt x="13240" y="23218"/>
                  </a:cubicBezTo>
                  <a:cubicBezTo>
                    <a:pt x="15294" y="23218"/>
                    <a:pt x="17374" y="22673"/>
                    <a:pt x="19259" y="21525"/>
                  </a:cubicBezTo>
                  <a:cubicBezTo>
                    <a:pt x="24746" y="18203"/>
                    <a:pt x="26512" y="11055"/>
                    <a:pt x="23211" y="5588"/>
                  </a:cubicBezTo>
                  <a:cubicBezTo>
                    <a:pt x="21033" y="1989"/>
                    <a:pt x="17208" y="0"/>
                    <a:pt x="1328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03"/>
            <p:cNvSpPr/>
            <p:nvPr/>
          </p:nvSpPr>
          <p:spPr>
            <a:xfrm>
              <a:off x="2395300" y="1012950"/>
              <a:ext cx="505150" cy="442125"/>
            </a:xfrm>
            <a:custGeom>
              <a:rect b="b" l="l" r="r" t="t"/>
              <a:pathLst>
                <a:path extrusionOk="0" h="17685" w="20206">
                  <a:moveTo>
                    <a:pt x="10101" y="1"/>
                  </a:moveTo>
                  <a:cubicBezTo>
                    <a:pt x="8533" y="1"/>
                    <a:pt x="6946" y="413"/>
                    <a:pt x="5509" y="1279"/>
                  </a:cubicBezTo>
                  <a:cubicBezTo>
                    <a:pt x="1347" y="3802"/>
                    <a:pt x="1" y="9248"/>
                    <a:pt x="2524" y="13432"/>
                  </a:cubicBezTo>
                  <a:cubicBezTo>
                    <a:pt x="4195" y="16165"/>
                    <a:pt x="7117" y="17684"/>
                    <a:pt x="10111" y="17684"/>
                  </a:cubicBezTo>
                  <a:cubicBezTo>
                    <a:pt x="11676" y="17684"/>
                    <a:pt x="13261" y="17269"/>
                    <a:pt x="14697" y="16396"/>
                  </a:cubicBezTo>
                  <a:cubicBezTo>
                    <a:pt x="18860" y="13873"/>
                    <a:pt x="20205" y="8428"/>
                    <a:pt x="17682" y="4244"/>
                  </a:cubicBezTo>
                  <a:cubicBezTo>
                    <a:pt x="16026" y="1510"/>
                    <a:pt x="13100" y="1"/>
                    <a:pt x="10101"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03"/>
            <p:cNvSpPr/>
            <p:nvPr/>
          </p:nvSpPr>
          <p:spPr>
            <a:xfrm>
              <a:off x="2417375" y="1006875"/>
              <a:ext cx="417375" cy="348800"/>
            </a:xfrm>
            <a:custGeom>
              <a:rect b="b" l="l" r="r" t="t"/>
              <a:pathLst>
                <a:path extrusionOk="0" h="13952" w="16695">
                  <a:moveTo>
                    <a:pt x="8884" y="0"/>
                  </a:moveTo>
                  <a:cubicBezTo>
                    <a:pt x="8645" y="0"/>
                    <a:pt x="8401" y="16"/>
                    <a:pt x="8158" y="51"/>
                  </a:cubicBezTo>
                  <a:cubicBezTo>
                    <a:pt x="7696" y="72"/>
                    <a:pt x="7233" y="156"/>
                    <a:pt x="6792" y="282"/>
                  </a:cubicBezTo>
                  <a:cubicBezTo>
                    <a:pt x="6329" y="408"/>
                    <a:pt x="5888" y="555"/>
                    <a:pt x="5446" y="766"/>
                  </a:cubicBezTo>
                  <a:cubicBezTo>
                    <a:pt x="5026" y="976"/>
                    <a:pt x="4584" y="1207"/>
                    <a:pt x="4164" y="1459"/>
                  </a:cubicBezTo>
                  <a:cubicBezTo>
                    <a:pt x="3764" y="1733"/>
                    <a:pt x="3365" y="2048"/>
                    <a:pt x="3007" y="2363"/>
                  </a:cubicBezTo>
                  <a:cubicBezTo>
                    <a:pt x="2650" y="2700"/>
                    <a:pt x="2314" y="3036"/>
                    <a:pt x="2019" y="3415"/>
                  </a:cubicBezTo>
                  <a:cubicBezTo>
                    <a:pt x="1704" y="3751"/>
                    <a:pt x="1473" y="4150"/>
                    <a:pt x="1241" y="4550"/>
                  </a:cubicBezTo>
                  <a:cubicBezTo>
                    <a:pt x="1010" y="4907"/>
                    <a:pt x="821" y="5328"/>
                    <a:pt x="653" y="5727"/>
                  </a:cubicBezTo>
                  <a:cubicBezTo>
                    <a:pt x="337" y="6547"/>
                    <a:pt x="169" y="7325"/>
                    <a:pt x="85" y="8082"/>
                  </a:cubicBezTo>
                  <a:cubicBezTo>
                    <a:pt x="1" y="8860"/>
                    <a:pt x="22" y="9554"/>
                    <a:pt x="106" y="10184"/>
                  </a:cubicBezTo>
                  <a:cubicBezTo>
                    <a:pt x="295" y="11488"/>
                    <a:pt x="716" y="12434"/>
                    <a:pt x="1052" y="13065"/>
                  </a:cubicBezTo>
                  <a:cubicBezTo>
                    <a:pt x="1407" y="13656"/>
                    <a:pt x="1651" y="13952"/>
                    <a:pt x="1697" y="13952"/>
                  </a:cubicBezTo>
                  <a:cubicBezTo>
                    <a:pt x="1700" y="13952"/>
                    <a:pt x="1703" y="13950"/>
                    <a:pt x="1704" y="13948"/>
                  </a:cubicBezTo>
                  <a:cubicBezTo>
                    <a:pt x="1767" y="13927"/>
                    <a:pt x="1557" y="13590"/>
                    <a:pt x="1283" y="12960"/>
                  </a:cubicBezTo>
                  <a:cubicBezTo>
                    <a:pt x="1031" y="12329"/>
                    <a:pt x="695" y="11341"/>
                    <a:pt x="590" y="10142"/>
                  </a:cubicBezTo>
                  <a:cubicBezTo>
                    <a:pt x="527" y="9533"/>
                    <a:pt x="527" y="8860"/>
                    <a:pt x="632" y="8145"/>
                  </a:cubicBezTo>
                  <a:cubicBezTo>
                    <a:pt x="737" y="7430"/>
                    <a:pt x="926" y="6673"/>
                    <a:pt x="1241" y="5938"/>
                  </a:cubicBezTo>
                  <a:cubicBezTo>
                    <a:pt x="1389" y="5580"/>
                    <a:pt x="1578" y="5202"/>
                    <a:pt x="1788" y="4844"/>
                  </a:cubicBezTo>
                  <a:cubicBezTo>
                    <a:pt x="1998" y="4466"/>
                    <a:pt x="2230" y="4129"/>
                    <a:pt x="2524" y="3793"/>
                  </a:cubicBezTo>
                  <a:cubicBezTo>
                    <a:pt x="2818" y="3436"/>
                    <a:pt x="3113" y="3099"/>
                    <a:pt x="3449" y="2805"/>
                  </a:cubicBezTo>
                  <a:cubicBezTo>
                    <a:pt x="3785" y="2490"/>
                    <a:pt x="4143" y="2237"/>
                    <a:pt x="4521" y="1964"/>
                  </a:cubicBezTo>
                  <a:cubicBezTo>
                    <a:pt x="4921" y="1712"/>
                    <a:pt x="5320" y="1501"/>
                    <a:pt x="5741" y="1312"/>
                  </a:cubicBezTo>
                  <a:cubicBezTo>
                    <a:pt x="6161" y="1123"/>
                    <a:pt x="6582" y="976"/>
                    <a:pt x="7002" y="871"/>
                  </a:cubicBezTo>
                  <a:cubicBezTo>
                    <a:pt x="7423" y="766"/>
                    <a:pt x="7843" y="681"/>
                    <a:pt x="8264" y="639"/>
                  </a:cubicBezTo>
                  <a:cubicBezTo>
                    <a:pt x="8684" y="576"/>
                    <a:pt x="9105" y="576"/>
                    <a:pt x="9504" y="576"/>
                  </a:cubicBezTo>
                  <a:cubicBezTo>
                    <a:pt x="10303" y="576"/>
                    <a:pt x="11081" y="723"/>
                    <a:pt x="11754" y="913"/>
                  </a:cubicBezTo>
                  <a:cubicBezTo>
                    <a:pt x="12447" y="1102"/>
                    <a:pt x="13078" y="1396"/>
                    <a:pt x="13604" y="1691"/>
                  </a:cubicBezTo>
                  <a:cubicBezTo>
                    <a:pt x="14676" y="2258"/>
                    <a:pt x="15412" y="2973"/>
                    <a:pt x="15874" y="3457"/>
                  </a:cubicBezTo>
                  <a:cubicBezTo>
                    <a:pt x="16343" y="3945"/>
                    <a:pt x="16574" y="4257"/>
                    <a:pt x="16646" y="4257"/>
                  </a:cubicBezTo>
                  <a:cubicBezTo>
                    <a:pt x="16648" y="4257"/>
                    <a:pt x="16650" y="4256"/>
                    <a:pt x="16652" y="4256"/>
                  </a:cubicBezTo>
                  <a:cubicBezTo>
                    <a:pt x="16694" y="4235"/>
                    <a:pt x="16547" y="3898"/>
                    <a:pt x="16001" y="3394"/>
                  </a:cubicBezTo>
                  <a:cubicBezTo>
                    <a:pt x="15580" y="2826"/>
                    <a:pt x="14886" y="2048"/>
                    <a:pt x="13772" y="1354"/>
                  </a:cubicBezTo>
                  <a:cubicBezTo>
                    <a:pt x="13225" y="1018"/>
                    <a:pt x="12595" y="702"/>
                    <a:pt x="11859" y="471"/>
                  </a:cubicBezTo>
                  <a:cubicBezTo>
                    <a:pt x="11123" y="240"/>
                    <a:pt x="10324" y="51"/>
                    <a:pt x="9462" y="30"/>
                  </a:cubicBezTo>
                  <a:cubicBezTo>
                    <a:pt x="9273" y="11"/>
                    <a:pt x="9080" y="0"/>
                    <a:pt x="8884" y="0"/>
                  </a:cubicBezTo>
                  <a:close/>
                </a:path>
              </a:pathLst>
            </a:custGeom>
            <a:solidFill>
              <a:srgbClr val="37474F">
                <a:alpha val="1527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03"/>
            <p:cNvSpPr/>
            <p:nvPr/>
          </p:nvSpPr>
          <p:spPr>
            <a:xfrm>
              <a:off x="2529350" y="1092750"/>
              <a:ext cx="257050" cy="292800"/>
            </a:xfrm>
            <a:custGeom>
              <a:rect b="b" l="l" r="r" t="t"/>
              <a:pathLst>
                <a:path extrusionOk="0" h="11712" w="10282">
                  <a:moveTo>
                    <a:pt x="2881" y="3575"/>
                  </a:moveTo>
                  <a:lnTo>
                    <a:pt x="3932" y="5236"/>
                  </a:lnTo>
                  <a:cubicBezTo>
                    <a:pt x="3704" y="5301"/>
                    <a:pt x="3488" y="5341"/>
                    <a:pt x="3294" y="5341"/>
                  </a:cubicBezTo>
                  <a:cubicBezTo>
                    <a:pt x="2987" y="5341"/>
                    <a:pt x="2733" y="5241"/>
                    <a:pt x="2565" y="4983"/>
                  </a:cubicBezTo>
                  <a:cubicBezTo>
                    <a:pt x="2334" y="4605"/>
                    <a:pt x="2355" y="4100"/>
                    <a:pt x="2881" y="3575"/>
                  </a:cubicBezTo>
                  <a:close/>
                  <a:moveTo>
                    <a:pt x="6966" y="6424"/>
                  </a:moveTo>
                  <a:cubicBezTo>
                    <a:pt x="7294" y="6424"/>
                    <a:pt x="7553" y="6520"/>
                    <a:pt x="7716" y="6792"/>
                  </a:cubicBezTo>
                  <a:cubicBezTo>
                    <a:pt x="7926" y="7149"/>
                    <a:pt x="7884" y="7632"/>
                    <a:pt x="7380" y="8095"/>
                  </a:cubicBezTo>
                  <a:lnTo>
                    <a:pt x="6371" y="6497"/>
                  </a:lnTo>
                  <a:cubicBezTo>
                    <a:pt x="6586" y="6453"/>
                    <a:pt x="6786" y="6424"/>
                    <a:pt x="6966" y="6424"/>
                  </a:cubicBezTo>
                  <a:close/>
                  <a:moveTo>
                    <a:pt x="2292" y="1"/>
                  </a:moveTo>
                  <a:lnTo>
                    <a:pt x="1135" y="736"/>
                  </a:lnTo>
                  <a:lnTo>
                    <a:pt x="1934" y="2040"/>
                  </a:lnTo>
                  <a:cubicBezTo>
                    <a:pt x="210" y="3407"/>
                    <a:pt x="0" y="5025"/>
                    <a:pt x="757" y="6266"/>
                  </a:cubicBezTo>
                  <a:cubicBezTo>
                    <a:pt x="1312" y="7153"/>
                    <a:pt x="2047" y="7438"/>
                    <a:pt x="2841" y="7438"/>
                  </a:cubicBezTo>
                  <a:cubicBezTo>
                    <a:pt x="3552" y="7438"/>
                    <a:pt x="4310" y="7209"/>
                    <a:pt x="5025" y="6981"/>
                  </a:cubicBezTo>
                  <a:lnTo>
                    <a:pt x="6223" y="8915"/>
                  </a:lnTo>
                  <a:cubicBezTo>
                    <a:pt x="5437" y="9290"/>
                    <a:pt x="4534" y="9514"/>
                    <a:pt x="3736" y="9514"/>
                  </a:cubicBezTo>
                  <a:cubicBezTo>
                    <a:pt x="3639" y="9514"/>
                    <a:pt x="3542" y="9511"/>
                    <a:pt x="3448" y="9504"/>
                  </a:cubicBezTo>
                  <a:lnTo>
                    <a:pt x="3448" y="9504"/>
                  </a:lnTo>
                  <a:lnTo>
                    <a:pt x="3700" y="11333"/>
                  </a:lnTo>
                  <a:cubicBezTo>
                    <a:pt x="3815" y="11346"/>
                    <a:pt x="3936" y="11352"/>
                    <a:pt x="4061" y="11352"/>
                  </a:cubicBezTo>
                  <a:cubicBezTo>
                    <a:pt x="4970" y="11352"/>
                    <a:pt x="6137" y="11023"/>
                    <a:pt x="7191" y="10450"/>
                  </a:cubicBezTo>
                  <a:lnTo>
                    <a:pt x="7989" y="11711"/>
                  </a:lnTo>
                  <a:lnTo>
                    <a:pt x="9146" y="10975"/>
                  </a:lnTo>
                  <a:lnTo>
                    <a:pt x="8326" y="9651"/>
                  </a:lnTo>
                  <a:cubicBezTo>
                    <a:pt x="10029" y="8284"/>
                    <a:pt x="10281" y="6686"/>
                    <a:pt x="9482" y="5509"/>
                  </a:cubicBezTo>
                  <a:cubicBezTo>
                    <a:pt x="8939" y="4633"/>
                    <a:pt x="8214" y="4348"/>
                    <a:pt x="7432" y="4348"/>
                  </a:cubicBezTo>
                  <a:cubicBezTo>
                    <a:pt x="6730" y="4348"/>
                    <a:pt x="5983" y="4577"/>
                    <a:pt x="5277" y="4815"/>
                  </a:cubicBezTo>
                  <a:lnTo>
                    <a:pt x="4037" y="2818"/>
                  </a:lnTo>
                  <a:cubicBezTo>
                    <a:pt x="4647" y="2524"/>
                    <a:pt x="5382" y="2355"/>
                    <a:pt x="6202" y="2313"/>
                  </a:cubicBezTo>
                  <a:lnTo>
                    <a:pt x="5887" y="505"/>
                  </a:lnTo>
                  <a:cubicBezTo>
                    <a:pt x="5858" y="505"/>
                    <a:pt x="5830" y="504"/>
                    <a:pt x="5801" y="504"/>
                  </a:cubicBezTo>
                  <a:cubicBezTo>
                    <a:pt x="4921" y="504"/>
                    <a:pt x="3966" y="814"/>
                    <a:pt x="3070" y="1262"/>
                  </a:cubicBezTo>
                  <a:lnTo>
                    <a:pt x="2292"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theme" Target="../theme/theme3.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3.xml"/><Relationship Id="rId22" Type="http://schemas.openxmlformats.org/officeDocument/2006/relationships/slideLayout" Target="../slideLayouts/slideLayout65.xml"/><Relationship Id="rId21" Type="http://schemas.openxmlformats.org/officeDocument/2006/relationships/slideLayout" Target="../slideLayouts/slideLayout64.xml"/><Relationship Id="rId24" Type="http://schemas.openxmlformats.org/officeDocument/2006/relationships/slideLayout" Target="../slideLayouts/slideLayout67.xml"/><Relationship Id="rId23" Type="http://schemas.openxmlformats.org/officeDocument/2006/relationships/slideLayout" Target="../slideLayouts/slideLayout66.xml"/><Relationship Id="rId1" Type="http://schemas.openxmlformats.org/officeDocument/2006/relationships/slideLayout" Target="../slideLayouts/slideLayout44.xml"/><Relationship Id="rId2" Type="http://schemas.openxmlformats.org/officeDocument/2006/relationships/slideLayout" Target="../slideLayouts/slideLayout45.xml"/><Relationship Id="rId3" Type="http://schemas.openxmlformats.org/officeDocument/2006/relationships/slideLayout" Target="../slideLayouts/slideLayout46.xml"/><Relationship Id="rId4" Type="http://schemas.openxmlformats.org/officeDocument/2006/relationships/slideLayout" Target="../slideLayouts/slideLayout47.xml"/><Relationship Id="rId9" Type="http://schemas.openxmlformats.org/officeDocument/2006/relationships/slideLayout" Target="../slideLayouts/slideLayout52.xml"/><Relationship Id="rId26" Type="http://schemas.openxmlformats.org/officeDocument/2006/relationships/slideLayout" Target="../slideLayouts/slideLayout69.xml"/><Relationship Id="rId25" Type="http://schemas.openxmlformats.org/officeDocument/2006/relationships/slideLayout" Target="../slideLayouts/slideLayout68.xml"/><Relationship Id="rId28" Type="http://schemas.openxmlformats.org/officeDocument/2006/relationships/slideLayout" Target="../slideLayouts/slideLayout71.xml"/><Relationship Id="rId27" Type="http://schemas.openxmlformats.org/officeDocument/2006/relationships/slideLayout" Target="../slideLayouts/slideLayout70.xml"/><Relationship Id="rId5" Type="http://schemas.openxmlformats.org/officeDocument/2006/relationships/slideLayout" Target="../slideLayouts/slideLayout48.xml"/><Relationship Id="rId6" Type="http://schemas.openxmlformats.org/officeDocument/2006/relationships/slideLayout" Target="../slideLayouts/slideLayout49.xml"/><Relationship Id="rId29" Type="http://schemas.openxmlformats.org/officeDocument/2006/relationships/slideLayout" Target="../slideLayouts/slideLayout72.xml"/><Relationship Id="rId7" Type="http://schemas.openxmlformats.org/officeDocument/2006/relationships/slideLayout" Target="../slideLayouts/slideLayout50.xml"/><Relationship Id="rId8" Type="http://schemas.openxmlformats.org/officeDocument/2006/relationships/slideLayout" Target="../slideLayouts/slideLayout51.xml"/><Relationship Id="rId31" Type="http://schemas.openxmlformats.org/officeDocument/2006/relationships/slideLayout" Target="../slideLayouts/slideLayout74.xml"/><Relationship Id="rId30" Type="http://schemas.openxmlformats.org/officeDocument/2006/relationships/slideLayout" Target="../slideLayouts/slideLayout73.xml"/><Relationship Id="rId11" Type="http://schemas.openxmlformats.org/officeDocument/2006/relationships/slideLayout" Target="../slideLayouts/slideLayout54.xml"/><Relationship Id="rId33" Type="http://schemas.openxmlformats.org/officeDocument/2006/relationships/theme" Target="../theme/theme7.xml"/><Relationship Id="rId10" Type="http://schemas.openxmlformats.org/officeDocument/2006/relationships/slideLayout" Target="../slideLayouts/slideLayout53.xml"/><Relationship Id="rId32" Type="http://schemas.openxmlformats.org/officeDocument/2006/relationships/slideLayout" Target="../slideLayouts/slideLayout75.xml"/><Relationship Id="rId13" Type="http://schemas.openxmlformats.org/officeDocument/2006/relationships/slideLayout" Target="../slideLayouts/slideLayout56.xml"/><Relationship Id="rId12" Type="http://schemas.openxmlformats.org/officeDocument/2006/relationships/slideLayout" Target="../slideLayouts/slideLayout55.xml"/><Relationship Id="rId15" Type="http://schemas.openxmlformats.org/officeDocument/2006/relationships/slideLayout" Target="../slideLayouts/slideLayout58.xml"/><Relationship Id="rId14" Type="http://schemas.openxmlformats.org/officeDocument/2006/relationships/slideLayout" Target="../slideLayouts/slideLayout57.xml"/><Relationship Id="rId17" Type="http://schemas.openxmlformats.org/officeDocument/2006/relationships/slideLayout" Target="../slideLayouts/slideLayout60.xml"/><Relationship Id="rId16" Type="http://schemas.openxmlformats.org/officeDocument/2006/relationships/slideLayout" Target="../slideLayouts/slideLayout59.xml"/><Relationship Id="rId19" Type="http://schemas.openxmlformats.org/officeDocument/2006/relationships/slideLayout" Target="../slideLayouts/slideLayout62.xml"/><Relationship Id="rId18" Type="http://schemas.openxmlformats.org/officeDocument/2006/relationships/slideLayout" Target="../slideLayouts/slideLayout61.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95.xml"/><Relationship Id="rId22" Type="http://schemas.openxmlformats.org/officeDocument/2006/relationships/slideLayout" Target="../slideLayouts/slideLayout97.xml"/><Relationship Id="rId21" Type="http://schemas.openxmlformats.org/officeDocument/2006/relationships/slideLayout" Target="../slideLayouts/slideLayout96.xml"/><Relationship Id="rId24" Type="http://schemas.openxmlformats.org/officeDocument/2006/relationships/slideLayout" Target="../slideLayouts/slideLayout99.xml"/><Relationship Id="rId23" Type="http://schemas.openxmlformats.org/officeDocument/2006/relationships/slideLayout" Target="../slideLayouts/slideLayout98.xml"/><Relationship Id="rId1" Type="http://schemas.openxmlformats.org/officeDocument/2006/relationships/slideLayout" Target="../slideLayouts/slideLayout76.xml"/><Relationship Id="rId2" Type="http://schemas.openxmlformats.org/officeDocument/2006/relationships/slideLayout" Target="../slideLayouts/slideLayout77.xml"/><Relationship Id="rId3" Type="http://schemas.openxmlformats.org/officeDocument/2006/relationships/slideLayout" Target="../slideLayouts/slideLayout78.xml"/><Relationship Id="rId4" Type="http://schemas.openxmlformats.org/officeDocument/2006/relationships/slideLayout" Target="../slideLayouts/slideLayout79.xml"/><Relationship Id="rId9" Type="http://schemas.openxmlformats.org/officeDocument/2006/relationships/slideLayout" Target="../slideLayouts/slideLayout84.xml"/><Relationship Id="rId26" Type="http://schemas.openxmlformats.org/officeDocument/2006/relationships/slideLayout" Target="../slideLayouts/slideLayout101.xml"/><Relationship Id="rId25" Type="http://schemas.openxmlformats.org/officeDocument/2006/relationships/slideLayout" Target="../slideLayouts/slideLayout100.xml"/><Relationship Id="rId28" Type="http://schemas.openxmlformats.org/officeDocument/2006/relationships/slideLayout" Target="../slideLayouts/slideLayout103.xml"/><Relationship Id="rId27" Type="http://schemas.openxmlformats.org/officeDocument/2006/relationships/slideLayout" Target="../slideLayouts/slideLayout102.xml"/><Relationship Id="rId5" Type="http://schemas.openxmlformats.org/officeDocument/2006/relationships/slideLayout" Target="../slideLayouts/slideLayout80.xml"/><Relationship Id="rId6" Type="http://schemas.openxmlformats.org/officeDocument/2006/relationships/slideLayout" Target="../slideLayouts/slideLayout81.xml"/><Relationship Id="rId29" Type="http://schemas.openxmlformats.org/officeDocument/2006/relationships/slideLayout" Target="../slideLayouts/slideLayout104.xml"/><Relationship Id="rId7" Type="http://schemas.openxmlformats.org/officeDocument/2006/relationships/slideLayout" Target="../slideLayouts/slideLayout82.xml"/><Relationship Id="rId8" Type="http://schemas.openxmlformats.org/officeDocument/2006/relationships/slideLayout" Target="../slideLayouts/slideLayout83.xml"/><Relationship Id="rId31" Type="http://schemas.openxmlformats.org/officeDocument/2006/relationships/slideLayout" Target="../slideLayouts/slideLayout106.xml"/><Relationship Id="rId30" Type="http://schemas.openxmlformats.org/officeDocument/2006/relationships/slideLayout" Target="../slideLayouts/slideLayout105.xml"/><Relationship Id="rId11" Type="http://schemas.openxmlformats.org/officeDocument/2006/relationships/slideLayout" Target="../slideLayouts/slideLayout86.xml"/><Relationship Id="rId33" Type="http://schemas.openxmlformats.org/officeDocument/2006/relationships/theme" Target="../theme/theme8.xml"/><Relationship Id="rId10" Type="http://schemas.openxmlformats.org/officeDocument/2006/relationships/slideLayout" Target="../slideLayouts/slideLayout85.xml"/><Relationship Id="rId32" Type="http://schemas.openxmlformats.org/officeDocument/2006/relationships/slideLayout" Target="../slideLayouts/slideLayout107.xml"/><Relationship Id="rId13" Type="http://schemas.openxmlformats.org/officeDocument/2006/relationships/slideLayout" Target="../slideLayouts/slideLayout88.xml"/><Relationship Id="rId12" Type="http://schemas.openxmlformats.org/officeDocument/2006/relationships/slideLayout" Target="../slideLayouts/slideLayout87.xml"/><Relationship Id="rId15" Type="http://schemas.openxmlformats.org/officeDocument/2006/relationships/slideLayout" Target="../slideLayouts/slideLayout90.xml"/><Relationship Id="rId14" Type="http://schemas.openxmlformats.org/officeDocument/2006/relationships/slideLayout" Target="../slideLayouts/slideLayout89.xml"/><Relationship Id="rId17" Type="http://schemas.openxmlformats.org/officeDocument/2006/relationships/slideLayout" Target="../slideLayouts/slideLayout92.xml"/><Relationship Id="rId16" Type="http://schemas.openxmlformats.org/officeDocument/2006/relationships/slideLayout" Target="../slideLayouts/slideLayout91.xml"/><Relationship Id="rId19" Type="http://schemas.openxmlformats.org/officeDocument/2006/relationships/slideLayout" Target="../slideLayouts/slideLayout94.xml"/><Relationship Id="rId18" Type="http://schemas.openxmlformats.org/officeDocument/2006/relationships/slideLayout" Target="../slideLayouts/slideLayout93.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27.xml"/><Relationship Id="rId22" Type="http://schemas.openxmlformats.org/officeDocument/2006/relationships/slideLayout" Target="../slideLayouts/slideLayout129.xml"/><Relationship Id="rId21" Type="http://schemas.openxmlformats.org/officeDocument/2006/relationships/slideLayout" Target="../slideLayouts/slideLayout128.xml"/><Relationship Id="rId24" Type="http://schemas.openxmlformats.org/officeDocument/2006/relationships/slideLayout" Target="../slideLayouts/slideLayout131.xml"/><Relationship Id="rId23" Type="http://schemas.openxmlformats.org/officeDocument/2006/relationships/slideLayout" Target="../slideLayouts/slideLayout130.xml"/><Relationship Id="rId1" Type="http://schemas.openxmlformats.org/officeDocument/2006/relationships/slideLayout" Target="../slideLayouts/slideLayout108.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26" Type="http://schemas.openxmlformats.org/officeDocument/2006/relationships/slideLayout" Target="../slideLayouts/slideLayout133.xml"/><Relationship Id="rId25" Type="http://schemas.openxmlformats.org/officeDocument/2006/relationships/slideLayout" Target="../slideLayouts/slideLayout132.xml"/><Relationship Id="rId28" Type="http://schemas.openxmlformats.org/officeDocument/2006/relationships/slideLayout" Target="../slideLayouts/slideLayout135.xml"/><Relationship Id="rId27" Type="http://schemas.openxmlformats.org/officeDocument/2006/relationships/slideLayout" Target="../slideLayouts/slideLayout134.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29" Type="http://schemas.openxmlformats.org/officeDocument/2006/relationships/slideLayout" Target="../slideLayouts/slideLayout136.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31" Type="http://schemas.openxmlformats.org/officeDocument/2006/relationships/slideLayout" Target="../slideLayouts/slideLayout138.xml"/><Relationship Id="rId30" Type="http://schemas.openxmlformats.org/officeDocument/2006/relationships/slideLayout" Target="../slideLayouts/slideLayout137.xml"/><Relationship Id="rId11" Type="http://schemas.openxmlformats.org/officeDocument/2006/relationships/slideLayout" Target="../slideLayouts/slideLayout118.xml"/><Relationship Id="rId33" Type="http://schemas.openxmlformats.org/officeDocument/2006/relationships/theme" Target="../theme/theme1.xml"/><Relationship Id="rId10" Type="http://schemas.openxmlformats.org/officeDocument/2006/relationships/slideLayout" Target="../slideLayouts/slideLayout117.xml"/><Relationship Id="rId32" Type="http://schemas.openxmlformats.org/officeDocument/2006/relationships/slideLayout" Target="../slideLayouts/slideLayout139.xml"/><Relationship Id="rId13" Type="http://schemas.openxmlformats.org/officeDocument/2006/relationships/slideLayout" Target="../slideLayouts/slideLayout120.xml"/><Relationship Id="rId12" Type="http://schemas.openxmlformats.org/officeDocument/2006/relationships/slideLayout" Target="../slideLayouts/slideLayout119.xml"/><Relationship Id="rId15" Type="http://schemas.openxmlformats.org/officeDocument/2006/relationships/slideLayout" Target="../slideLayouts/slideLayout122.xml"/><Relationship Id="rId14" Type="http://schemas.openxmlformats.org/officeDocument/2006/relationships/slideLayout" Target="../slideLayouts/slideLayout121.xml"/><Relationship Id="rId17" Type="http://schemas.openxmlformats.org/officeDocument/2006/relationships/slideLayout" Target="../slideLayouts/slideLayout124.xml"/><Relationship Id="rId16" Type="http://schemas.openxmlformats.org/officeDocument/2006/relationships/slideLayout" Target="../slideLayouts/slideLayout123.xml"/><Relationship Id="rId19" Type="http://schemas.openxmlformats.org/officeDocument/2006/relationships/slideLayout" Target="../slideLayouts/slideLayout126.xml"/><Relationship Id="rId18" Type="http://schemas.openxmlformats.org/officeDocument/2006/relationships/slideLayout" Target="../slideLayouts/slideLayout125.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59.xml"/><Relationship Id="rId22" Type="http://schemas.openxmlformats.org/officeDocument/2006/relationships/slideLayout" Target="../slideLayouts/slideLayout161.xml"/><Relationship Id="rId21" Type="http://schemas.openxmlformats.org/officeDocument/2006/relationships/slideLayout" Target="../slideLayouts/slideLayout160.xml"/><Relationship Id="rId24" Type="http://schemas.openxmlformats.org/officeDocument/2006/relationships/slideLayout" Target="../slideLayouts/slideLayout163.xml"/><Relationship Id="rId23" Type="http://schemas.openxmlformats.org/officeDocument/2006/relationships/slideLayout" Target="../slideLayouts/slideLayout162.xml"/><Relationship Id="rId1" Type="http://schemas.openxmlformats.org/officeDocument/2006/relationships/slideLayout" Target="../slideLayouts/slideLayout140.xml"/><Relationship Id="rId2" Type="http://schemas.openxmlformats.org/officeDocument/2006/relationships/slideLayout" Target="../slideLayouts/slideLayout141.xml"/><Relationship Id="rId3" Type="http://schemas.openxmlformats.org/officeDocument/2006/relationships/slideLayout" Target="../slideLayouts/slideLayout142.xml"/><Relationship Id="rId4" Type="http://schemas.openxmlformats.org/officeDocument/2006/relationships/slideLayout" Target="../slideLayouts/slideLayout143.xml"/><Relationship Id="rId9" Type="http://schemas.openxmlformats.org/officeDocument/2006/relationships/slideLayout" Target="../slideLayouts/slideLayout148.xml"/><Relationship Id="rId26" Type="http://schemas.openxmlformats.org/officeDocument/2006/relationships/slideLayout" Target="../slideLayouts/slideLayout165.xml"/><Relationship Id="rId25" Type="http://schemas.openxmlformats.org/officeDocument/2006/relationships/slideLayout" Target="../slideLayouts/slideLayout164.xml"/><Relationship Id="rId28" Type="http://schemas.openxmlformats.org/officeDocument/2006/relationships/slideLayout" Target="../slideLayouts/slideLayout167.xml"/><Relationship Id="rId27" Type="http://schemas.openxmlformats.org/officeDocument/2006/relationships/slideLayout" Target="../slideLayouts/slideLayout166.xml"/><Relationship Id="rId5" Type="http://schemas.openxmlformats.org/officeDocument/2006/relationships/slideLayout" Target="../slideLayouts/slideLayout144.xml"/><Relationship Id="rId6" Type="http://schemas.openxmlformats.org/officeDocument/2006/relationships/slideLayout" Target="../slideLayouts/slideLayout145.xml"/><Relationship Id="rId29" Type="http://schemas.openxmlformats.org/officeDocument/2006/relationships/slideLayout" Target="../slideLayouts/slideLayout168.xml"/><Relationship Id="rId7" Type="http://schemas.openxmlformats.org/officeDocument/2006/relationships/slideLayout" Target="../slideLayouts/slideLayout146.xml"/><Relationship Id="rId8" Type="http://schemas.openxmlformats.org/officeDocument/2006/relationships/slideLayout" Target="../slideLayouts/slideLayout147.xml"/><Relationship Id="rId31" Type="http://schemas.openxmlformats.org/officeDocument/2006/relationships/slideLayout" Target="../slideLayouts/slideLayout170.xml"/><Relationship Id="rId30" Type="http://schemas.openxmlformats.org/officeDocument/2006/relationships/slideLayout" Target="../slideLayouts/slideLayout169.xml"/><Relationship Id="rId11" Type="http://schemas.openxmlformats.org/officeDocument/2006/relationships/slideLayout" Target="../slideLayouts/slideLayout150.xml"/><Relationship Id="rId33" Type="http://schemas.openxmlformats.org/officeDocument/2006/relationships/theme" Target="../theme/theme5.xml"/><Relationship Id="rId10" Type="http://schemas.openxmlformats.org/officeDocument/2006/relationships/slideLayout" Target="../slideLayouts/slideLayout149.xml"/><Relationship Id="rId32" Type="http://schemas.openxmlformats.org/officeDocument/2006/relationships/slideLayout" Target="../slideLayouts/slideLayout171.xml"/><Relationship Id="rId13" Type="http://schemas.openxmlformats.org/officeDocument/2006/relationships/slideLayout" Target="../slideLayouts/slideLayout152.xml"/><Relationship Id="rId12" Type="http://schemas.openxmlformats.org/officeDocument/2006/relationships/slideLayout" Target="../slideLayouts/slideLayout151.xml"/><Relationship Id="rId15" Type="http://schemas.openxmlformats.org/officeDocument/2006/relationships/slideLayout" Target="../slideLayouts/slideLayout154.xml"/><Relationship Id="rId14" Type="http://schemas.openxmlformats.org/officeDocument/2006/relationships/slideLayout" Target="../slideLayouts/slideLayout153.xml"/><Relationship Id="rId17" Type="http://schemas.openxmlformats.org/officeDocument/2006/relationships/slideLayout" Target="../slideLayouts/slideLayout156.xml"/><Relationship Id="rId16" Type="http://schemas.openxmlformats.org/officeDocument/2006/relationships/slideLayout" Target="../slideLayouts/slideLayout155.xml"/><Relationship Id="rId19" Type="http://schemas.openxmlformats.org/officeDocument/2006/relationships/slideLayout" Target="../slideLayouts/slideLayout158.xml"/><Relationship Id="rId18" Type="http://schemas.openxmlformats.org/officeDocument/2006/relationships/slideLayout" Target="../slideLayouts/slideLayout157.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191.xml"/><Relationship Id="rId22" Type="http://schemas.openxmlformats.org/officeDocument/2006/relationships/slideLayout" Target="../slideLayouts/slideLayout193.xml"/><Relationship Id="rId21" Type="http://schemas.openxmlformats.org/officeDocument/2006/relationships/slideLayout" Target="../slideLayouts/slideLayout192.xml"/><Relationship Id="rId24" Type="http://schemas.openxmlformats.org/officeDocument/2006/relationships/slideLayout" Target="../slideLayouts/slideLayout195.xml"/><Relationship Id="rId23" Type="http://schemas.openxmlformats.org/officeDocument/2006/relationships/slideLayout" Target="../slideLayouts/slideLayout194.xml"/><Relationship Id="rId1" Type="http://schemas.openxmlformats.org/officeDocument/2006/relationships/slideLayout" Target="../slideLayouts/slideLayout172.xml"/><Relationship Id="rId2" Type="http://schemas.openxmlformats.org/officeDocument/2006/relationships/slideLayout" Target="../slideLayouts/slideLayout173.xml"/><Relationship Id="rId3" Type="http://schemas.openxmlformats.org/officeDocument/2006/relationships/slideLayout" Target="../slideLayouts/slideLayout174.xml"/><Relationship Id="rId4" Type="http://schemas.openxmlformats.org/officeDocument/2006/relationships/slideLayout" Target="../slideLayouts/slideLayout175.xml"/><Relationship Id="rId9" Type="http://schemas.openxmlformats.org/officeDocument/2006/relationships/slideLayout" Target="../slideLayouts/slideLayout180.xml"/><Relationship Id="rId26" Type="http://schemas.openxmlformats.org/officeDocument/2006/relationships/slideLayout" Target="../slideLayouts/slideLayout197.xml"/><Relationship Id="rId25" Type="http://schemas.openxmlformats.org/officeDocument/2006/relationships/slideLayout" Target="../slideLayouts/slideLayout196.xml"/><Relationship Id="rId28" Type="http://schemas.openxmlformats.org/officeDocument/2006/relationships/slideLayout" Target="../slideLayouts/slideLayout199.xml"/><Relationship Id="rId27" Type="http://schemas.openxmlformats.org/officeDocument/2006/relationships/slideLayout" Target="../slideLayouts/slideLayout198.xml"/><Relationship Id="rId5" Type="http://schemas.openxmlformats.org/officeDocument/2006/relationships/slideLayout" Target="../slideLayouts/slideLayout176.xml"/><Relationship Id="rId6" Type="http://schemas.openxmlformats.org/officeDocument/2006/relationships/slideLayout" Target="../slideLayouts/slideLayout177.xml"/><Relationship Id="rId29" Type="http://schemas.openxmlformats.org/officeDocument/2006/relationships/slideLayout" Target="../slideLayouts/slideLayout200.xml"/><Relationship Id="rId7" Type="http://schemas.openxmlformats.org/officeDocument/2006/relationships/slideLayout" Target="../slideLayouts/slideLayout178.xml"/><Relationship Id="rId8" Type="http://schemas.openxmlformats.org/officeDocument/2006/relationships/slideLayout" Target="../slideLayouts/slideLayout179.xml"/><Relationship Id="rId31" Type="http://schemas.openxmlformats.org/officeDocument/2006/relationships/slideLayout" Target="../slideLayouts/slideLayout202.xml"/><Relationship Id="rId30" Type="http://schemas.openxmlformats.org/officeDocument/2006/relationships/slideLayout" Target="../slideLayouts/slideLayout201.xml"/><Relationship Id="rId11" Type="http://schemas.openxmlformats.org/officeDocument/2006/relationships/slideLayout" Target="../slideLayouts/slideLayout182.xml"/><Relationship Id="rId33" Type="http://schemas.openxmlformats.org/officeDocument/2006/relationships/theme" Target="../theme/theme4.xml"/><Relationship Id="rId10" Type="http://schemas.openxmlformats.org/officeDocument/2006/relationships/slideLayout" Target="../slideLayouts/slideLayout181.xml"/><Relationship Id="rId32" Type="http://schemas.openxmlformats.org/officeDocument/2006/relationships/slideLayout" Target="../slideLayouts/slideLayout203.xml"/><Relationship Id="rId13" Type="http://schemas.openxmlformats.org/officeDocument/2006/relationships/slideLayout" Target="../slideLayouts/slideLayout184.xml"/><Relationship Id="rId12" Type="http://schemas.openxmlformats.org/officeDocument/2006/relationships/slideLayout" Target="../slideLayouts/slideLayout183.xml"/><Relationship Id="rId15" Type="http://schemas.openxmlformats.org/officeDocument/2006/relationships/slideLayout" Target="../slideLayouts/slideLayout186.xml"/><Relationship Id="rId14" Type="http://schemas.openxmlformats.org/officeDocument/2006/relationships/slideLayout" Target="../slideLayouts/slideLayout185.xml"/><Relationship Id="rId17" Type="http://schemas.openxmlformats.org/officeDocument/2006/relationships/slideLayout" Target="../slideLayouts/slideLayout188.xml"/><Relationship Id="rId16" Type="http://schemas.openxmlformats.org/officeDocument/2006/relationships/slideLayout" Target="../slideLayouts/slideLayout187.xml"/><Relationship Id="rId19" Type="http://schemas.openxmlformats.org/officeDocument/2006/relationships/slideLayout" Target="../slideLayouts/slideLayout190.xml"/><Relationship Id="rId18" Type="http://schemas.openxmlformats.org/officeDocument/2006/relationships/slideLayout" Target="../slideLayouts/slideLayout18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59" name="Shape 59"/>
        <p:cNvGrpSpPr/>
        <p:nvPr/>
      </p:nvGrpSpPr>
      <p:grpSpPr>
        <a:xfrm>
          <a:off x="0" y="0"/>
          <a:ext cx="0" cy="0"/>
          <a:chOff x="0" y="0"/>
          <a:chExt cx="0" cy="0"/>
        </a:xfrm>
      </p:grpSpPr>
      <p:sp>
        <p:nvSpPr>
          <p:cNvPr id="60" name="Google Shape;60;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61" name="Google Shape;61;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686" name="Shape 686"/>
        <p:cNvGrpSpPr/>
        <p:nvPr/>
      </p:nvGrpSpPr>
      <p:grpSpPr>
        <a:xfrm>
          <a:off x="0" y="0"/>
          <a:ext cx="0" cy="0"/>
          <a:chOff x="0" y="0"/>
          <a:chExt cx="0" cy="0"/>
        </a:xfrm>
      </p:grpSpPr>
      <p:sp>
        <p:nvSpPr>
          <p:cNvPr id="687" name="Google Shape;687;p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688" name="Google Shape;688;p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1313" name="Shape 1313"/>
        <p:cNvGrpSpPr/>
        <p:nvPr/>
      </p:nvGrpSpPr>
      <p:grpSpPr>
        <a:xfrm>
          <a:off x="0" y="0"/>
          <a:ext cx="0" cy="0"/>
          <a:chOff x="0" y="0"/>
          <a:chExt cx="0" cy="0"/>
        </a:xfrm>
      </p:grpSpPr>
      <p:sp>
        <p:nvSpPr>
          <p:cNvPr id="1314" name="Google Shape;1314;p7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1315" name="Google Shape;1315;p7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 id="2147483752" r:id="rId30"/>
    <p:sldLayoutId id="2147483753" r:id="rId31"/>
    <p:sldLayoutId id="214748375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1940" name="Shape 1940"/>
        <p:cNvGrpSpPr/>
        <p:nvPr/>
      </p:nvGrpSpPr>
      <p:grpSpPr>
        <a:xfrm>
          <a:off x="0" y="0"/>
          <a:ext cx="0" cy="0"/>
          <a:chOff x="0" y="0"/>
          <a:chExt cx="0" cy="0"/>
        </a:xfrm>
      </p:grpSpPr>
      <p:sp>
        <p:nvSpPr>
          <p:cNvPr id="1941" name="Google Shape;1941;p1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1942" name="Google Shape;1942;p1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 id="2147483777" r:id="rId23"/>
    <p:sldLayoutId id="2147483778" r:id="rId24"/>
    <p:sldLayoutId id="2147483779" r:id="rId25"/>
    <p:sldLayoutId id="2147483780" r:id="rId26"/>
    <p:sldLayoutId id="2147483781" r:id="rId27"/>
    <p:sldLayoutId id="2147483782" r:id="rId28"/>
    <p:sldLayoutId id="2147483783" r:id="rId29"/>
    <p:sldLayoutId id="2147483784" r:id="rId30"/>
    <p:sldLayoutId id="2147483785" r:id="rId31"/>
    <p:sldLayoutId id="2147483786"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2567" name="Shape 2567"/>
        <p:cNvGrpSpPr/>
        <p:nvPr/>
      </p:nvGrpSpPr>
      <p:grpSpPr>
        <a:xfrm>
          <a:off x="0" y="0"/>
          <a:ext cx="0" cy="0"/>
          <a:chOff x="0" y="0"/>
          <a:chExt cx="0" cy="0"/>
        </a:xfrm>
      </p:grpSpPr>
      <p:sp>
        <p:nvSpPr>
          <p:cNvPr id="2568" name="Google Shape;2568;p1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2569" name="Google Shape;2569;p14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 id="2147483804" r:id="rId18"/>
    <p:sldLayoutId id="2147483805" r:id="rId19"/>
    <p:sldLayoutId id="2147483806" r:id="rId20"/>
    <p:sldLayoutId id="2147483807" r:id="rId21"/>
    <p:sldLayoutId id="2147483808" r:id="rId22"/>
    <p:sldLayoutId id="2147483809" r:id="rId23"/>
    <p:sldLayoutId id="2147483810" r:id="rId24"/>
    <p:sldLayoutId id="2147483811" r:id="rId25"/>
    <p:sldLayoutId id="2147483812" r:id="rId26"/>
    <p:sldLayoutId id="2147483813" r:id="rId27"/>
    <p:sldLayoutId id="2147483814" r:id="rId28"/>
    <p:sldLayoutId id="2147483815" r:id="rId29"/>
    <p:sldLayoutId id="2147483816" r:id="rId30"/>
    <p:sldLayoutId id="2147483817" r:id="rId31"/>
    <p:sldLayoutId id="2147483818"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accent3"/>
            </a:gs>
            <a:gs pos="100000">
              <a:schemeClr val="accent6"/>
            </a:gs>
          </a:gsLst>
          <a:lin ang="13500032" scaled="0"/>
        </a:gradFill>
      </p:bgPr>
    </p:bg>
    <p:spTree>
      <p:nvGrpSpPr>
        <p:cNvPr id="3194" name="Shape 3194"/>
        <p:cNvGrpSpPr/>
        <p:nvPr/>
      </p:nvGrpSpPr>
      <p:grpSpPr>
        <a:xfrm>
          <a:off x="0" y="0"/>
          <a:ext cx="0" cy="0"/>
          <a:chOff x="0" y="0"/>
          <a:chExt cx="0" cy="0"/>
        </a:xfrm>
      </p:grpSpPr>
      <p:sp>
        <p:nvSpPr>
          <p:cNvPr id="3195" name="Google Shape;3195;p17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1pPr>
            <a:lvl2pPr lvl="1"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2pPr>
            <a:lvl3pPr lvl="2"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3pPr>
            <a:lvl4pPr lvl="3"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4pPr>
            <a:lvl5pPr lvl="4"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5pPr>
            <a:lvl6pPr lvl="5"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6pPr>
            <a:lvl7pPr lvl="6"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7pPr>
            <a:lvl8pPr lvl="7"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8pPr>
            <a:lvl9pPr lvl="8" rtl="0">
              <a:spcBef>
                <a:spcPts val="0"/>
              </a:spcBef>
              <a:spcAft>
                <a:spcPts val="0"/>
              </a:spcAft>
              <a:buClr>
                <a:schemeClr val="dk1"/>
              </a:buClr>
              <a:buSzPts val="3700"/>
              <a:buFont typeface="Nunito Black"/>
              <a:buNone/>
              <a:defRPr sz="3700">
                <a:solidFill>
                  <a:schemeClr val="dk1"/>
                </a:solidFill>
                <a:latin typeface="Nunito Black"/>
                <a:ea typeface="Nunito Black"/>
                <a:cs typeface="Nunito Black"/>
                <a:sym typeface="Nunito Black"/>
              </a:defRPr>
            </a:lvl9pPr>
          </a:lstStyle>
          <a:p/>
        </p:txBody>
      </p:sp>
      <p:sp>
        <p:nvSpPr>
          <p:cNvPr id="3196" name="Google Shape;3196;p17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7500" lvl="0" marL="457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1pPr>
            <a:lvl2pPr indent="-317500" lvl="1" marL="914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2pPr>
            <a:lvl3pPr indent="-317500" lvl="2" marL="1371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3pPr>
            <a:lvl4pPr indent="-317500" lvl="3" marL="1828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4pPr>
            <a:lvl5pPr indent="-317500" lvl="4" marL="22860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5pPr>
            <a:lvl6pPr indent="-317500" lvl="5" marL="27432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6pPr>
            <a:lvl7pPr indent="-317500" lvl="6" marL="32004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7pPr>
            <a:lvl8pPr indent="-317500" lvl="7" marL="36576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8pPr>
            <a:lvl9pPr indent="-317500" lvl="8" marL="4114800" rtl="0">
              <a:lnSpc>
                <a:spcPct val="115000"/>
              </a:lnSpc>
              <a:spcBef>
                <a:spcPts val="0"/>
              </a:spcBef>
              <a:spcAft>
                <a:spcPts val="0"/>
              </a:spcAft>
              <a:buClr>
                <a:schemeClr val="dk1"/>
              </a:buClr>
              <a:buSzPts val="1400"/>
              <a:buFont typeface="Quicksand"/>
              <a:buChar char="■"/>
              <a:defRPr>
                <a:solidFill>
                  <a:schemeClr val="dk1"/>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 id="2147483835" r:id="rId17"/>
    <p:sldLayoutId id="2147483836" r:id="rId18"/>
    <p:sldLayoutId id="2147483837" r:id="rId19"/>
    <p:sldLayoutId id="2147483838" r:id="rId20"/>
    <p:sldLayoutId id="2147483839" r:id="rId21"/>
    <p:sldLayoutId id="2147483840" r:id="rId22"/>
    <p:sldLayoutId id="2147483841" r:id="rId23"/>
    <p:sldLayoutId id="2147483842" r:id="rId24"/>
    <p:sldLayoutId id="2147483843" r:id="rId25"/>
    <p:sldLayoutId id="2147483844" r:id="rId26"/>
    <p:sldLayoutId id="2147483845" r:id="rId27"/>
    <p:sldLayoutId id="2147483846" r:id="rId28"/>
    <p:sldLayoutId id="2147483847" r:id="rId29"/>
    <p:sldLayoutId id="2147483848" r:id="rId30"/>
    <p:sldLayoutId id="2147483849" r:id="rId31"/>
    <p:sldLayoutId id="214748385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6.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0.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7.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8100019" scaled="0"/>
        </a:gradFill>
      </p:bgPr>
    </p:bg>
    <p:spTree>
      <p:nvGrpSpPr>
        <p:cNvPr id="3824" name="Shape 3824"/>
        <p:cNvGrpSpPr/>
        <p:nvPr/>
      </p:nvGrpSpPr>
      <p:grpSpPr>
        <a:xfrm>
          <a:off x="0" y="0"/>
          <a:ext cx="0" cy="0"/>
          <a:chOff x="0" y="0"/>
          <a:chExt cx="0" cy="0"/>
        </a:xfrm>
      </p:grpSpPr>
      <p:sp>
        <p:nvSpPr>
          <p:cNvPr id="3825" name="Google Shape;3825;p211"/>
          <p:cNvSpPr/>
          <p:nvPr/>
        </p:nvSpPr>
        <p:spPr>
          <a:xfrm>
            <a:off x="1684300" y="1856975"/>
            <a:ext cx="4273500" cy="382500"/>
          </a:xfrm>
          <a:prstGeom prst="roundRect">
            <a:avLst>
              <a:gd fmla="val 50000" name="adj"/>
            </a:avLst>
          </a:prstGeom>
          <a:solidFill>
            <a:srgbClr val="674EA7"/>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11"/>
          <p:cNvSpPr txBox="1"/>
          <p:nvPr>
            <p:ph idx="1" type="subTitle"/>
          </p:nvPr>
        </p:nvSpPr>
        <p:spPr>
          <a:xfrm>
            <a:off x="1801175" y="1880375"/>
            <a:ext cx="4080000" cy="33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Akash Kumar</a:t>
            </a:r>
            <a:endParaRPr/>
          </a:p>
        </p:txBody>
      </p:sp>
      <p:sp>
        <p:nvSpPr>
          <p:cNvPr id="3827" name="Google Shape;3827;p211"/>
          <p:cNvSpPr txBox="1"/>
          <p:nvPr>
            <p:ph type="ctrTitle"/>
          </p:nvPr>
        </p:nvSpPr>
        <p:spPr>
          <a:xfrm>
            <a:off x="2049700" y="114925"/>
            <a:ext cx="3831300" cy="72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Hash Society</a:t>
            </a:r>
            <a:endParaRPr/>
          </a:p>
        </p:txBody>
      </p:sp>
      <p:sp>
        <p:nvSpPr>
          <p:cNvPr id="3828" name="Google Shape;3828;p211"/>
          <p:cNvSpPr/>
          <p:nvPr/>
        </p:nvSpPr>
        <p:spPr>
          <a:xfrm>
            <a:off x="5174031" y="3257326"/>
            <a:ext cx="37964" cy="58163"/>
          </a:xfrm>
          <a:custGeom>
            <a:rect b="b" l="l" r="r" t="t"/>
            <a:pathLst>
              <a:path extrusionOk="0" h="717" w="468">
                <a:moveTo>
                  <a:pt x="243" y="0"/>
                </a:moveTo>
                <a:lnTo>
                  <a:pt x="243" y="0"/>
                </a:lnTo>
                <a:cubicBezTo>
                  <a:pt x="245" y="165"/>
                  <a:pt x="240" y="325"/>
                  <a:pt x="1" y="362"/>
                </a:cubicBezTo>
                <a:cubicBezTo>
                  <a:pt x="4" y="362"/>
                  <a:pt x="7" y="362"/>
                  <a:pt x="10" y="362"/>
                </a:cubicBezTo>
                <a:cubicBezTo>
                  <a:pt x="252" y="362"/>
                  <a:pt x="235" y="520"/>
                  <a:pt x="246" y="716"/>
                </a:cubicBezTo>
                <a:cubicBezTo>
                  <a:pt x="253" y="517"/>
                  <a:pt x="270" y="375"/>
                  <a:pt x="468" y="364"/>
                </a:cubicBezTo>
                <a:cubicBezTo>
                  <a:pt x="264" y="331"/>
                  <a:pt x="270" y="236"/>
                  <a:pt x="24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9" name="Google Shape;3829;p211"/>
          <p:cNvGrpSpPr/>
          <p:nvPr/>
        </p:nvGrpSpPr>
        <p:grpSpPr>
          <a:xfrm>
            <a:off x="6185517" y="1527681"/>
            <a:ext cx="2547398" cy="2444004"/>
            <a:chOff x="5885717" y="1527681"/>
            <a:chExt cx="2547398" cy="2444004"/>
          </a:xfrm>
        </p:grpSpPr>
        <p:grpSp>
          <p:nvGrpSpPr>
            <p:cNvPr id="3830" name="Google Shape;3830;p211"/>
            <p:cNvGrpSpPr/>
            <p:nvPr/>
          </p:nvGrpSpPr>
          <p:grpSpPr>
            <a:xfrm>
              <a:off x="5885717" y="1536805"/>
              <a:ext cx="2547398" cy="2407631"/>
              <a:chOff x="1465950" y="2290150"/>
              <a:chExt cx="763975" cy="721950"/>
            </a:xfrm>
          </p:grpSpPr>
          <p:sp>
            <p:nvSpPr>
              <p:cNvPr id="3831" name="Google Shape;3831;p211"/>
              <p:cNvSpPr/>
              <p:nvPr/>
            </p:nvSpPr>
            <p:spPr>
              <a:xfrm>
                <a:off x="1465950" y="2341800"/>
                <a:ext cx="763975" cy="670300"/>
              </a:xfrm>
              <a:custGeom>
                <a:rect b="b" l="l" r="r" t="t"/>
                <a:pathLst>
                  <a:path extrusionOk="0" h="26812" w="30559">
                    <a:moveTo>
                      <a:pt x="11604" y="1"/>
                    </a:moveTo>
                    <a:cubicBezTo>
                      <a:pt x="11230" y="1"/>
                      <a:pt x="10835" y="48"/>
                      <a:pt x="10418" y="155"/>
                    </a:cubicBezTo>
                    <a:cubicBezTo>
                      <a:pt x="10349" y="171"/>
                      <a:pt x="10280" y="188"/>
                      <a:pt x="10214" y="207"/>
                    </a:cubicBezTo>
                    <a:cubicBezTo>
                      <a:pt x="9836" y="312"/>
                      <a:pt x="9479" y="460"/>
                      <a:pt x="9144" y="647"/>
                    </a:cubicBezTo>
                    <a:cubicBezTo>
                      <a:pt x="9072" y="688"/>
                      <a:pt x="9002" y="730"/>
                      <a:pt x="8932" y="774"/>
                    </a:cubicBezTo>
                    <a:cubicBezTo>
                      <a:pt x="8913" y="786"/>
                      <a:pt x="8893" y="798"/>
                      <a:pt x="8875" y="811"/>
                    </a:cubicBezTo>
                    <a:cubicBezTo>
                      <a:pt x="8753" y="892"/>
                      <a:pt x="8635" y="977"/>
                      <a:pt x="8521" y="1067"/>
                    </a:cubicBezTo>
                    <a:lnTo>
                      <a:pt x="8508" y="913"/>
                    </a:lnTo>
                    <a:lnTo>
                      <a:pt x="8496" y="1087"/>
                    </a:lnTo>
                    <a:cubicBezTo>
                      <a:pt x="8355" y="1199"/>
                      <a:pt x="8221" y="1320"/>
                      <a:pt x="8095" y="1447"/>
                    </a:cubicBezTo>
                    <a:cubicBezTo>
                      <a:pt x="7920" y="1622"/>
                      <a:pt x="7758" y="1812"/>
                      <a:pt x="7614" y="2013"/>
                    </a:cubicBezTo>
                    <a:lnTo>
                      <a:pt x="7390" y="2031"/>
                    </a:lnTo>
                    <a:lnTo>
                      <a:pt x="7590" y="2047"/>
                    </a:lnTo>
                    <a:cubicBezTo>
                      <a:pt x="7426" y="2276"/>
                      <a:pt x="7284" y="2518"/>
                      <a:pt x="7162" y="2776"/>
                    </a:cubicBezTo>
                    <a:cubicBezTo>
                      <a:pt x="7153" y="2797"/>
                      <a:pt x="7142" y="2818"/>
                      <a:pt x="7134" y="2839"/>
                    </a:cubicBezTo>
                    <a:cubicBezTo>
                      <a:pt x="6989" y="3155"/>
                      <a:pt x="6879" y="3489"/>
                      <a:pt x="6807" y="3838"/>
                    </a:cubicBezTo>
                    <a:lnTo>
                      <a:pt x="6807" y="3840"/>
                    </a:lnTo>
                    <a:cubicBezTo>
                      <a:pt x="6742" y="4148"/>
                      <a:pt x="6708" y="4469"/>
                      <a:pt x="6707" y="4796"/>
                    </a:cubicBezTo>
                    <a:cubicBezTo>
                      <a:pt x="6705" y="5008"/>
                      <a:pt x="6718" y="5218"/>
                      <a:pt x="6745" y="5423"/>
                    </a:cubicBezTo>
                    <a:cubicBezTo>
                      <a:pt x="6776" y="5670"/>
                      <a:pt x="6825" y="5911"/>
                      <a:pt x="6893" y="6145"/>
                    </a:cubicBezTo>
                    <a:cubicBezTo>
                      <a:pt x="7171" y="7106"/>
                      <a:pt x="7741" y="7941"/>
                      <a:pt x="8502" y="8551"/>
                    </a:cubicBezTo>
                    <a:cubicBezTo>
                      <a:pt x="8476" y="8574"/>
                      <a:pt x="8449" y="8598"/>
                      <a:pt x="8424" y="8624"/>
                    </a:cubicBezTo>
                    <a:cubicBezTo>
                      <a:pt x="8269" y="8772"/>
                      <a:pt x="8144" y="8926"/>
                      <a:pt x="8050" y="9085"/>
                    </a:cubicBezTo>
                    <a:cubicBezTo>
                      <a:pt x="8038" y="9105"/>
                      <a:pt x="8027" y="9123"/>
                      <a:pt x="8017" y="9143"/>
                    </a:cubicBezTo>
                    <a:cubicBezTo>
                      <a:pt x="8010" y="9154"/>
                      <a:pt x="8004" y="9167"/>
                      <a:pt x="7999" y="9178"/>
                    </a:cubicBezTo>
                    <a:cubicBezTo>
                      <a:pt x="7914" y="9341"/>
                      <a:pt x="7860" y="9506"/>
                      <a:pt x="7836" y="9673"/>
                    </a:cubicBezTo>
                    <a:cubicBezTo>
                      <a:pt x="7754" y="9707"/>
                      <a:pt x="7675" y="9743"/>
                      <a:pt x="7598" y="9780"/>
                    </a:cubicBezTo>
                    <a:cubicBezTo>
                      <a:pt x="7457" y="9847"/>
                      <a:pt x="7321" y="9919"/>
                      <a:pt x="7193" y="9997"/>
                    </a:cubicBezTo>
                    <a:cubicBezTo>
                      <a:pt x="7190" y="9998"/>
                      <a:pt x="7187" y="10001"/>
                      <a:pt x="7183" y="10002"/>
                    </a:cubicBezTo>
                    <a:cubicBezTo>
                      <a:pt x="7089" y="10060"/>
                      <a:pt x="6999" y="10119"/>
                      <a:pt x="6916" y="10182"/>
                    </a:cubicBezTo>
                    <a:cubicBezTo>
                      <a:pt x="6904" y="10190"/>
                      <a:pt x="6893" y="10198"/>
                      <a:pt x="6882" y="10207"/>
                    </a:cubicBezTo>
                    <a:cubicBezTo>
                      <a:pt x="6875" y="10212"/>
                      <a:pt x="6868" y="10217"/>
                      <a:pt x="6861" y="10223"/>
                    </a:cubicBezTo>
                    <a:cubicBezTo>
                      <a:pt x="6815" y="10256"/>
                      <a:pt x="6772" y="10292"/>
                      <a:pt x="6730" y="10328"/>
                    </a:cubicBezTo>
                    <a:cubicBezTo>
                      <a:pt x="6686" y="10366"/>
                      <a:pt x="6643" y="10403"/>
                      <a:pt x="6603" y="10443"/>
                    </a:cubicBezTo>
                    <a:cubicBezTo>
                      <a:pt x="6476" y="10566"/>
                      <a:pt x="6369" y="10691"/>
                      <a:pt x="6282" y="10820"/>
                    </a:cubicBezTo>
                    <a:cubicBezTo>
                      <a:pt x="6281" y="10821"/>
                      <a:pt x="6281" y="10823"/>
                      <a:pt x="6280" y="10823"/>
                    </a:cubicBezTo>
                    <a:cubicBezTo>
                      <a:pt x="6269" y="10839"/>
                      <a:pt x="6259" y="10852"/>
                      <a:pt x="6249" y="10868"/>
                    </a:cubicBezTo>
                    <a:cubicBezTo>
                      <a:pt x="6237" y="10887"/>
                      <a:pt x="6225" y="10907"/>
                      <a:pt x="6214" y="10925"/>
                    </a:cubicBezTo>
                    <a:lnTo>
                      <a:pt x="6175" y="10997"/>
                    </a:lnTo>
                    <a:cubicBezTo>
                      <a:pt x="6059" y="11220"/>
                      <a:pt x="6001" y="11447"/>
                      <a:pt x="6000" y="11677"/>
                    </a:cubicBezTo>
                    <a:lnTo>
                      <a:pt x="6000" y="11685"/>
                    </a:lnTo>
                    <a:lnTo>
                      <a:pt x="6000" y="11717"/>
                    </a:lnTo>
                    <a:lnTo>
                      <a:pt x="6000" y="11721"/>
                    </a:lnTo>
                    <a:lnTo>
                      <a:pt x="6001" y="12740"/>
                    </a:lnTo>
                    <a:cubicBezTo>
                      <a:pt x="6001" y="12801"/>
                      <a:pt x="6003" y="12861"/>
                      <a:pt x="6012" y="12920"/>
                    </a:cubicBezTo>
                    <a:cubicBezTo>
                      <a:pt x="6030" y="13070"/>
                      <a:pt x="6074" y="13218"/>
                      <a:pt x="6142" y="13363"/>
                    </a:cubicBezTo>
                    <a:lnTo>
                      <a:pt x="5859" y="13376"/>
                    </a:lnTo>
                    <a:lnTo>
                      <a:pt x="6154" y="13388"/>
                    </a:lnTo>
                    <a:cubicBezTo>
                      <a:pt x="6170" y="13421"/>
                      <a:pt x="6187" y="13455"/>
                      <a:pt x="6206" y="13486"/>
                    </a:cubicBezTo>
                    <a:cubicBezTo>
                      <a:pt x="6229" y="13529"/>
                      <a:pt x="6255" y="13571"/>
                      <a:pt x="6283" y="13613"/>
                    </a:cubicBezTo>
                    <a:cubicBezTo>
                      <a:pt x="6293" y="13629"/>
                      <a:pt x="6306" y="13646"/>
                      <a:pt x="6317" y="13661"/>
                    </a:cubicBezTo>
                    <a:lnTo>
                      <a:pt x="6325" y="13673"/>
                    </a:lnTo>
                    <a:cubicBezTo>
                      <a:pt x="6349" y="13706"/>
                      <a:pt x="6374" y="13739"/>
                      <a:pt x="6401" y="13771"/>
                    </a:cubicBezTo>
                    <a:cubicBezTo>
                      <a:pt x="6403" y="13773"/>
                      <a:pt x="6404" y="13776"/>
                      <a:pt x="6407" y="13779"/>
                    </a:cubicBezTo>
                    <a:cubicBezTo>
                      <a:pt x="6435" y="13813"/>
                      <a:pt x="6464" y="13846"/>
                      <a:pt x="6494" y="13879"/>
                    </a:cubicBezTo>
                    <a:cubicBezTo>
                      <a:pt x="6496" y="13880"/>
                      <a:pt x="6496" y="13882"/>
                      <a:pt x="6497" y="13882"/>
                    </a:cubicBezTo>
                    <a:cubicBezTo>
                      <a:pt x="6586" y="13979"/>
                      <a:pt x="6689" y="14074"/>
                      <a:pt x="6804" y="14167"/>
                    </a:cubicBezTo>
                    <a:cubicBezTo>
                      <a:pt x="6867" y="14217"/>
                      <a:pt x="6935" y="14267"/>
                      <a:pt x="7004" y="14315"/>
                    </a:cubicBezTo>
                    <a:cubicBezTo>
                      <a:pt x="6987" y="14368"/>
                      <a:pt x="6974" y="14421"/>
                      <a:pt x="6963" y="14474"/>
                    </a:cubicBezTo>
                    <a:cubicBezTo>
                      <a:pt x="6322" y="14692"/>
                      <a:pt x="5710" y="14939"/>
                      <a:pt x="5135" y="15216"/>
                    </a:cubicBezTo>
                    <a:cubicBezTo>
                      <a:pt x="5074" y="15245"/>
                      <a:pt x="5014" y="15275"/>
                      <a:pt x="4953" y="15304"/>
                    </a:cubicBezTo>
                    <a:cubicBezTo>
                      <a:pt x="4966" y="15270"/>
                      <a:pt x="4979" y="15234"/>
                      <a:pt x="4994" y="15200"/>
                    </a:cubicBezTo>
                    <a:cubicBezTo>
                      <a:pt x="5115" y="15172"/>
                      <a:pt x="5326" y="15109"/>
                      <a:pt x="5507" y="14822"/>
                    </a:cubicBezTo>
                    <a:cubicBezTo>
                      <a:pt x="5729" y="14470"/>
                      <a:pt x="5696" y="14095"/>
                      <a:pt x="5657" y="14080"/>
                    </a:cubicBezTo>
                    <a:cubicBezTo>
                      <a:pt x="5655" y="14080"/>
                      <a:pt x="5653" y="14079"/>
                      <a:pt x="5650" y="14079"/>
                    </a:cubicBezTo>
                    <a:cubicBezTo>
                      <a:pt x="5588" y="14079"/>
                      <a:pt x="5264" y="14236"/>
                      <a:pt x="5049" y="14498"/>
                    </a:cubicBezTo>
                    <a:cubicBezTo>
                      <a:pt x="4846" y="14744"/>
                      <a:pt x="4859" y="15005"/>
                      <a:pt x="4915" y="15166"/>
                    </a:cubicBezTo>
                    <a:cubicBezTo>
                      <a:pt x="4882" y="15233"/>
                      <a:pt x="4851" y="15302"/>
                      <a:pt x="4822" y="15371"/>
                    </a:cubicBezTo>
                    <a:cubicBezTo>
                      <a:pt x="4661" y="15454"/>
                      <a:pt x="4505" y="15538"/>
                      <a:pt x="4354" y="15623"/>
                    </a:cubicBezTo>
                    <a:cubicBezTo>
                      <a:pt x="4202" y="15312"/>
                      <a:pt x="3883" y="15110"/>
                      <a:pt x="3822" y="15110"/>
                    </a:cubicBezTo>
                    <a:cubicBezTo>
                      <a:pt x="3819" y="15110"/>
                      <a:pt x="3816" y="15111"/>
                      <a:pt x="3814" y="15112"/>
                    </a:cubicBezTo>
                    <a:cubicBezTo>
                      <a:pt x="3780" y="15134"/>
                      <a:pt x="3725" y="15477"/>
                      <a:pt x="3808" y="15822"/>
                    </a:cubicBezTo>
                    <a:cubicBezTo>
                      <a:pt x="3818" y="15861"/>
                      <a:pt x="3829" y="15897"/>
                      <a:pt x="3843" y="15930"/>
                    </a:cubicBezTo>
                    <a:cubicBezTo>
                      <a:pt x="3428" y="16194"/>
                      <a:pt x="3059" y="16468"/>
                      <a:pt x="2735" y="16752"/>
                    </a:cubicBezTo>
                    <a:cubicBezTo>
                      <a:pt x="2683" y="16631"/>
                      <a:pt x="2580" y="16503"/>
                      <a:pt x="2399" y="16423"/>
                    </a:cubicBezTo>
                    <a:cubicBezTo>
                      <a:pt x="2207" y="16337"/>
                      <a:pt x="1993" y="16311"/>
                      <a:pt x="1861" y="16311"/>
                    </a:cubicBezTo>
                    <a:cubicBezTo>
                      <a:pt x="1790" y="16311"/>
                      <a:pt x="1742" y="16318"/>
                      <a:pt x="1733" y="16328"/>
                    </a:cubicBezTo>
                    <a:cubicBezTo>
                      <a:pt x="1707" y="16356"/>
                      <a:pt x="1831" y="16677"/>
                      <a:pt x="2155" y="16872"/>
                    </a:cubicBezTo>
                    <a:cubicBezTo>
                      <a:pt x="2276" y="16946"/>
                      <a:pt x="2383" y="16979"/>
                      <a:pt x="2475" y="16990"/>
                    </a:cubicBezTo>
                    <a:cubicBezTo>
                      <a:pt x="2282" y="17178"/>
                      <a:pt x="2106" y="17368"/>
                      <a:pt x="1951" y="17562"/>
                    </a:cubicBezTo>
                    <a:cubicBezTo>
                      <a:pt x="1929" y="17576"/>
                      <a:pt x="1916" y="17589"/>
                      <a:pt x="1915" y="17595"/>
                    </a:cubicBezTo>
                    <a:cubicBezTo>
                      <a:pt x="1915" y="17597"/>
                      <a:pt x="1915" y="17600"/>
                      <a:pt x="1916" y="17604"/>
                    </a:cubicBezTo>
                    <a:cubicBezTo>
                      <a:pt x="0" y="20027"/>
                      <a:pt x="1074" y="22870"/>
                      <a:pt x="5135" y="24823"/>
                    </a:cubicBezTo>
                    <a:cubicBezTo>
                      <a:pt x="7895" y="26149"/>
                      <a:pt x="11513" y="26812"/>
                      <a:pt x="15131" y="26812"/>
                    </a:cubicBezTo>
                    <a:cubicBezTo>
                      <a:pt x="18748" y="26812"/>
                      <a:pt x="22366" y="26149"/>
                      <a:pt x="25126" y="24823"/>
                    </a:cubicBezTo>
                    <a:cubicBezTo>
                      <a:pt x="29944" y="22505"/>
                      <a:pt x="30558" y="18937"/>
                      <a:pt x="26970" y="16303"/>
                    </a:cubicBezTo>
                    <a:cubicBezTo>
                      <a:pt x="26972" y="16272"/>
                      <a:pt x="26975" y="16244"/>
                      <a:pt x="26975" y="16213"/>
                    </a:cubicBezTo>
                    <a:cubicBezTo>
                      <a:pt x="26975" y="16197"/>
                      <a:pt x="26976" y="16181"/>
                      <a:pt x="26976" y="16166"/>
                    </a:cubicBezTo>
                    <a:lnTo>
                      <a:pt x="26976" y="15118"/>
                    </a:lnTo>
                    <a:lnTo>
                      <a:pt x="26976" y="15092"/>
                    </a:lnTo>
                    <a:lnTo>
                      <a:pt x="26976" y="15089"/>
                    </a:lnTo>
                    <a:cubicBezTo>
                      <a:pt x="26975" y="15031"/>
                      <a:pt x="26971" y="14973"/>
                      <a:pt x="26962" y="14916"/>
                    </a:cubicBezTo>
                    <a:cubicBezTo>
                      <a:pt x="26922" y="14626"/>
                      <a:pt x="26790" y="14340"/>
                      <a:pt x="26567" y="14070"/>
                    </a:cubicBezTo>
                    <a:cubicBezTo>
                      <a:pt x="26558" y="14058"/>
                      <a:pt x="26549" y="14047"/>
                      <a:pt x="26538" y="14036"/>
                    </a:cubicBezTo>
                    <a:cubicBezTo>
                      <a:pt x="26393" y="13866"/>
                      <a:pt x="26211" y="13704"/>
                      <a:pt x="25994" y="13552"/>
                    </a:cubicBezTo>
                    <a:lnTo>
                      <a:pt x="25992" y="13552"/>
                    </a:lnTo>
                    <a:cubicBezTo>
                      <a:pt x="25800" y="13418"/>
                      <a:pt x="25580" y="13291"/>
                      <a:pt x="25332" y="13175"/>
                    </a:cubicBezTo>
                    <a:cubicBezTo>
                      <a:pt x="25171" y="13099"/>
                      <a:pt x="25004" y="13031"/>
                      <a:pt x="24830" y="12969"/>
                    </a:cubicBezTo>
                    <a:cubicBezTo>
                      <a:pt x="24623" y="12896"/>
                      <a:pt x="24407" y="12830"/>
                      <a:pt x="24185" y="12775"/>
                    </a:cubicBezTo>
                    <a:cubicBezTo>
                      <a:pt x="23543" y="12616"/>
                      <a:pt x="22853" y="12537"/>
                      <a:pt x="22164" y="12537"/>
                    </a:cubicBezTo>
                    <a:cubicBezTo>
                      <a:pt x="21317" y="12537"/>
                      <a:pt x="20473" y="12656"/>
                      <a:pt x="19726" y="12891"/>
                    </a:cubicBezTo>
                    <a:lnTo>
                      <a:pt x="19715" y="12896"/>
                    </a:lnTo>
                    <a:cubicBezTo>
                      <a:pt x="19698" y="12901"/>
                      <a:pt x="19682" y="12906"/>
                      <a:pt x="19665" y="12911"/>
                    </a:cubicBezTo>
                    <a:cubicBezTo>
                      <a:pt x="19629" y="12923"/>
                      <a:pt x="19594" y="12935"/>
                      <a:pt x="19560" y="12946"/>
                    </a:cubicBezTo>
                    <a:lnTo>
                      <a:pt x="19558" y="12946"/>
                    </a:lnTo>
                    <a:cubicBezTo>
                      <a:pt x="19354" y="13017"/>
                      <a:pt x="19159" y="13097"/>
                      <a:pt x="18972" y="13186"/>
                    </a:cubicBezTo>
                    <a:cubicBezTo>
                      <a:pt x="18839" y="13249"/>
                      <a:pt x="18713" y="13318"/>
                      <a:pt x="18591" y="13388"/>
                    </a:cubicBezTo>
                    <a:cubicBezTo>
                      <a:pt x="18580" y="13395"/>
                      <a:pt x="18569" y="13402"/>
                      <a:pt x="18558" y="13408"/>
                    </a:cubicBezTo>
                    <a:cubicBezTo>
                      <a:pt x="18548" y="13414"/>
                      <a:pt x="18539" y="13420"/>
                      <a:pt x="18529" y="13425"/>
                    </a:cubicBezTo>
                    <a:cubicBezTo>
                      <a:pt x="18210" y="13387"/>
                      <a:pt x="17886" y="13354"/>
                      <a:pt x="17562" y="13328"/>
                    </a:cubicBezTo>
                    <a:lnTo>
                      <a:pt x="17562" y="13025"/>
                    </a:lnTo>
                    <a:lnTo>
                      <a:pt x="17562" y="13001"/>
                    </a:lnTo>
                    <a:lnTo>
                      <a:pt x="17562" y="12997"/>
                    </a:lnTo>
                    <a:cubicBezTo>
                      <a:pt x="17561" y="12939"/>
                      <a:pt x="17557" y="12881"/>
                      <a:pt x="17548" y="12824"/>
                    </a:cubicBezTo>
                    <a:cubicBezTo>
                      <a:pt x="17508" y="12534"/>
                      <a:pt x="17376" y="12248"/>
                      <a:pt x="17153" y="11979"/>
                    </a:cubicBezTo>
                    <a:cubicBezTo>
                      <a:pt x="17144" y="11967"/>
                      <a:pt x="17135" y="11957"/>
                      <a:pt x="17124" y="11944"/>
                    </a:cubicBezTo>
                    <a:cubicBezTo>
                      <a:pt x="17109" y="11927"/>
                      <a:pt x="17094" y="11909"/>
                      <a:pt x="17078" y="11891"/>
                    </a:cubicBezTo>
                    <a:cubicBezTo>
                      <a:pt x="17166" y="11773"/>
                      <a:pt x="17239" y="11652"/>
                      <a:pt x="17293" y="11530"/>
                    </a:cubicBezTo>
                    <a:cubicBezTo>
                      <a:pt x="17303" y="11504"/>
                      <a:pt x="17314" y="11479"/>
                      <a:pt x="17323" y="11454"/>
                    </a:cubicBezTo>
                    <a:cubicBezTo>
                      <a:pt x="17327" y="11443"/>
                      <a:pt x="17331" y="11433"/>
                      <a:pt x="17335" y="11421"/>
                    </a:cubicBezTo>
                    <a:cubicBezTo>
                      <a:pt x="17347" y="11388"/>
                      <a:pt x="17357" y="11356"/>
                      <a:pt x="17367" y="11324"/>
                    </a:cubicBezTo>
                    <a:cubicBezTo>
                      <a:pt x="17393" y="11229"/>
                      <a:pt x="17409" y="11132"/>
                      <a:pt x="17415" y="11037"/>
                    </a:cubicBezTo>
                    <a:cubicBezTo>
                      <a:pt x="17418" y="11006"/>
                      <a:pt x="17418" y="10974"/>
                      <a:pt x="17418" y="10941"/>
                    </a:cubicBezTo>
                    <a:lnTo>
                      <a:pt x="17418" y="9893"/>
                    </a:lnTo>
                    <a:lnTo>
                      <a:pt x="17418" y="9868"/>
                    </a:lnTo>
                    <a:lnTo>
                      <a:pt x="17418" y="9864"/>
                    </a:lnTo>
                    <a:cubicBezTo>
                      <a:pt x="17416" y="9806"/>
                      <a:pt x="17413" y="9748"/>
                      <a:pt x="17405" y="9690"/>
                    </a:cubicBezTo>
                    <a:cubicBezTo>
                      <a:pt x="17364" y="9400"/>
                      <a:pt x="17232" y="9114"/>
                      <a:pt x="17009" y="8845"/>
                    </a:cubicBezTo>
                    <a:cubicBezTo>
                      <a:pt x="17000" y="8832"/>
                      <a:pt x="16991" y="8822"/>
                      <a:pt x="16981" y="8810"/>
                    </a:cubicBezTo>
                    <a:cubicBezTo>
                      <a:pt x="16835" y="8640"/>
                      <a:pt x="16654" y="8478"/>
                      <a:pt x="16435" y="8326"/>
                    </a:cubicBezTo>
                    <a:cubicBezTo>
                      <a:pt x="16434" y="8326"/>
                      <a:pt x="16434" y="8325"/>
                      <a:pt x="16433" y="8325"/>
                    </a:cubicBezTo>
                    <a:cubicBezTo>
                      <a:pt x="16242" y="8191"/>
                      <a:pt x="16022" y="8065"/>
                      <a:pt x="15775" y="7950"/>
                    </a:cubicBezTo>
                    <a:cubicBezTo>
                      <a:pt x="15615" y="7875"/>
                      <a:pt x="15447" y="7806"/>
                      <a:pt x="15273" y="7744"/>
                    </a:cubicBezTo>
                    <a:cubicBezTo>
                      <a:pt x="15704" y="7196"/>
                      <a:pt x="15974" y="6612"/>
                      <a:pt x="16123" y="6079"/>
                    </a:cubicBezTo>
                    <a:lnTo>
                      <a:pt x="16123" y="6084"/>
                    </a:lnTo>
                    <a:cubicBezTo>
                      <a:pt x="16638" y="4094"/>
                      <a:pt x="15991" y="2516"/>
                      <a:pt x="14913" y="1401"/>
                    </a:cubicBezTo>
                    <a:cubicBezTo>
                      <a:pt x="14150" y="698"/>
                      <a:pt x="13037" y="1"/>
                      <a:pt x="116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11"/>
              <p:cNvSpPr/>
              <p:nvPr/>
            </p:nvSpPr>
            <p:spPr>
              <a:xfrm>
                <a:off x="2099650" y="2433300"/>
                <a:ext cx="20675" cy="31725"/>
              </a:xfrm>
              <a:custGeom>
                <a:rect b="b" l="l" r="r" t="t"/>
                <a:pathLst>
                  <a:path extrusionOk="0" h="1269" w="827">
                    <a:moveTo>
                      <a:pt x="431" y="1"/>
                    </a:moveTo>
                    <a:lnTo>
                      <a:pt x="431" y="1"/>
                    </a:lnTo>
                    <a:cubicBezTo>
                      <a:pt x="433" y="293"/>
                      <a:pt x="422" y="576"/>
                      <a:pt x="1" y="641"/>
                    </a:cubicBezTo>
                    <a:cubicBezTo>
                      <a:pt x="5" y="641"/>
                      <a:pt x="10" y="641"/>
                      <a:pt x="15" y="641"/>
                    </a:cubicBezTo>
                    <a:cubicBezTo>
                      <a:pt x="446" y="641"/>
                      <a:pt x="412" y="919"/>
                      <a:pt x="435" y="1269"/>
                    </a:cubicBezTo>
                    <a:cubicBezTo>
                      <a:pt x="447" y="915"/>
                      <a:pt x="478" y="662"/>
                      <a:pt x="826" y="646"/>
                    </a:cubicBezTo>
                    <a:cubicBezTo>
                      <a:pt x="467" y="587"/>
                      <a:pt x="475" y="419"/>
                      <a:pt x="43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11"/>
              <p:cNvSpPr/>
              <p:nvPr/>
            </p:nvSpPr>
            <p:spPr>
              <a:xfrm>
                <a:off x="1517750" y="2425625"/>
                <a:ext cx="15700" cy="24050"/>
              </a:xfrm>
              <a:custGeom>
                <a:rect b="b" l="l" r="r" t="t"/>
                <a:pathLst>
                  <a:path extrusionOk="0" h="962" w="628">
                    <a:moveTo>
                      <a:pt x="328" y="1"/>
                    </a:moveTo>
                    <a:lnTo>
                      <a:pt x="328" y="1"/>
                    </a:lnTo>
                    <a:cubicBezTo>
                      <a:pt x="329" y="222"/>
                      <a:pt x="322" y="435"/>
                      <a:pt x="1" y="486"/>
                    </a:cubicBezTo>
                    <a:cubicBezTo>
                      <a:pt x="4" y="486"/>
                      <a:pt x="7" y="486"/>
                      <a:pt x="11" y="486"/>
                    </a:cubicBezTo>
                    <a:cubicBezTo>
                      <a:pt x="339" y="486"/>
                      <a:pt x="313" y="696"/>
                      <a:pt x="331" y="962"/>
                    </a:cubicBezTo>
                    <a:cubicBezTo>
                      <a:pt x="339" y="694"/>
                      <a:pt x="364" y="503"/>
                      <a:pt x="627" y="489"/>
                    </a:cubicBezTo>
                    <a:cubicBezTo>
                      <a:pt x="354" y="445"/>
                      <a:pt x="362" y="318"/>
                      <a:pt x="32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11"/>
              <p:cNvSpPr/>
              <p:nvPr/>
            </p:nvSpPr>
            <p:spPr>
              <a:xfrm>
                <a:off x="1669375" y="2290150"/>
                <a:ext cx="24300" cy="37325"/>
              </a:xfrm>
              <a:custGeom>
                <a:rect b="b" l="l" r="r" t="t"/>
                <a:pathLst>
                  <a:path extrusionOk="0" h="1493" w="972">
                    <a:moveTo>
                      <a:pt x="506" y="0"/>
                    </a:moveTo>
                    <a:lnTo>
                      <a:pt x="506" y="0"/>
                    </a:lnTo>
                    <a:cubicBezTo>
                      <a:pt x="511" y="344"/>
                      <a:pt x="497" y="676"/>
                      <a:pt x="0" y="753"/>
                    </a:cubicBezTo>
                    <a:cubicBezTo>
                      <a:pt x="5" y="753"/>
                      <a:pt x="10" y="753"/>
                      <a:pt x="15" y="753"/>
                    </a:cubicBezTo>
                    <a:cubicBezTo>
                      <a:pt x="526" y="753"/>
                      <a:pt x="486" y="1081"/>
                      <a:pt x="512" y="1493"/>
                    </a:cubicBezTo>
                    <a:cubicBezTo>
                      <a:pt x="526" y="1077"/>
                      <a:pt x="561" y="780"/>
                      <a:pt x="972" y="761"/>
                    </a:cubicBezTo>
                    <a:cubicBezTo>
                      <a:pt x="549" y="691"/>
                      <a:pt x="559" y="495"/>
                      <a:pt x="506"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11"/>
              <p:cNvSpPr/>
              <p:nvPr/>
            </p:nvSpPr>
            <p:spPr>
              <a:xfrm>
                <a:off x="1940575" y="2605525"/>
                <a:ext cx="12175" cy="18700"/>
              </a:xfrm>
              <a:custGeom>
                <a:rect b="b" l="l" r="r" t="t"/>
                <a:pathLst>
                  <a:path extrusionOk="0" h="748" w="487">
                    <a:moveTo>
                      <a:pt x="253" y="1"/>
                    </a:moveTo>
                    <a:lnTo>
                      <a:pt x="253" y="1"/>
                    </a:lnTo>
                    <a:cubicBezTo>
                      <a:pt x="256" y="174"/>
                      <a:pt x="250" y="338"/>
                      <a:pt x="1" y="378"/>
                    </a:cubicBezTo>
                    <a:cubicBezTo>
                      <a:pt x="4" y="378"/>
                      <a:pt x="7" y="378"/>
                      <a:pt x="11" y="378"/>
                    </a:cubicBezTo>
                    <a:cubicBezTo>
                      <a:pt x="263" y="378"/>
                      <a:pt x="244" y="542"/>
                      <a:pt x="256" y="748"/>
                    </a:cubicBezTo>
                    <a:cubicBezTo>
                      <a:pt x="264" y="540"/>
                      <a:pt x="281" y="391"/>
                      <a:pt x="486" y="380"/>
                    </a:cubicBezTo>
                    <a:cubicBezTo>
                      <a:pt x="274" y="345"/>
                      <a:pt x="280" y="248"/>
                      <a:pt x="25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11"/>
              <p:cNvSpPr/>
              <p:nvPr/>
            </p:nvSpPr>
            <p:spPr>
              <a:xfrm>
                <a:off x="2056650" y="2488975"/>
                <a:ext cx="31550" cy="48450"/>
              </a:xfrm>
              <a:custGeom>
                <a:rect b="b" l="l" r="r" t="t"/>
                <a:pathLst>
                  <a:path extrusionOk="0" h="1938" w="1262">
                    <a:moveTo>
                      <a:pt x="658" y="0"/>
                    </a:moveTo>
                    <a:cubicBezTo>
                      <a:pt x="663" y="447"/>
                      <a:pt x="647" y="877"/>
                      <a:pt x="0" y="977"/>
                    </a:cubicBezTo>
                    <a:cubicBezTo>
                      <a:pt x="7" y="977"/>
                      <a:pt x="13" y="977"/>
                      <a:pt x="20" y="977"/>
                    </a:cubicBezTo>
                    <a:cubicBezTo>
                      <a:pt x="681" y="977"/>
                      <a:pt x="631" y="1403"/>
                      <a:pt x="665" y="1937"/>
                    </a:cubicBezTo>
                    <a:cubicBezTo>
                      <a:pt x="684" y="1398"/>
                      <a:pt x="731" y="1012"/>
                      <a:pt x="1262" y="987"/>
                    </a:cubicBezTo>
                    <a:cubicBezTo>
                      <a:pt x="712" y="896"/>
                      <a:pt x="727" y="642"/>
                      <a:pt x="658"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11"/>
              <p:cNvSpPr/>
              <p:nvPr/>
            </p:nvSpPr>
            <p:spPr>
              <a:xfrm>
                <a:off x="1905150" y="2411150"/>
                <a:ext cx="26500" cy="40700"/>
              </a:xfrm>
              <a:custGeom>
                <a:rect b="b" l="l" r="r" t="t"/>
                <a:pathLst>
                  <a:path extrusionOk="0" h="1628" w="1060">
                    <a:moveTo>
                      <a:pt x="552" y="1"/>
                    </a:moveTo>
                    <a:lnTo>
                      <a:pt x="552" y="1"/>
                    </a:lnTo>
                    <a:cubicBezTo>
                      <a:pt x="557" y="376"/>
                      <a:pt x="543" y="739"/>
                      <a:pt x="0" y="822"/>
                    </a:cubicBezTo>
                    <a:cubicBezTo>
                      <a:pt x="7" y="822"/>
                      <a:pt x="13" y="822"/>
                      <a:pt x="20" y="822"/>
                    </a:cubicBezTo>
                    <a:cubicBezTo>
                      <a:pt x="573" y="822"/>
                      <a:pt x="531" y="1181"/>
                      <a:pt x="558" y="1627"/>
                    </a:cubicBezTo>
                    <a:cubicBezTo>
                      <a:pt x="574" y="1176"/>
                      <a:pt x="613" y="851"/>
                      <a:pt x="1059" y="830"/>
                    </a:cubicBezTo>
                    <a:cubicBezTo>
                      <a:pt x="597" y="754"/>
                      <a:pt x="610" y="540"/>
                      <a:pt x="552"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11"/>
              <p:cNvSpPr/>
              <p:nvPr/>
            </p:nvSpPr>
            <p:spPr>
              <a:xfrm>
                <a:off x="2064319" y="2292988"/>
                <a:ext cx="11675" cy="17975"/>
              </a:xfrm>
              <a:custGeom>
                <a:rect b="b" l="l" r="r" t="t"/>
                <a:pathLst>
                  <a:path extrusionOk="0" h="719" w="467">
                    <a:moveTo>
                      <a:pt x="243" y="1"/>
                    </a:moveTo>
                    <a:cubicBezTo>
                      <a:pt x="244" y="166"/>
                      <a:pt x="238" y="325"/>
                      <a:pt x="0" y="362"/>
                    </a:cubicBezTo>
                    <a:cubicBezTo>
                      <a:pt x="2" y="362"/>
                      <a:pt x="3" y="362"/>
                      <a:pt x="5" y="362"/>
                    </a:cubicBezTo>
                    <a:cubicBezTo>
                      <a:pt x="251" y="362"/>
                      <a:pt x="232" y="519"/>
                      <a:pt x="245" y="718"/>
                    </a:cubicBezTo>
                    <a:cubicBezTo>
                      <a:pt x="251" y="519"/>
                      <a:pt x="269" y="377"/>
                      <a:pt x="466" y="366"/>
                    </a:cubicBezTo>
                    <a:cubicBezTo>
                      <a:pt x="264" y="331"/>
                      <a:pt x="269" y="238"/>
                      <a:pt x="24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11"/>
              <p:cNvSpPr/>
              <p:nvPr/>
            </p:nvSpPr>
            <p:spPr>
              <a:xfrm>
                <a:off x="1565325" y="2636125"/>
                <a:ext cx="12000" cy="18375"/>
              </a:xfrm>
              <a:custGeom>
                <a:rect b="b" l="l" r="r" t="t"/>
                <a:pathLst>
                  <a:path extrusionOk="0" h="735" w="480">
                    <a:moveTo>
                      <a:pt x="250" y="0"/>
                    </a:moveTo>
                    <a:cubicBezTo>
                      <a:pt x="251" y="169"/>
                      <a:pt x="244" y="333"/>
                      <a:pt x="1" y="371"/>
                    </a:cubicBezTo>
                    <a:cubicBezTo>
                      <a:pt x="3" y="371"/>
                      <a:pt x="6" y="370"/>
                      <a:pt x="8" y="370"/>
                    </a:cubicBezTo>
                    <a:cubicBezTo>
                      <a:pt x="259" y="370"/>
                      <a:pt x="239" y="533"/>
                      <a:pt x="253" y="734"/>
                    </a:cubicBezTo>
                    <a:cubicBezTo>
                      <a:pt x="259" y="531"/>
                      <a:pt x="277" y="384"/>
                      <a:pt x="480" y="375"/>
                    </a:cubicBezTo>
                    <a:cubicBezTo>
                      <a:pt x="271" y="341"/>
                      <a:pt x="276" y="244"/>
                      <a:pt x="25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11"/>
              <p:cNvSpPr/>
              <p:nvPr/>
            </p:nvSpPr>
            <p:spPr>
              <a:xfrm>
                <a:off x="1549250" y="2451950"/>
                <a:ext cx="33700" cy="48950"/>
              </a:xfrm>
              <a:custGeom>
                <a:rect b="b" l="l" r="r" t="t"/>
                <a:pathLst>
                  <a:path extrusionOk="0" h="1958" w="1348">
                    <a:moveTo>
                      <a:pt x="665" y="0"/>
                    </a:moveTo>
                    <a:lnTo>
                      <a:pt x="665" y="0"/>
                    </a:lnTo>
                    <a:cubicBezTo>
                      <a:pt x="669" y="452"/>
                      <a:pt x="652" y="886"/>
                      <a:pt x="0" y="989"/>
                    </a:cubicBezTo>
                    <a:cubicBezTo>
                      <a:pt x="8" y="989"/>
                      <a:pt x="15" y="989"/>
                      <a:pt x="22" y="989"/>
                    </a:cubicBezTo>
                    <a:cubicBezTo>
                      <a:pt x="688" y="989"/>
                      <a:pt x="637" y="1419"/>
                      <a:pt x="671" y="1957"/>
                    </a:cubicBezTo>
                    <a:cubicBezTo>
                      <a:pt x="690" y="1414"/>
                      <a:pt x="810" y="1006"/>
                      <a:pt x="1347" y="979"/>
                    </a:cubicBezTo>
                    <a:cubicBezTo>
                      <a:pt x="793" y="886"/>
                      <a:pt x="733" y="648"/>
                      <a:pt x="66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11"/>
              <p:cNvSpPr/>
              <p:nvPr/>
            </p:nvSpPr>
            <p:spPr>
              <a:xfrm>
                <a:off x="2102500" y="2562600"/>
                <a:ext cx="81025" cy="60850"/>
              </a:xfrm>
              <a:custGeom>
                <a:rect b="b" l="l" r="r" t="t"/>
                <a:pathLst>
                  <a:path extrusionOk="0" h="2434" w="3241">
                    <a:moveTo>
                      <a:pt x="991" y="0"/>
                    </a:moveTo>
                    <a:cubicBezTo>
                      <a:pt x="983" y="0"/>
                      <a:pt x="975" y="0"/>
                      <a:pt x="967" y="0"/>
                    </a:cubicBezTo>
                    <a:cubicBezTo>
                      <a:pt x="912" y="3"/>
                      <a:pt x="859" y="5"/>
                      <a:pt x="806" y="12"/>
                    </a:cubicBezTo>
                    <a:cubicBezTo>
                      <a:pt x="739" y="19"/>
                      <a:pt x="676" y="33"/>
                      <a:pt x="619" y="49"/>
                    </a:cubicBezTo>
                    <a:cubicBezTo>
                      <a:pt x="599" y="53"/>
                      <a:pt x="581" y="61"/>
                      <a:pt x="564" y="66"/>
                    </a:cubicBezTo>
                    <a:cubicBezTo>
                      <a:pt x="480" y="94"/>
                      <a:pt x="409" y="133"/>
                      <a:pt x="351" y="178"/>
                    </a:cubicBezTo>
                    <a:cubicBezTo>
                      <a:pt x="337" y="189"/>
                      <a:pt x="322" y="202"/>
                      <a:pt x="308" y="215"/>
                    </a:cubicBezTo>
                    <a:cubicBezTo>
                      <a:pt x="279" y="242"/>
                      <a:pt x="254" y="274"/>
                      <a:pt x="233" y="307"/>
                    </a:cubicBezTo>
                    <a:cubicBezTo>
                      <a:pt x="231" y="310"/>
                      <a:pt x="228" y="313"/>
                      <a:pt x="227" y="315"/>
                    </a:cubicBezTo>
                    <a:cubicBezTo>
                      <a:pt x="223" y="320"/>
                      <a:pt x="221" y="326"/>
                      <a:pt x="217" y="332"/>
                    </a:cubicBezTo>
                    <a:cubicBezTo>
                      <a:pt x="214" y="336"/>
                      <a:pt x="211" y="341"/>
                      <a:pt x="208" y="345"/>
                    </a:cubicBezTo>
                    <a:lnTo>
                      <a:pt x="201" y="361"/>
                    </a:lnTo>
                    <a:cubicBezTo>
                      <a:pt x="198" y="366"/>
                      <a:pt x="196" y="373"/>
                      <a:pt x="192" y="378"/>
                    </a:cubicBezTo>
                    <a:lnTo>
                      <a:pt x="49" y="696"/>
                    </a:lnTo>
                    <a:cubicBezTo>
                      <a:pt x="39" y="715"/>
                      <a:pt x="33" y="735"/>
                      <a:pt x="27" y="754"/>
                    </a:cubicBezTo>
                    <a:cubicBezTo>
                      <a:pt x="7" y="817"/>
                      <a:pt x="0" y="885"/>
                      <a:pt x="7" y="958"/>
                    </a:cubicBezTo>
                    <a:cubicBezTo>
                      <a:pt x="8" y="975"/>
                      <a:pt x="11" y="991"/>
                      <a:pt x="13" y="1009"/>
                    </a:cubicBezTo>
                    <a:cubicBezTo>
                      <a:pt x="15" y="1017"/>
                      <a:pt x="16" y="1026"/>
                      <a:pt x="18" y="1035"/>
                    </a:cubicBezTo>
                    <a:cubicBezTo>
                      <a:pt x="18" y="1037"/>
                      <a:pt x="20" y="1041"/>
                      <a:pt x="20" y="1043"/>
                    </a:cubicBezTo>
                    <a:lnTo>
                      <a:pt x="24" y="1063"/>
                    </a:lnTo>
                    <a:cubicBezTo>
                      <a:pt x="26" y="1065"/>
                      <a:pt x="26" y="1069"/>
                      <a:pt x="27" y="1072"/>
                    </a:cubicBezTo>
                    <a:cubicBezTo>
                      <a:pt x="28" y="1080"/>
                      <a:pt x="31" y="1086"/>
                      <a:pt x="33" y="1094"/>
                    </a:cubicBezTo>
                    <a:cubicBezTo>
                      <a:pt x="34" y="1096"/>
                      <a:pt x="34" y="1100"/>
                      <a:pt x="36" y="1102"/>
                    </a:cubicBezTo>
                    <a:lnTo>
                      <a:pt x="44" y="1126"/>
                    </a:lnTo>
                    <a:lnTo>
                      <a:pt x="48" y="1138"/>
                    </a:lnTo>
                    <a:cubicBezTo>
                      <a:pt x="49" y="1143"/>
                      <a:pt x="52" y="1148"/>
                      <a:pt x="53" y="1153"/>
                    </a:cubicBezTo>
                    <a:cubicBezTo>
                      <a:pt x="54" y="1158"/>
                      <a:pt x="55" y="1162"/>
                      <a:pt x="58" y="1167"/>
                    </a:cubicBezTo>
                    <a:cubicBezTo>
                      <a:pt x="61" y="1172"/>
                      <a:pt x="63" y="1179"/>
                      <a:pt x="65" y="1184"/>
                    </a:cubicBezTo>
                    <a:cubicBezTo>
                      <a:pt x="74" y="1207"/>
                      <a:pt x="86" y="1232"/>
                      <a:pt x="98" y="1257"/>
                    </a:cubicBezTo>
                    <a:cubicBezTo>
                      <a:pt x="112" y="1285"/>
                      <a:pt x="128" y="1315"/>
                      <a:pt x="147" y="1343"/>
                    </a:cubicBezTo>
                    <a:cubicBezTo>
                      <a:pt x="165" y="1373"/>
                      <a:pt x="184" y="1402"/>
                      <a:pt x="206" y="1432"/>
                    </a:cubicBezTo>
                    <a:cubicBezTo>
                      <a:pt x="231" y="1466"/>
                      <a:pt x="258" y="1500"/>
                      <a:pt x="287" y="1534"/>
                    </a:cubicBezTo>
                    <a:cubicBezTo>
                      <a:pt x="323" y="1576"/>
                      <a:pt x="363" y="1617"/>
                      <a:pt x="403" y="1659"/>
                    </a:cubicBezTo>
                    <a:cubicBezTo>
                      <a:pt x="433" y="1686"/>
                      <a:pt x="461" y="1713"/>
                      <a:pt x="492" y="1742"/>
                    </a:cubicBezTo>
                    <a:cubicBezTo>
                      <a:pt x="508" y="1755"/>
                      <a:pt x="523" y="1768"/>
                      <a:pt x="538" y="1781"/>
                    </a:cubicBezTo>
                    <a:cubicBezTo>
                      <a:pt x="539" y="1781"/>
                      <a:pt x="539" y="1782"/>
                      <a:pt x="541" y="1782"/>
                    </a:cubicBezTo>
                    <a:cubicBezTo>
                      <a:pt x="556" y="1796"/>
                      <a:pt x="571" y="1807"/>
                      <a:pt x="587" y="1821"/>
                    </a:cubicBezTo>
                    <a:cubicBezTo>
                      <a:pt x="875" y="2049"/>
                      <a:pt x="1230" y="2229"/>
                      <a:pt x="1589" y="2334"/>
                    </a:cubicBezTo>
                    <a:lnTo>
                      <a:pt x="1590" y="2334"/>
                    </a:lnTo>
                    <a:cubicBezTo>
                      <a:pt x="1613" y="2340"/>
                      <a:pt x="1635" y="2346"/>
                      <a:pt x="1658" y="2352"/>
                    </a:cubicBezTo>
                    <a:cubicBezTo>
                      <a:pt x="1732" y="2372"/>
                      <a:pt x="1809" y="2389"/>
                      <a:pt x="1884" y="2402"/>
                    </a:cubicBezTo>
                    <a:lnTo>
                      <a:pt x="1885" y="2402"/>
                    </a:lnTo>
                    <a:cubicBezTo>
                      <a:pt x="1932" y="2410"/>
                      <a:pt x="1978" y="2417"/>
                      <a:pt x="2023" y="2422"/>
                    </a:cubicBezTo>
                    <a:lnTo>
                      <a:pt x="2027" y="2422"/>
                    </a:lnTo>
                    <a:cubicBezTo>
                      <a:pt x="2075" y="2428"/>
                      <a:pt x="2125" y="2431"/>
                      <a:pt x="2173" y="2433"/>
                    </a:cubicBezTo>
                    <a:cubicBezTo>
                      <a:pt x="2192" y="2433"/>
                      <a:pt x="2211" y="2434"/>
                      <a:pt x="2230" y="2434"/>
                    </a:cubicBezTo>
                    <a:cubicBezTo>
                      <a:pt x="2249" y="2434"/>
                      <a:pt x="2268" y="2433"/>
                      <a:pt x="2286" y="2433"/>
                    </a:cubicBezTo>
                    <a:cubicBezTo>
                      <a:pt x="2337" y="2431"/>
                      <a:pt x="2384" y="2428"/>
                      <a:pt x="2432" y="2422"/>
                    </a:cubicBezTo>
                    <a:cubicBezTo>
                      <a:pt x="2476" y="2417"/>
                      <a:pt x="2520" y="2409"/>
                      <a:pt x="2561" y="2399"/>
                    </a:cubicBezTo>
                    <a:cubicBezTo>
                      <a:pt x="2594" y="2392"/>
                      <a:pt x="2626" y="2383"/>
                      <a:pt x="2654" y="2375"/>
                    </a:cubicBezTo>
                    <a:cubicBezTo>
                      <a:pt x="2684" y="2365"/>
                      <a:pt x="2712" y="2355"/>
                      <a:pt x="2739" y="2343"/>
                    </a:cubicBezTo>
                    <a:cubicBezTo>
                      <a:pt x="2818" y="2308"/>
                      <a:pt x="2884" y="2264"/>
                      <a:pt x="2937" y="2212"/>
                    </a:cubicBezTo>
                    <a:cubicBezTo>
                      <a:pt x="2949" y="2201"/>
                      <a:pt x="2959" y="2190"/>
                      <a:pt x="2969" y="2178"/>
                    </a:cubicBezTo>
                    <a:cubicBezTo>
                      <a:pt x="2990" y="2151"/>
                      <a:pt x="3009" y="2124"/>
                      <a:pt x="3024" y="2096"/>
                    </a:cubicBezTo>
                    <a:cubicBezTo>
                      <a:pt x="3029" y="2087"/>
                      <a:pt x="3034" y="2076"/>
                      <a:pt x="3038" y="2067"/>
                    </a:cubicBezTo>
                    <a:lnTo>
                      <a:pt x="3191" y="1732"/>
                    </a:lnTo>
                    <a:cubicBezTo>
                      <a:pt x="3199" y="1713"/>
                      <a:pt x="3206" y="1696"/>
                      <a:pt x="3212" y="1677"/>
                    </a:cubicBezTo>
                    <a:cubicBezTo>
                      <a:pt x="3241" y="1581"/>
                      <a:pt x="3240" y="1473"/>
                      <a:pt x="3209" y="1358"/>
                    </a:cubicBezTo>
                    <a:cubicBezTo>
                      <a:pt x="3188" y="1280"/>
                      <a:pt x="3154" y="1199"/>
                      <a:pt x="3106" y="1115"/>
                    </a:cubicBezTo>
                    <a:cubicBezTo>
                      <a:pt x="3065" y="1046"/>
                      <a:pt x="3014" y="975"/>
                      <a:pt x="2954" y="903"/>
                    </a:cubicBezTo>
                    <a:cubicBezTo>
                      <a:pt x="2906" y="854"/>
                      <a:pt x="2864" y="808"/>
                      <a:pt x="2819" y="764"/>
                    </a:cubicBezTo>
                    <a:cubicBezTo>
                      <a:pt x="2765" y="711"/>
                      <a:pt x="2707" y="662"/>
                      <a:pt x="2647" y="613"/>
                    </a:cubicBezTo>
                    <a:cubicBezTo>
                      <a:pt x="2251" y="298"/>
                      <a:pt x="1721" y="75"/>
                      <a:pt x="1240" y="15"/>
                    </a:cubicBezTo>
                    <a:lnTo>
                      <a:pt x="1239" y="15"/>
                    </a:lnTo>
                    <a:cubicBezTo>
                      <a:pt x="1220" y="13"/>
                      <a:pt x="1202" y="12"/>
                      <a:pt x="1183" y="9"/>
                    </a:cubicBezTo>
                    <a:cubicBezTo>
                      <a:pt x="1176" y="8"/>
                      <a:pt x="1167" y="8"/>
                      <a:pt x="1160" y="8"/>
                    </a:cubicBezTo>
                    <a:cubicBezTo>
                      <a:pt x="1102" y="3"/>
                      <a:pt x="1046" y="0"/>
                      <a:pt x="991"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11"/>
              <p:cNvSpPr/>
              <p:nvPr/>
            </p:nvSpPr>
            <p:spPr>
              <a:xfrm>
                <a:off x="1886500" y="2311400"/>
                <a:ext cx="81575" cy="59375"/>
              </a:xfrm>
              <a:custGeom>
                <a:rect b="b" l="l" r="r" t="t"/>
                <a:pathLst>
                  <a:path extrusionOk="0" h="2375" w="3263">
                    <a:moveTo>
                      <a:pt x="1051" y="0"/>
                    </a:moveTo>
                    <a:cubicBezTo>
                      <a:pt x="1008" y="0"/>
                      <a:pt x="966" y="2"/>
                      <a:pt x="924" y="4"/>
                    </a:cubicBezTo>
                    <a:cubicBezTo>
                      <a:pt x="869" y="9"/>
                      <a:pt x="816" y="14"/>
                      <a:pt x="765" y="22"/>
                    </a:cubicBezTo>
                    <a:cubicBezTo>
                      <a:pt x="698" y="35"/>
                      <a:pt x="635" y="49"/>
                      <a:pt x="578" y="69"/>
                    </a:cubicBezTo>
                    <a:lnTo>
                      <a:pt x="524" y="89"/>
                    </a:lnTo>
                    <a:cubicBezTo>
                      <a:pt x="456" y="116"/>
                      <a:pt x="397" y="149"/>
                      <a:pt x="346" y="186"/>
                    </a:cubicBezTo>
                    <a:cubicBezTo>
                      <a:pt x="336" y="194"/>
                      <a:pt x="325" y="202"/>
                      <a:pt x="317" y="210"/>
                    </a:cubicBezTo>
                    <a:cubicBezTo>
                      <a:pt x="302" y="222"/>
                      <a:pt x="288" y="235"/>
                      <a:pt x="276" y="248"/>
                    </a:cubicBezTo>
                    <a:cubicBezTo>
                      <a:pt x="246" y="278"/>
                      <a:pt x="223" y="310"/>
                      <a:pt x="203" y="343"/>
                    </a:cubicBezTo>
                    <a:cubicBezTo>
                      <a:pt x="202" y="346"/>
                      <a:pt x="199" y="348"/>
                      <a:pt x="198" y="351"/>
                    </a:cubicBezTo>
                    <a:cubicBezTo>
                      <a:pt x="196" y="358"/>
                      <a:pt x="191" y="363"/>
                      <a:pt x="188" y="369"/>
                    </a:cubicBezTo>
                    <a:cubicBezTo>
                      <a:pt x="186" y="375"/>
                      <a:pt x="185" y="379"/>
                      <a:pt x="182" y="384"/>
                    </a:cubicBezTo>
                    <a:cubicBezTo>
                      <a:pt x="180" y="389"/>
                      <a:pt x="177" y="395"/>
                      <a:pt x="176" y="400"/>
                    </a:cubicBezTo>
                    <a:cubicBezTo>
                      <a:pt x="172" y="405"/>
                      <a:pt x="170" y="412"/>
                      <a:pt x="169" y="417"/>
                    </a:cubicBezTo>
                    <a:lnTo>
                      <a:pt x="39" y="740"/>
                    </a:lnTo>
                    <a:cubicBezTo>
                      <a:pt x="32" y="760"/>
                      <a:pt x="25" y="779"/>
                      <a:pt x="19" y="800"/>
                    </a:cubicBezTo>
                    <a:cubicBezTo>
                      <a:pt x="3" y="863"/>
                      <a:pt x="0" y="933"/>
                      <a:pt x="9" y="1003"/>
                    </a:cubicBezTo>
                    <a:cubicBezTo>
                      <a:pt x="9" y="1021"/>
                      <a:pt x="12" y="1038"/>
                      <a:pt x="16" y="1054"/>
                    </a:cubicBezTo>
                    <a:cubicBezTo>
                      <a:pt x="17" y="1063"/>
                      <a:pt x="19" y="1071"/>
                      <a:pt x="23" y="1080"/>
                    </a:cubicBezTo>
                    <a:cubicBezTo>
                      <a:pt x="24" y="1084"/>
                      <a:pt x="24" y="1086"/>
                      <a:pt x="25" y="1089"/>
                    </a:cubicBezTo>
                    <a:cubicBezTo>
                      <a:pt x="26" y="1095"/>
                      <a:pt x="29" y="1101"/>
                      <a:pt x="30" y="1107"/>
                    </a:cubicBezTo>
                    <a:cubicBezTo>
                      <a:pt x="32" y="1110"/>
                      <a:pt x="32" y="1113"/>
                      <a:pt x="33" y="1116"/>
                    </a:cubicBezTo>
                    <a:cubicBezTo>
                      <a:pt x="35" y="1123"/>
                      <a:pt x="37" y="1131"/>
                      <a:pt x="39" y="1138"/>
                    </a:cubicBezTo>
                    <a:cubicBezTo>
                      <a:pt x="41" y="1142"/>
                      <a:pt x="41" y="1144"/>
                      <a:pt x="42" y="1147"/>
                    </a:cubicBezTo>
                    <a:cubicBezTo>
                      <a:pt x="45" y="1154"/>
                      <a:pt x="47" y="1163"/>
                      <a:pt x="51" y="1170"/>
                    </a:cubicBezTo>
                    <a:lnTo>
                      <a:pt x="55" y="1182"/>
                    </a:lnTo>
                    <a:cubicBezTo>
                      <a:pt x="57" y="1187"/>
                      <a:pt x="60" y="1192"/>
                      <a:pt x="62" y="1197"/>
                    </a:cubicBezTo>
                    <a:cubicBezTo>
                      <a:pt x="63" y="1202"/>
                      <a:pt x="66" y="1206"/>
                      <a:pt x="67" y="1210"/>
                    </a:cubicBezTo>
                    <a:cubicBezTo>
                      <a:pt x="70" y="1214"/>
                      <a:pt x="72" y="1221"/>
                      <a:pt x="75" y="1227"/>
                    </a:cubicBezTo>
                    <a:cubicBezTo>
                      <a:pt x="86" y="1250"/>
                      <a:pt x="97" y="1274"/>
                      <a:pt x="112" y="1298"/>
                    </a:cubicBezTo>
                    <a:cubicBezTo>
                      <a:pt x="128" y="1326"/>
                      <a:pt x="145" y="1354"/>
                      <a:pt x="165" y="1382"/>
                    </a:cubicBezTo>
                    <a:cubicBezTo>
                      <a:pt x="184" y="1411"/>
                      <a:pt x="204" y="1439"/>
                      <a:pt x="228" y="1467"/>
                    </a:cubicBezTo>
                    <a:cubicBezTo>
                      <a:pt x="255" y="1501"/>
                      <a:pt x="283" y="1534"/>
                      <a:pt x="314" y="1567"/>
                    </a:cubicBezTo>
                    <a:cubicBezTo>
                      <a:pt x="352" y="1608"/>
                      <a:pt x="392" y="1648"/>
                      <a:pt x="435" y="1686"/>
                    </a:cubicBezTo>
                    <a:cubicBezTo>
                      <a:pt x="463" y="1712"/>
                      <a:pt x="495" y="1739"/>
                      <a:pt x="527" y="1763"/>
                    </a:cubicBezTo>
                    <a:cubicBezTo>
                      <a:pt x="543" y="1777"/>
                      <a:pt x="559" y="1788"/>
                      <a:pt x="576" y="1802"/>
                    </a:cubicBezTo>
                    <a:lnTo>
                      <a:pt x="577" y="1803"/>
                    </a:lnTo>
                    <a:cubicBezTo>
                      <a:pt x="883" y="2035"/>
                      <a:pt x="1268" y="2211"/>
                      <a:pt x="1650" y="2304"/>
                    </a:cubicBezTo>
                    <a:lnTo>
                      <a:pt x="1652" y="2304"/>
                    </a:lnTo>
                    <a:lnTo>
                      <a:pt x="1719" y="2320"/>
                    </a:lnTo>
                    <a:cubicBezTo>
                      <a:pt x="1796" y="2336"/>
                      <a:pt x="1872" y="2348"/>
                      <a:pt x="1948" y="2358"/>
                    </a:cubicBezTo>
                    <a:lnTo>
                      <a:pt x="1949" y="2358"/>
                    </a:lnTo>
                    <a:cubicBezTo>
                      <a:pt x="1995" y="2363"/>
                      <a:pt x="2040" y="2368"/>
                      <a:pt x="2086" y="2371"/>
                    </a:cubicBezTo>
                    <a:lnTo>
                      <a:pt x="2090" y="2371"/>
                    </a:lnTo>
                    <a:cubicBezTo>
                      <a:pt x="2139" y="2374"/>
                      <a:pt x="2187" y="2375"/>
                      <a:pt x="2236" y="2375"/>
                    </a:cubicBezTo>
                    <a:cubicBezTo>
                      <a:pt x="2275" y="2375"/>
                      <a:pt x="2313" y="2374"/>
                      <a:pt x="2350" y="2369"/>
                    </a:cubicBezTo>
                    <a:cubicBezTo>
                      <a:pt x="2399" y="2366"/>
                      <a:pt x="2447" y="2361"/>
                      <a:pt x="2494" y="2352"/>
                    </a:cubicBezTo>
                    <a:cubicBezTo>
                      <a:pt x="2539" y="2345"/>
                      <a:pt x="2583" y="2336"/>
                      <a:pt x="2623" y="2325"/>
                    </a:cubicBezTo>
                    <a:cubicBezTo>
                      <a:pt x="2655" y="2316"/>
                      <a:pt x="2686" y="2306"/>
                      <a:pt x="2714" y="2294"/>
                    </a:cubicBezTo>
                    <a:cubicBezTo>
                      <a:pt x="2733" y="2288"/>
                      <a:pt x="2750" y="2280"/>
                      <a:pt x="2767" y="2272"/>
                    </a:cubicBezTo>
                    <a:cubicBezTo>
                      <a:pt x="2778" y="2268"/>
                      <a:pt x="2787" y="2263"/>
                      <a:pt x="2798" y="2259"/>
                    </a:cubicBezTo>
                    <a:cubicBezTo>
                      <a:pt x="2876" y="2221"/>
                      <a:pt x="2939" y="2173"/>
                      <a:pt x="2989" y="2119"/>
                    </a:cubicBezTo>
                    <a:cubicBezTo>
                      <a:pt x="2999" y="2108"/>
                      <a:pt x="3010" y="2095"/>
                      <a:pt x="3019" y="2083"/>
                    </a:cubicBezTo>
                    <a:cubicBezTo>
                      <a:pt x="3047" y="2048"/>
                      <a:pt x="3068" y="2010"/>
                      <a:pt x="3084" y="1969"/>
                    </a:cubicBezTo>
                    <a:lnTo>
                      <a:pt x="3221" y="1628"/>
                    </a:lnTo>
                    <a:cubicBezTo>
                      <a:pt x="3228" y="1609"/>
                      <a:pt x="3235" y="1591"/>
                      <a:pt x="3240" y="1571"/>
                    </a:cubicBezTo>
                    <a:cubicBezTo>
                      <a:pt x="3263" y="1473"/>
                      <a:pt x="3258" y="1366"/>
                      <a:pt x="3221" y="1251"/>
                    </a:cubicBezTo>
                    <a:cubicBezTo>
                      <a:pt x="3197" y="1175"/>
                      <a:pt x="3158" y="1095"/>
                      <a:pt x="3105" y="1014"/>
                    </a:cubicBezTo>
                    <a:cubicBezTo>
                      <a:pt x="3105" y="1013"/>
                      <a:pt x="3104" y="1013"/>
                      <a:pt x="3104" y="1012"/>
                    </a:cubicBezTo>
                    <a:cubicBezTo>
                      <a:pt x="3060" y="944"/>
                      <a:pt x="3006" y="877"/>
                      <a:pt x="2943" y="810"/>
                    </a:cubicBezTo>
                    <a:cubicBezTo>
                      <a:pt x="2902" y="765"/>
                      <a:pt x="2857" y="723"/>
                      <a:pt x="2809" y="681"/>
                    </a:cubicBezTo>
                    <a:cubicBezTo>
                      <a:pt x="2754" y="631"/>
                      <a:pt x="2693" y="584"/>
                      <a:pt x="2629" y="537"/>
                    </a:cubicBezTo>
                    <a:cubicBezTo>
                      <a:pt x="2219" y="242"/>
                      <a:pt x="1681" y="42"/>
                      <a:pt x="1198" y="7"/>
                    </a:cubicBezTo>
                    <a:lnTo>
                      <a:pt x="1196" y="7"/>
                    </a:lnTo>
                    <a:lnTo>
                      <a:pt x="1141" y="3"/>
                    </a:lnTo>
                    <a:cubicBezTo>
                      <a:pt x="1132" y="3"/>
                      <a:pt x="1125" y="3"/>
                      <a:pt x="1116" y="1"/>
                    </a:cubicBezTo>
                    <a:cubicBezTo>
                      <a:pt x="1095" y="1"/>
                      <a:pt x="1073" y="0"/>
                      <a:pt x="1051"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11"/>
              <p:cNvSpPr/>
              <p:nvPr/>
            </p:nvSpPr>
            <p:spPr>
              <a:xfrm>
                <a:off x="1946625" y="2530375"/>
                <a:ext cx="67475" cy="59650"/>
              </a:xfrm>
              <a:custGeom>
                <a:rect b="b" l="l" r="r" t="t"/>
                <a:pathLst>
                  <a:path extrusionOk="0" h="2386" w="2699">
                    <a:moveTo>
                      <a:pt x="768" y="1"/>
                    </a:moveTo>
                    <a:cubicBezTo>
                      <a:pt x="727" y="1"/>
                      <a:pt x="688" y="3"/>
                      <a:pt x="650" y="7"/>
                    </a:cubicBezTo>
                    <a:cubicBezTo>
                      <a:pt x="573" y="16"/>
                      <a:pt x="505" y="36"/>
                      <a:pt x="447" y="65"/>
                    </a:cubicBezTo>
                    <a:lnTo>
                      <a:pt x="403" y="89"/>
                    </a:lnTo>
                    <a:cubicBezTo>
                      <a:pt x="373" y="107"/>
                      <a:pt x="345" y="130"/>
                      <a:pt x="320" y="153"/>
                    </a:cubicBezTo>
                    <a:lnTo>
                      <a:pt x="314" y="160"/>
                    </a:lnTo>
                    <a:cubicBezTo>
                      <a:pt x="309" y="164"/>
                      <a:pt x="305" y="169"/>
                      <a:pt x="302" y="173"/>
                    </a:cubicBezTo>
                    <a:cubicBezTo>
                      <a:pt x="299" y="178"/>
                      <a:pt x="297" y="180"/>
                      <a:pt x="293" y="184"/>
                    </a:cubicBezTo>
                    <a:cubicBezTo>
                      <a:pt x="290" y="188"/>
                      <a:pt x="286" y="191"/>
                      <a:pt x="283" y="196"/>
                    </a:cubicBezTo>
                    <a:cubicBezTo>
                      <a:pt x="279" y="200"/>
                      <a:pt x="277" y="205"/>
                      <a:pt x="275" y="208"/>
                    </a:cubicBezTo>
                    <a:lnTo>
                      <a:pt x="91" y="455"/>
                    </a:lnTo>
                    <a:cubicBezTo>
                      <a:pt x="81" y="470"/>
                      <a:pt x="70" y="486"/>
                      <a:pt x="61" y="501"/>
                    </a:cubicBezTo>
                    <a:cubicBezTo>
                      <a:pt x="32" y="553"/>
                      <a:pt x="13" y="609"/>
                      <a:pt x="6" y="674"/>
                    </a:cubicBezTo>
                    <a:cubicBezTo>
                      <a:pt x="4" y="689"/>
                      <a:pt x="3" y="703"/>
                      <a:pt x="1" y="719"/>
                    </a:cubicBezTo>
                    <a:cubicBezTo>
                      <a:pt x="1" y="730"/>
                      <a:pt x="0" y="743"/>
                      <a:pt x="1" y="755"/>
                    </a:cubicBezTo>
                    <a:lnTo>
                      <a:pt x="1" y="764"/>
                    </a:lnTo>
                    <a:cubicBezTo>
                      <a:pt x="1" y="788"/>
                      <a:pt x="4" y="814"/>
                      <a:pt x="8" y="840"/>
                    </a:cubicBezTo>
                    <a:cubicBezTo>
                      <a:pt x="8" y="843"/>
                      <a:pt x="8" y="845"/>
                      <a:pt x="9" y="846"/>
                    </a:cubicBezTo>
                    <a:cubicBezTo>
                      <a:pt x="13" y="880"/>
                      <a:pt x="19" y="913"/>
                      <a:pt x="29" y="947"/>
                    </a:cubicBezTo>
                    <a:cubicBezTo>
                      <a:pt x="35" y="975"/>
                      <a:pt x="45" y="1003"/>
                      <a:pt x="54" y="1030"/>
                    </a:cubicBezTo>
                    <a:cubicBezTo>
                      <a:pt x="65" y="1059"/>
                      <a:pt x="75" y="1088"/>
                      <a:pt x="88" y="1118"/>
                    </a:cubicBezTo>
                    <a:cubicBezTo>
                      <a:pt x="103" y="1151"/>
                      <a:pt x="120" y="1186"/>
                      <a:pt x="140" y="1222"/>
                    </a:cubicBezTo>
                    <a:cubicBezTo>
                      <a:pt x="164" y="1265"/>
                      <a:pt x="188" y="1307"/>
                      <a:pt x="217" y="1350"/>
                    </a:cubicBezTo>
                    <a:cubicBezTo>
                      <a:pt x="236" y="1378"/>
                      <a:pt x="256" y="1409"/>
                      <a:pt x="277" y="1437"/>
                    </a:cubicBezTo>
                    <a:cubicBezTo>
                      <a:pt x="287" y="1452"/>
                      <a:pt x="299" y="1467"/>
                      <a:pt x="309" y="1481"/>
                    </a:cubicBezTo>
                    <a:cubicBezTo>
                      <a:pt x="309" y="1481"/>
                      <a:pt x="309" y="1482"/>
                      <a:pt x="311" y="1482"/>
                    </a:cubicBezTo>
                    <a:cubicBezTo>
                      <a:pt x="519" y="1749"/>
                      <a:pt x="808" y="1987"/>
                      <a:pt x="1114" y="2151"/>
                    </a:cubicBezTo>
                    <a:cubicBezTo>
                      <a:pt x="1193" y="2193"/>
                      <a:pt x="1274" y="2231"/>
                      <a:pt x="1354" y="2263"/>
                    </a:cubicBezTo>
                    <a:lnTo>
                      <a:pt x="1355" y="2263"/>
                    </a:lnTo>
                    <a:cubicBezTo>
                      <a:pt x="1394" y="2279"/>
                      <a:pt x="1432" y="2292"/>
                      <a:pt x="1470" y="2305"/>
                    </a:cubicBezTo>
                    <a:cubicBezTo>
                      <a:pt x="1471" y="2305"/>
                      <a:pt x="1473" y="2306"/>
                      <a:pt x="1474" y="2306"/>
                    </a:cubicBezTo>
                    <a:cubicBezTo>
                      <a:pt x="1515" y="2320"/>
                      <a:pt x="1557" y="2333"/>
                      <a:pt x="1597" y="2342"/>
                    </a:cubicBezTo>
                    <a:cubicBezTo>
                      <a:pt x="1631" y="2351"/>
                      <a:pt x="1664" y="2358"/>
                      <a:pt x="1696" y="2363"/>
                    </a:cubicBezTo>
                    <a:cubicBezTo>
                      <a:pt x="1739" y="2372"/>
                      <a:pt x="1781" y="2378"/>
                      <a:pt x="1823" y="2380"/>
                    </a:cubicBezTo>
                    <a:cubicBezTo>
                      <a:pt x="1863" y="2384"/>
                      <a:pt x="1902" y="2385"/>
                      <a:pt x="1939" y="2385"/>
                    </a:cubicBezTo>
                    <a:cubicBezTo>
                      <a:pt x="1969" y="2385"/>
                      <a:pt x="1997" y="2384"/>
                      <a:pt x="2025" y="2380"/>
                    </a:cubicBezTo>
                    <a:cubicBezTo>
                      <a:pt x="2053" y="2378"/>
                      <a:pt x="2079" y="2374"/>
                      <a:pt x="2104" y="2369"/>
                    </a:cubicBezTo>
                    <a:cubicBezTo>
                      <a:pt x="2180" y="2353"/>
                      <a:pt x="2244" y="2327"/>
                      <a:pt x="2300" y="2293"/>
                    </a:cubicBezTo>
                    <a:cubicBezTo>
                      <a:pt x="2312" y="2284"/>
                      <a:pt x="2323" y="2277"/>
                      <a:pt x="2334" y="2268"/>
                    </a:cubicBezTo>
                    <a:cubicBezTo>
                      <a:pt x="2358" y="2250"/>
                      <a:pt x="2379" y="2230"/>
                      <a:pt x="2397" y="2208"/>
                    </a:cubicBezTo>
                    <a:cubicBezTo>
                      <a:pt x="2403" y="2200"/>
                      <a:pt x="2409" y="2193"/>
                      <a:pt x="2416" y="2185"/>
                    </a:cubicBezTo>
                    <a:lnTo>
                      <a:pt x="2609" y="1924"/>
                    </a:lnTo>
                    <a:cubicBezTo>
                      <a:pt x="2620" y="1910"/>
                      <a:pt x="2629" y="1895"/>
                      <a:pt x="2637" y="1879"/>
                    </a:cubicBezTo>
                    <a:cubicBezTo>
                      <a:pt x="2679" y="1802"/>
                      <a:pt x="2699" y="1709"/>
                      <a:pt x="2692" y="1604"/>
                    </a:cubicBezTo>
                    <a:cubicBezTo>
                      <a:pt x="2692" y="1594"/>
                      <a:pt x="2691" y="1586"/>
                      <a:pt x="2691" y="1577"/>
                    </a:cubicBezTo>
                    <a:cubicBezTo>
                      <a:pt x="2687" y="1533"/>
                      <a:pt x="2678" y="1486"/>
                      <a:pt x="2665" y="1435"/>
                    </a:cubicBezTo>
                    <a:cubicBezTo>
                      <a:pt x="2660" y="1415"/>
                      <a:pt x="2652" y="1396"/>
                      <a:pt x="2646" y="1376"/>
                    </a:cubicBezTo>
                    <a:cubicBezTo>
                      <a:pt x="2624" y="1308"/>
                      <a:pt x="2593" y="1239"/>
                      <a:pt x="2554" y="1165"/>
                    </a:cubicBezTo>
                    <a:cubicBezTo>
                      <a:pt x="2529" y="1118"/>
                      <a:pt x="2499" y="1071"/>
                      <a:pt x="2470" y="1025"/>
                    </a:cubicBezTo>
                    <a:cubicBezTo>
                      <a:pt x="2433" y="970"/>
                      <a:pt x="2392" y="916"/>
                      <a:pt x="2348" y="861"/>
                    </a:cubicBezTo>
                    <a:cubicBezTo>
                      <a:pt x="2065" y="517"/>
                      <a:pt x="1649" y="227"/>
                      <a:pt x="1245" y="88"/>
                    </a:cubicBezTo>
                    <a:cubicBezTo>
                      <a:pt x="1245" y="88"/>
                      <a:pt x="1243" y="88"/>
                      <a:pt x="1243" y="86"/>
                    </a:cubicBezTo>
                    <a:cubicBezTo>
                      <a:pt x="1229" y="81"/>
                      <a:pt x="1213" y="75"/>
                      <a:pt x="1199" y="72"/>
                    </a:cubicBezTo>
                    <a:lnTo>
                      <a:pt x="1198" y="72"/>
                    </a:lnTo>
                    <a:cubicBezTo>
                      <a:pt x="1190" y="69"/>
                      <a:pt x="1184" y="68"/>
                      <a:pt x="1178" y="65"/>
                    </a:cubicBezTo>
                    <a:cubicBezTo>
                      <a:pt x="1122" y="48"/>
                      <a:pt x="1067" y="35"/>
                      <a:pt x="1013" y="24"/>
                    </a:cubicBezTo>
                    <a:cubicBezTo>
                      <a:pt x="966" y="15"/>
                      <a:pt x="918" y="9"/>
                      <a:pt x="872" y="5"/>
                    </a:cubicBezTo>
                    <a:cubicBezTo>
                      <a:pt x="835" y="2"/>
                      <a:pt x="801" y="1"/>
                      <a:pt x="76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11"/>
              <p:cNvSpPr/>
              <p:nvPr/>
            </p:nvSpPr>
            <p:spPr>
              <a:xfrm>
                <a:off x="2113150" y="2350500"/>
                <a:ext cx="65075" cy="57625"/>
              </a:xfrm>
              <a:custGeom>
                <a:rect b="b" l="l" r="r" t="t"/>
                <a:pathLst>
                  <a:path extrusionOk="0" h="2305" w="2603">
                    <a:moveTo>
                      <a:pt x="756" y="0"/>
                    </a:moveTo>
                    <a:cubicBezTo>
                      <a:pt x="748" y="0"/>
                      <a:pt x="739" y="0"/>
                      <a:pt x="731" y="1"/>
                    </a:cubicBezTo>
                    <a:cubicBezTo>
                      <a:pt x="714" y="1"/>
                      <a:pt x="695" y="2"/>
                      <a:pt x="679" y="3"/>
                    </a:cubicBezTo>
                    <a:cubicBezTo>
                      <a:pt x="662" y="5"/>
                      <a:pt x="646" y="6"/>
                      <a:pt x="629" y="8"/>
                    </a:cubicBezTo>
                    <a:cubicBezTo>
                      <a:pt x="555" y="17"/>
                      <a:pt x="489" y="36"/>
                      <a:pt x="432" y="64"/>
                    </a:cubicBezTo>
                    <a:cubicBezTo>
                      <a:pt x="418" y="70"/>
                      <a:pt x="405" y="79"/>
                      <a:pt x="390" y="86"/>
                    </a:cubicBezTo>
                    <a:cubicBezTo>
                      <a:pt x="360" y="105"/>
                      <a:pt x="334" y="126"/>
                      <a:pt x="310" y="149"/>
                    </a:cubicBezTo>
                    <a:lnTo>
                      <a:pt x="303" y="156"/>
                    </a:lnTo>
                    <a:cubicBezTo>
                      <a:pt x="299" y="160"/>
                      <a:pt x="295" y="164"/>
                      <a:pt x="292" y="169"/>
                    </a:cubicBezTo>
                    <a:cubicBezTo>
                      <a:pt x="289" y="174"/>
                      <a:pt x="286" y="176"/>
                      <a:pt x="282" y="180"/>
                    </a:cubicBezTo>
                    <a:cubicBezTo>
                      <a:pt x="279" y="184"/>
                      <a:pt x="276" y="187"/>
                      <a:pt x="273" y="191"/>
                    </a:cubicBezTo>
                    <a:cubicBezTo>
                      <a:pt x="271" y="196"/>
                      <a:pt x="266" y="201"/>
                      <a:pt x="264" y="205"/>
                    </a:cubicBezTo>
                    <a:lnTo>
                      <a:pt x="87" y="444"/>
                    </a:lnTo>
                    <a:cubicBezTo>
                      <a:pt x="77" y="458"/>
                      <a:pt x="67" y="472"/>
                      <a:pt x="59" y="488"/>
                    </a:cubicBezTo>
                    <a:cubicBezTo>
                      <a:pt x="30" y="537"/>
                      <a:pt x="13" y="592"/>
                      <a:pt x="6" y="655"/>
                    </a:cubicBezTo>
                    <a:lnTo>
                      <a:pt x="2" y="698"/>
                    </a:lnTo>
                    <a:lnTo>
                      <a:pt x="2" y="733"/>
                    </a:lnTo>
                    <a:lnTo>
                      <a:pt x="2" y="740"/>
                    </a:lnTo>
                    <a:cubicBezTo>
                      <a:pt x="1" y="761"/>
                      <a:pt x="3" y="785"/>
                      <a:pt x="6" y="812"/>
                    </a:cubicBezTo>
                    <a:cubicBezTo>
                      <a:pt x="6" y="814"/>
                      <a:pt x="6" y="817"/>
                      <a:pt x="7" y="818"/>
                    </a:cubicBezTo>
                    <a:cubicBezTo>
                      <a:pt x="11" y="850"/>
                      <a:pt x="17" y="881"/>
                      <a:pt x="27" y="914"/>
                    </a:cubicBezTo>
                    <a:cubicBezTo>
                      <a:pt x="33" y="940"/>
                      <a:pt x="41" y="967"/>
                      <a:pt x="51" y="994"/>
                    </a:cubicBezTo>
                    <a:cubicBezTo>
                      <a:pt x="61" y="1023"/>
                      <a:pt x="72" y="1050"/>
                      <a:pt x="85" y="1079"/>
                    </a:cubicBezTo>
                    <a:cubicBezTo>
                      <a:pt x="99" y="1112"/>
                      <a:pt x="117" y="1145"/>
                      <a:pt x="134" y="1179"/>
                    </a:cubicBezTo>
                    <a:cubicBezTo>
                      <a:pt x="156" y="1221"/>
                      <a:pt x="181" y="1262"/>
                      <a:pt x="207" y="1303"/>
                    </a:cubicBezTo>
                    <a:cubicBezTo>
                      <a:pt x="225" y="1332"/>
                      <a:pt x="245" y="1360"/>
                      <a:pt x="266" y="1388"/>
                    </a:cubicBezTo>
                    <a:cubicBezTo>
                      <a:pt x="277" y="1402"/>
                      <a:pt x="288" y="1415"/>
                      <a:pt x="298" y="1430"/>
                    </a:cubicBezTo>
                    <a:lnTo>
                      <a:pt x="299" y="1431"/>
                    </a:lnTo>
                    <a:cubicBezTo>
                      <a:pt x="502" y="1688"/>
                      <a:pt x="779" y="1917"/>
                      <a:pt x="1074" y="2075"/>
                    </a:cubicBezTo>
                    <a:lnTo>
                      <a:pt x="1075" y="2075"/>
                    </a:lnTo>
                    <a:lnTo>
                      <a:pt x="1127" y="2104"/>
                    </a:lnTo>
                    <a:cubicBezTo>
                      <a:pt x="1187" y="2133"/>
                      <a:pt x="1247" y="2160"/>
                      <a:pt x="1306" y="2185"/>
                    </a:cubicBezTo>
                    <a:lnTo>
                      <a:pt x="1308" y="2185"/>
                    </a:lnTo>
                    <a:cubicBezTo>
                      <a:pt x="1345" y="2200"/>
                      <a:pt x="1381" y="2212"/>
                      <a:pt x="1418" y="2226"/>
                    </a:cubicBezTo>
                    <a:cubicBezTo>
                      <a:pt x="1420" y="2226"/>
                      <a:pt x="1421" y="2227"/>
                      <a:pt x="1423" y="2227"/>
                    </a:cubicBezTo>
                    <a:cubicBezTo>
                      <a:pt x="1463" y="2241"/>
                      <a:pt x="1504" y="2253"/>
                      <a:pt x="1543" y="2262"/>
                    </a:cubicBezTo>
                    <a:cubicBezTo>
                      <a:pt x="1574" y="2269"/>
                      <a:pt x="1606" y="2276"/>
                      <a:pt x="1638" y="2283"/>
                    </a:cubicBezTo>
                    <a:cubicBezTo>
                      <a:pt x="1680" y="2291"/>
                      <a:pt x="1721" y="2296"/>
                      <a:pt x="1760" y="2300"/>
                    </a:cubicBezTo>
                    <a:cubicBezTo>
                      <a:pt x="1790" y="2303"/>
                      <a:pt x="1819" y="2305"/>
                      <a:pt x="1847" y="2305"/>
                    </a:cubicBezTo>
                    <a:cubicBezTo>
                      <a:pt x="1856" y="2305"/>
                      <a:pt x="1864" y="2304"/>
                      <a:pt x="1873" y="2304"/>
                    </a:cubicBezTo>
                    <a:cubicBezTo>
                      <a:pt x="1901" y="2304"/>
                      <a:pt x="1929" y="2302"/>
                      <a:pt x="1955" y="2299"/>
                    </a:cubicBezTo>
                    <a:cubicBezTo>
                      <a:pt x="1982" y="2296"/>
                      <a:pt x="2007" y="2292"/>
                      <a:pt x="2032" y="2286"/>
                    </a:cubicBezTo>
                    <a:cubicBezTo>
                      <a:pt x="2105" y="2273"/>
                      <a:pt x="2166" y="2247"/>
                      <a:pt x="2219" y="2212"/>
                    </a:cubicBezTo>
                    <a:cubicBezTo>
                      <a:pt x="2232" y="2205"/>
                      <a:pt x="2242" y="2199"/>
                      <a:pt x="2253" y="2190"/>
                    </a:cubicBezTo>
                    <a:cubicBezTo>
                      <a:pt x="2275" y="2173"/>
                      <a:pt x="2296" y="2153"/>
                      <a:pt x="2313" y="2132"/>
                    </a:cubicBezTo>
                    <a:cubicBezTo>
                      <a:pt x="2319" y="2126"/>
                      <a:pt x="2324" y="2118"/>
                      <a:pt x="2330" y="2110"/>
                    </a:cubicBezTo>
                    <a:lnTo>
                      <a:pt x="2517" y="1858"/>
                    </a:lnTo>
                    <a:cubicBezTo>
                      <a:pt x="2526" y="1845"/>
                      <a:pt x="2535" y="1831"/>
                      <a:pt x="2544" y="1815"/>
                    </a:cubicBezTo>
                    <a:cubicBezTo>
                      <a:pt x="2585" y="1740"/>
                      <a:pt x="2603" y="1650"/>
                      <a:pt x="2598" y="1548"/>
                    </a:cubicBezTo>
                    <a:cubicBezTo>
                      <a:pt x="2598" y="1539"/>
                      <a:pt x="2597" y="1531"/>
                      <a:pt x="2597" y="1522"/>
                    </a:cubicBezTo>
                    <a:cubicBezTo>
                      <a:pt x="2595" y="1513"/>
                      <a:pt x="2593" y="1503"/>
                      <a:pt x="2592" y="1492"/>
                    </a:cubicBezTo>
                    <a:cubicBezTo>
                      <a:pt x="2586" y="1439"/>
                      <a:pt x="2572" y="1384"/>
                      <a:pt x="2554" y="1326"/>
                    </a:cubicBezTo>
                    <a:lnTo>
                      <a:pt x="2554" y="1325"/>
                    </a:lnTo>
                    <a:cubicBezTo>
                      <a:pt x="2533" y="1261"/>
                      <a:pt x="2503" y="1194"/>
                      <a:pt x="2466" y="1124"/>
                    </a:cubicBezTo>
                    <a:cubicBezTo>
                      <a:pt x="2440" y="1077"/>
                      <a:pt x="2414" y="1033"/>
                      <a:pt x="2384" y="988"/>
                    </a:cubicBezTo>
                    <a:cubicBezTo>
                      <a:pt x="2349" y="935"/>
                      <a:pt x="2309" y="882"/>
                      <a:pt x="2266" y="831"/>
                    </a:cubicBezTo>
                    <a:cubicBezTo>
                      <a:pt x="1992" y="498"/>
                      <a:pt x="1593" y="219"/>
                      <a:pt x="1201" y="85"/>
                    </a:cubicBezTo>
                    <a:lnTo>
                      <a:pt x="1200" y="85"/>
                    </a:lnTo>
                    <a:cubicBezTo>
                      <a:pt x="1185" y="80"/>
                      <a:pt x="1169" y="74"/>
                      <a:pt x="1155" y="70"/>
                    </a:cubicBezTo>
                    <a:cubicBezTo>
                      <a:pt x="1094" y="52"/>
                      <a:pt x="1035" y="36"/>
                      <a:pt x="977" y="24"/>
                    </a:cubicBezTo>
                    <a:cubicBezTo>
                      <a:pt x="933" y="16"/>
                      <a:pt x="890" y="10"/>
                      <a:pt x="848" y="6"/>
                    </a:cubicBezTo>
                    <a:cubicBezTo>
                      <a:pt x="846" y="6"/>
                      <a:pt x="843" y="6"/>
                      <a:pt x="841" y="5"/>
                    </a:cubicBezTo>
                    <a:cubicBezTo>
                      <a:pt x="812" y="2"/>
                      <a:pt x="784" y="0"/>
                      <a:pt x="756"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11"/>
              <p:cNvSpPr/>
              <p:nvPr/>
            </p:nvSpPr>
            <p:spPr>
              <a:xfrm>
                <a:off x="1994000" y="2412250"/>
                <a:ext cx="63350" cy="56050"/>
              </a:xfrm>
              <a:custGeom>
                <a:rect b="b" l="l" r="r" t="t"/>
                <a:pathLst>
                  <a:path extrusionOk="0" h="2242" w="2534">
                    <a:moveTo>
                      <a:pt x="1827" y="1"/>
                    </a:moveTo>
                    <a:cubicBezTo>
                      <a:pt x="1793" y="1"/>
                      <a:pt x="1757" y="2"/>
                      <a:pt x="1719" y="5"/>
                    </a:cubicBezTo>
                    <a:lnTo>
                      <a:pt x="1714" y="5"/>
                    </a:lnTo>
                    <a:cubicBezTo>
                      <a:pt x="1672" y="9"/>
                      <a:pt x="1630" y="16"/>
                      <a:pt x="1587" y="23"/>
                    </a:cubicBezTo>
                    <a:cubicBezTo>
                      <a:pt x="1530" y="34"/>
                      <a:pt x="1471" y="49"/>
                      <a:pt x="1413" y="68"/>
                    </a:cubicBezTo>
                    <a:cubicBezTo>
                      <a:pt x="1399" y="74"/>
                      <a:pt x="1384" y="78"/>
                      <a:pt x="1368" y="83"/>
                    </a:cubicBezTo>
                    <a:lnTo>
                      <a:pt x="1367" y="83"/>
                    </a:lnTo>
                    <a:cubicBezTo>
                      <a:pt x="986" y="213"/>
                      <a:pt x="597" y="486"/>
                      <a:pt x="329" y="811"/>
                    </a:cubicBezTo>
                    <a:cubicBezTo>
                      <a:pt x="289" y="861"/>
                      <a:pt x="250" y="912"/>
                      <a:pt x="215" y="964"/>
                    </a:cubicBezTo>
                    <a:cubicBezTo>
                      <a:pt x="186" y="1007"/>
                      <a:pt x="159" y="1050"/>
                      <a:pt x="136" y="1096"/>
                    </a:cubicBezTo>
                    <a:cubicBezTo>
                      <a:pt x="99" y="1164"/>
                      <a:pt x="69" y="1230"/>
                      <a:pt x="48" y="1293"/>
                    </a:cubicBezTo>
                    <a:cubicBezTo>
                      <a:pt x="30" y="1350"/>
                      <a:pt x="17" y="1405"/>
                      <a:pt x="10" y="1457"/>
                    </a:cubicBezTo>
                    <a:cubicBezTo>
                      <a:pt x="7" y="1473"/>
                      <a:pt x="6" y="1491"/>
                      <a:pt x="6" y="1508"/>
                    </a:cubicBezTo>
                    <a:cubicBezTo>
                      <a:pt x="1" y="1607"/>
                      <a:pt x="20" y="1694"/>
                      <a:pt x="59" y="1768"/>
                    </a:cubicBezTo>
                    <a:cubicBezTo>
                      <a:pt x="64" y="1781"/>
                      <a:pt x="74" y="1796"/>
                      <a:pt x="83" y="1809"/>
                    </a:cubicBezTo>
                    <a:lnTo>
                      <a:pt x="265" y="2055"/>
                    </a:lnTo>
                    <a:cubicBezTo>
                      <a:pt x="286" y="2083"/>
                      <a:pt x="312" y="2109"/>
                      <a:pt x="342" y="2132"/>
                    </a:cubicBezTo>
                    <a:cubicBezTo>
                      <a:pt x="352" y="2140"/>
                      <a:pt x="363" y="2147"/>
                      <a:pt x="373" y="2155"/>
                    </a:cubicBezTo>
                    <a:lnTo>
                      <a:pt x="392" y="2166"/>
                    </a:lnTo>
                    <a:cubicBezTo>
                      <a:pt x="440" y="2193"/>
                      <a:pt x="495" y="2214"/>
                      <a:pt x="556" y="2226"/>
                    </a:cubicBezTo>
                    <a:cubicBezTo>
                      <a:pt x="565" y="2227"/>
                      <a:pt x="574" y="2230"/>
                      <a:pt x="582" y="2231"/>
                    </a:cubicBezTo>
                    <a:cubicBezTo>
                      <a:pt x="598" y="2233"/>
                      <a:pt x="614" y="2236"/>
                      <a:pt x="630" y="2237"/>
                    </a:cubicBezTo>
                    <a:cubicBezTo>
                      <a:pt x="655" y="2240"/>
                      <a:pt x="682" y="2241"/>
                      <a:pt x="711" y="2241"/>
                    </a:cubicBezTo>
                    <a:cubicBezTo>
                      <a:pt x="745" y="2241"/>
                      <a:pt x="781" y="2240"/>
                      <a:pt x="818" y="2237"/>
                    </a:cubicBezTo>
                    <a:cubicBezTo>
                      <a:pt x="858" y="2233"/>
                      <a:pt x="898" y="2229"/>
                      <a:pt x="939" y="2220"/>
                    </a:cubicBezTo>
                    <a:cubicBezTo>
                      <a:pt x="969" y="2215"/>
                      <a:pt x="999" y="2209"/>
                      <a:pt x="1030" y="2200"/>
                    </a:cubicBezTo>
                    <a:cubicBezTo>
                      <a:pt x="1069" y="2191"/>
                      <a:pt x="1108" y="2179"/>
                      <a:pt x="1146" y="2166"/>
                    </a:cubicBezTo>
                    <a:cubicBezTo>
                      <a:pt x="1149" y="2166"/>
                      <a:pt x="1150" y="2164"/>
                      <a:pt x="1151" y="2164"/>
                    </a:cubicBezTo>
                    <a:cubicBezTo>
                      <a:pt x="1187" y="2153"/>
                      <a:pt x="1222" y="2140"/>
                      <a:pt x="1259" y="2125"/>
                    </a:cubicBezTo>
                    <a:lnTo>
                      <a:pt x="1260" y="2125"/>
                    </a:lnTo>
                    <a:cubicBezTo>
                      <a:pt x="1318" y="2101"/>
                      <a:pt x="1377" y="2075"/>
                      <a:pt x="1435" y="2046"/>
                    </a:cubicBezTo>
                    <a:cubicBezTo>
                      <a:pt x="1452" y="2037"/>
                      <a:pt x="1470" y="2029"/>
                      <a:pt x="1487" y="2020"/>
                    </a:cubicBezTo>
                    <a:cubicBezTo>
                      <a:pt x="1774" y="1864"/>
                      <a:pt x="2046" y="1641"/>
                      <a:pt x="2242" y="1391"/>
                    </a:cubicBezTo>
                    <a:cubicBezTo>
                      <a:pt x="2253" y="1377"/>
                      <a:pt x="2264" y="1363"/>
                      <a:pt x="2274" y="1350"/>
                    </a:cubicBezTo>
                    <a:cubicBezTo>
                      <a:pt x="2294" y="1323"/>
                      <a:pt x="2314" y="1296"/>
                      <a:pt x="2332" y="1267"/>
                    </a:cubicBezTo>
                    <a:cubicBezTo>
                      <a:pt x="2358" y="1228"/>
                      <a:pt x="2383" y="1187"/>
                      <a:pt x="2405" y="1146"/>
                    </a:cubicBezTo>
                    <a:cubicBezTo>
                      <a:pt x="2423" y="1114"/>
                      <a:pt x="2439" y="1081"/>
                      <a:pt x="2452" y="1049"/>
                    </a:cubicBezTo>
                    <a:cubicBezTo>
                      <a:pt x="2464" y="1022"/>
                      <a:pt x="2476" y="993"/>
                      <a:pt x="2485" y="967"/>
                    </a:cubicBezTo>
                    <a:cubicBezTo>
                      <a:pt x="2495" y="941"/>
                      <a:pt x="2502" y="914"/>
                      <a:pt x="2509" y="888"/>
                    </a:cubicBezTo>
                    <a:cubicBezTo>
                      <a:pt x="2517" y="856"/>
                      <a:pt x="2523" y="825"/>
                      <a:pt x="2527" y="795"/>
                    </a:cubicBezTo>
                    <a:cubicBezTo>
                      <a:pt x="2527" y="792"/>
                      <a:pt x="2527" y="790"/>
                      <a:pt x="2528" y="788"/>
                    </a:cubicBezTo>
                    <a:cubicBezTo>
                      <a:pt x="2531" y="764"/>
                      <a:pt x="2534" y="739"/>
                      <a:pt x="2534" y="717"/>
                    </a:cubicBezTo>
                    <a:lnTo>
                      <a:pt x="2534" y="709"/>
                    </a:lnTo>
                    <a:lnTo>
                      <a:pt x="2534" y="675"/>
                    </a:lnTo>
                    <a:cubicBezTo>
                      <a:pt x="2532" y="660"/>
                      <a:pt x="2532" y="648"/>
                      <a:pt x="2530" y="633"/>
                    </a:cubicBezTo>
                    <a:cubicBezTo>
                      <a:pt x="2522" y="574"/>
                      <a:pt x="2505" y="518"/>
                      <a:pt x="2479" y="470"/>
                    </a:cubicBezTo>
                    <a:cubicBezTo>
                      <a:pt x="2470" y="456"/>
                      <a:pt x="2460" y="442"/>
                      <a:pt x="2451" y="427"/>
                    </a:cubicBezTo>
                    <a:lnTo>
                      <a:pt x="2279" y="195"/>
                    </a:lnTo>
                    <a:cubicBezTo>
                      <a:pt x="2277" y="191"/>
                      <a:pt x="2273" y="187"/>
                      <a:pt x="2270" y="181"/>
                    </a:cubicBezTo>
                    <a:cubicBezTo>
                      <a:pt x="2268" y="178"/>
                      <a:pt x="2265" y="174"/>
                      <a:pt x="2261" y="171"/>
                    </a:cubicBezTo>
                    <a:cubicBezTo>
                      <a:pt x="2258" y="168"/>
                      <a:pt x="2256" y="164"/>
                      <a:pt x="2253" y="162"/>
                    </a:cubicBezTo>
                    <a:lnTo>
                      <a:pt x="2241" y="150"/>
                    </a:lnTo>
                    <a:lnTo>
                      <a:pt x="2236" y="144"/>
                    </a:lnTo>
                    <a:cubicBezTo>
                      <a:pt x="2214" y="122"/>
                      <a:pt x="2188" y="101"/>
                      <a:pt x="2158" y="84"/>
                    </a:cubicBezTo>
                    <a:cubicBezTo>
                      <a:pt x="2145" y="76"/>
                      <a:pt x="2132" y="68"/>
                      <a:pt x="2117" y="62"/>
                    </a:cubicBezTo>
                    <a:cubicBezTo>
                      <a:pt x="2062" y="36"/>
                      <a:pt x="1999" y="17"/>
                      <a:pt x="1926" y="7"/>
                    </a:cubicBezTo>
                    <a:cubicBezTo>
                      <a:pt x="1910" y="5"/>
                      <a:pt x="1894" y="4"/>
                      <a:pt x="1877" y="2"/>
                    </a:cubicBezTo>
                    <a:cubicBezTo>
                      <a:pt x="1862" y="1"/>
                      <a:pt x="1845" y="1"/>
                      <a:pt x="1827"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11"/>
              <p:cNvSpPr/>
              <p:nvPr/>
            </p:nvSpPr>
            <p:spPr>
              <a:xfrm>
                <a:off x="1513850" y="2294725"/>
                <a:ext cx="89275" cy="79075"/>
              </a:xfrm>
              <a:custGeom>
                <a:rect b="b" l="l" r="r" t="t"/>
                <a:pathLst>
                  <a:path extrusionOk="0" h="3163" w="3571">
                    <a:moveTo>
                      <a:pt x="2561" y="1"/>
                    </a:moveTo>
                    <a:cubicBezTo>
                      <a:pt x="2516" y="1"/>
                      <a:pt x="2470" y="3"/>
                      <a:pt x="2422" y="8"/>
                    </a:cubicBezTo>
                    <a:cubicBezTo>
                      <a:pt x="2361" y="13"/>
                      <a:pt x="2298" y="23"/>
                      <a:pt x="2236" y="34"/>
                    </a:cubicBezTo>
                    <a:cubicBezTo>
                      <a:pt x="2156" y="50"/>
                      <a:pt x="2073" y="71"/>
                      <a:pt x="1991" y="98"/>
                    </a:cubicBezTo>
                    <a:cubicBezTo>
                      <a:pt x="1970" y="104"/>
                      <a:pt x="1950" y="111"/>
                      <a:pt x="1929" y="119"/>
                    </a:cubicBezTo>
                    <a:lnTo>
                      <a:pt x="1928" y="119"/>
                    </a:lnTo>
                    <a:cubicBezTo>
                      <a:pt x="1391" y="303"/>
                      <a:pt x="841" y="688"/>
                      <a:pt x="465" y="1145"/>
                    </a:cubicBezTo>
                    <a:cubicBezTo>
                      <a:pt x="407" y="1215"/>
                      <a:pt x="353" y="1287"/>
                      <a:pt x="305" y="1361"/>
                    </a:cubicBezTo>
                    <a:cubicBezTo>
                      <a:pt x="263" y="1421"/>
                      <a:pt x="225" y="1484"/>
                      <a:pt x="193" y="1547"/>
                    </a:cubicBezTo>
                    <a:cubicBezTo>
                      <a:pt x="141" y="1643"/>
                      <a:pt x="100" y="1737"/>
                      <a:pt x="69" y="1826"/>
                    </a:cubicBezTo>
                    <a:cubicBezTo>
                      <a:pt x="66" y="1840"/>
                      <a:pt x="62" y="1853"/>
                      <a:pt x="58" y="1864"/>
                    </a:cubicBezTo>
                    <a:cubicBezTo>
                      <a:pt x="35" y="1946"/>
                      <a:pt x="19" y="2021"/>
                      <a:pt x="11" y="2092"/>
                    </a:cubicBezTo>
                    <a:cubicBezTo>
                      <a:pt x="10" y="2105"/>
                      <a:pt x="10" y="2117"/>
                      <a:pt x="9" y="2128"/>
                    </a:cubicBezTo>
                    <a:cubicBezTo>
                      <a:pt x="1" y="2268"/>
                      <a:pt x="27" y="2391"/>
                      <a:pt x="83" y="2493"/>
                    </a:cubicBezTo>
                    <a:cubicBezTo>
                      <a:pt x="98" y="2510"/>
                      <a:pt x="109" y="2529"/>
                      <a:pt x="123" y="2549"/>
                    </a:cubicBezTo>
                    <a:lnTo>
                      <a:pt x="378" y="2896"/>
                    </a:lnTo>
                    <a:cubicBezTo>
                      <a:pt x="409" y="2937"/>
                      <a:pt x="445" y="2974"/>
                      <a:pt x="487" y="3007"/>
                    </a:cubicBezTo>
                    <a:cubicBezTo>
                      <a:pt x="501" y="3017"/>
                      <a:pt x="516" y="3028"/>
                      <a:pt x="531" y="3038"/>
                    </a:cubicBezTo>
                    <a:cubicBezTo>
                      <a:pt x="541" y="3044"/>
                      <a:pt x="550" y="3050"/>
                      <a:pt x="559" y="3055"/>
                    </a:cubicBezTo>
                    <a:cubicBezTo>
                      <a:pt x="625" y="3093"/>
                      <a:pt x="703" y="3121"/>
                      <a:pt x="789" y="3140"/>
                    </a:cubicBezTo>
                    <a:cubicBezTo>
                      <a:pt x="821" y="3146"/>
                      <a:pt x="857" y="3151"/>
                      <a:pt x="893" y="3156"/>
                    </a:cubicBezTo>
                    <a:cubicBezTo>
                      <a:pt x="928" y="3160"/>
                      <a:pt x="967" y="3162"/>
                      <a:pt x="1006" y="3162"/>
                    </a:cubicBezTo>
                    <a:cubicBezTo>
                      <a:pt x="1014" y="3162"/>
                      <a:pt x="1022" y="3162"/>
                      <a:pt x="1031" y="3162"/>
                    </a:cubicBezTo>
                    <a:cubicBezTo>
                      <a:pt x="1072" y="3162"/>
                      <a:pt x="1115" y="3160"/>
                      <a:pt x="1159" y="3156"/>
                    </a:cubicBezTo>
                    <a:cubicBezTo>
                      <a:pt x="1215" y="3150"/>
                      <a:pt x="1271" y="3142"/>
                      <a:pt x="1328" y="3131"/>
                    </a:cubicBezTo>
                    <a:cubicBezTo>
                      <a:pt x="1371" y="3124"/>
                      <a:pt x="1413" y="3114"/>
                      <a:pt x="1456" y="3103"/>
                    </a:cubicBezTo>
                    <a:cubicBezTo>
                      <a:pt x="1511" y="3089"/>
                      <a:pt x="1566" y="3072"/>
                      <a:pt x="1620" y="3055"/>
                    </a:cubicBezTo>
                    <a:cubicBezTo>
                      <a:pt x="1623" y="3054"/>
                      <a:pt x="1626" y="3054"/>
                      <a:pt x="1628" y="3052"/>
                    </a:cubicBezTo>
                    <a:cubicBezTo>
                      <a:pt x="1635" y="3050"/>
                      <a:pt x="1643" y="3047"/>
                      <a:pt x="1649" y="3046"/>
                    </a:cubicBezTo>
                    <a:cubicBezTo>
                      <a:pt x="1660" y="3042"/>
                      <a:pt x="1671" y="3040"/>
                      <a:pt x="1680" y="3035"/>
                    </a:cubicBezTo>
                    <a:cubicBezTo>
                      <a:pt x="1694" y="3030"/>
                      <a:pt x="1710" y="3025"/>
                      <a:pt x="1724" y="3019"/>
                    </a:cubicBezTo>
                    <a:cubicBezTo>
                      <a:pt x="1730" y="3017"/>
                      <a:pt x="1736" y="3015"/>
                      <a:pt x="1741" y="3013"/>
                    </a:cubicBezTo>
                    <a:cubicBezTo>
                      <a:pt x="1754" y="3009"/>
                      <a:pt x="1764" y="3004"/>
                      <a:pt x="1776" y="2999"/>
                    </a:cubicBezTo>
                    <a:lnTo>
                      <a:pt x="1777" y="2999"/>
                    </a:lnTo>
                    <a:cubicBezTo>
                      <a:pt x="1859" y="2967"/>
                      <a:pt x="1942" y="2930"/>
                      <a:pt x="2024" y="2888"/>
                    </a:cubicBezTo>
                    <a:cubicBezTo>
                      <a:pt x="2047" y="2876"/>
                      <a:pt x="2071" y="2862"/>
                      <a:pt x="2095" y="2851"/>
                    </a:cubicBezTo>
                    <a:lnTo>
                      <a:pt x="2097" y="2851"/>
                    </a:lnTo>
                    <a:cubicBezTo>
                      <a:pt x="2480" y="2644"/>
                      <a:pt x="2844" y="2351"/>
                      <a:pt x="3116" y="2021"/>
                    </a:cubicBezTo>
                    <a:cubicBezTo>
                      <a:pt x="3130" y="2002"/>
                      <a:pt x="3146" y="1984"/>
                      <a:pt x="3159" y="1965"/>
                    </a:cubicBezTo>
                    <a:cubicBezTo>
                      <a:pt x="3159" y="1964"/>
                      <a:pt x="3160" y="1964"/>
                      <a:pt x="3160" y="1963"/>
                    </a:cubicBezTo>
                    <a:cubicBezTo>
                      <a:pt x="3175" y="1944"/>
                      <a:pt x="3189" y="1924"/>
                      <a:pt x="3204" y="1906"/>
                    </a:cubicBezTo>
                    <a:cubicBezTo>
                      <a:pt x="3233" y="1868"/>
                      <a:pt x="3259" y="1829"/>
                      <a:pt x="3285" y="1790"/>
                    </a:cubicBezTo>
                    <a:cubicBezTo>
                      <a:pt x="3322" y="1734"/>
                      <a:pt x="3357" y="1678"/>
                      <a:pt x="3387" y="1620"/>
                    </a:cubicBezTo>
                    <a:cubicBezTo>
                      <a:pt x="3412" y="1573"/>
                      <a:pt x="3434" y="1527"/>
                      <a:pt x="3454" y="1480"/>
                    </a:cubicBezTo>
                    <a:cubicBezTo>
                      <a:pt x="3471" y="1441"/>
                      <a:pt x="3487" y="1403"/>
                      <a:pt x="3501" y="1364"/>
                    </a:cubicBezTo>
                    <a:cubicBezTo>
                      <a:pt x="3513" y="1326"/>
                      <a:pt x="3526" y="1290"/>
                      <a:pt x="3534" y="1254"/>
                    </a:cubicBezTo>
                    <a:cubicBezTo>
                      <a:pt x="3543" y="1222"/>
                      <a:pt x="3549" y="1193"/>
                      <a:pt x="3554" y="1163"/>
                    </a:cubicBezTo>
                    <a:cubicBezTo>
                      <a:pt x="3556" y="1157"/>
                      <a:pt x="3558" y="1148"/>
                      <a:pt x="3559" y="1142"/>
                    </a:cubicBezTo>
                    <a:cubicBezTo>
                      <a:pt x="3560" y="1137"/>
                      <a:pt x="3560" y="1131"/>
                      <a:pt x="3561" y="1126"/>
                    </a:cubicBezTo>
                    <a:cubicBezTo>
                      <a:pt x="3563" y="1120"/>
                      <a:pt x="3563" y="1113"/>
                      <a:pt x="3564" y="1106"/>
                    </a:cubicBezTo>
                    <a:cubicBezTo>
                      <a:pt x="3564" y="1102"/>
                      <a:pt x="3565" y="1098"/>
                      <a:pt x="3565" y="1092"/>
                    </a:cubicBezTo>
                    <a:cubicBezTo>
                      <a:pt x="3566" y="1083"/>
                      <a:pt x="3568" y="1072"/>
                      <a:pt x="3568" y="1063"/>
                    </a:cubicBezTo>
                    <a:cubicBezTo>
                      <a:pt x="3568" y="1061"/>
                      <a:pt x="3568" y="1056"/>
                      <a:pt x="3569" y="1053"/>
                    </a:cubicBezTo>
                    <a:cubicBezTo>
                      <a:pt x="3569" y="1045"/>
                      <a:pt x="3570" y="1035"/>
                      <a:pt x="3570" y="1027"/>
                    </a:cubicBezTo>
                    <a:lnTo>
                      <a:pt x="3570" y="1016"/>
                    </a:lnTo>
                    <a:lnTo>
                      <a:pt x="3570" y="994"/>
                    </a:lnTo>
                    <a:lnTo>
                      <a:pt x="3570" y="984"/>
                    </a:lnTo>
                    <a:cubicBezTo>
                      <a:pt x="3570" y="973"/>
                      <a:pt x="3570" y="963"/>
                      <a:pt x="3569" y="952"/>
                    </a:cubicBezTo>
                    <a:cubicBezTo>
                      <a:pt x="3568" y="932"/>
                      <a:pt x="3566" y="913"/>
                      <a:pt x="3564" y="893"/>
                    </a:cubicBezTo>
                    <a:cubicBezTo>
                      <a:pt x="3553" y="809"/>
                      <a:pt x="3528" y="733"/>
                      <a:pt x="3491" y="665"/>
                    </a:cubicBezTo>
                    <a:cubicBezTo>
                      <a:pt x="3480" y="644"/>
                      <a:pt x="3466" y="624"/>
                      <a:pt x="3452" y="604"/>
                    </a:cubicBezTo>
                    <a:lnTo>
                      <a:pt x="3210" y="277"/>
                    </a:lnTo>
                    <a:cubicBezTo>
                      <a:pt x="3205" y="271"/>
                      <a:pt x="3201" y="265"/>
                      <a:pt x="3196" y="259"/>
                    </a:cubicBezTo>
                    <a:lnTo>
                      <a:pt x="3184" y="243"/>
                    </a:lnTo>
                    <a:cubicBezTo>
                      <a:pt x="3180" y="238"/>
                      <a:pt x="3176" y="234"/>
                      <a:pt x="3173" y="229"/>
                    </a:cubicBezTo>
                    <a:cubicBezTo>
                      <a:pt x="3167" y="223"/>
                      <a:pt x="3162" y="218"/>
                      <a:pt x="3157" y="213"/>
                    </a:cubicBezTo>
                    <a:lnTo>
                      <a:pt x="3148" y="204"/>
                    </a:lnTo>
                    <a:cubicBezTo>
                      <a:pt x="3117" y="172"/>
                      <a:pt x="3080" y="144"/>
                      <a:pt x="3039" y="119"/>
                    </a:cubicBezTo>
                    <a:cubicBezTo>
                      <a:pt x="3021" y="108"/>
                      <a:pt x="3002" y="97"/>
                      <a:pt x="2983" y="87"/>
                    </a:cubicBezTo>
                    <a:cubicBezTo>
                      <a:pt x="2973" y="82"/>
                      <a:pt x="2963" y="78"/>
                      <a:pt x="2953" y="74"/>
                    </a:cubicBezTo>
                    <a:cubicBezTo>
                      <a:pt x="2884" y="44"/>
                      <a:pt x="2803" y="23"/>
                      <a:pt x="2714" y="11"/>
                    </a:cubicBezTo>
                    <a:cubicBezTo>
                      <a:pt x="2665" y="4"/>
                      <a:pt x="2614" y="1"/>
                      <a:pt x="256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11"/>
              <p:cNvSpPr/>
              <p:nvPr/>
            </p:nvSpPr>
            <p:spPr>
              <a:xfrm>
                <a:off x="1508975" y="2531325"/>
                <a:ext cx="73975" cy="65525"/>
              </a:xfrm>
              <a:custGeom>
                <a:rect b="b" l="l" r="r" t="t"/>
                <a:pathLst>
                  <a:path extrusionOk="0" h="2621" w="2959">
                    <a:moveTo>
                      <a:pt x="2131" y="0"/>
                    </a:moveTo>
                    <a:cubicBezTo>
                      <a:pt x="2092" y="0"/>
                      <a:pt x="2050" y="1"/>
                      <a:pt x="2007" y="6"/>
                    </a:cubicBezTo>
                    <a:lnTo>
                      <a:pt x="2002" y="6"/>
                    </a:lnTo>
                    <a:cubicBezTo>
                      <a:pt x="1952" y="11"/>
                      <a:pt x="1902" y="17"/>
                      <a:pt x="1852" y="27"/>
                    </a:cubicBezTo>
                    <a:cubicBezTo>
                      <a:pt x="1793" y="38"/>
                      <a:pt x="1733" y="53"/>
                      <a:pt x="1671" y="72"/>
                    </a:cubicBezTo>
                    <a:cubicBezTo>
                      <a:pt x="1664" y="74"/>
                      <a:pt x="1657" y="75"/>
                      <a:pt x="1649" y="78"/>
                    </a:cubicBezTo>
                    <a:lnTo>
                      <a:pt x="1646" y="78"/>
                    </a:lnTo>
                    <a:cubicBezTo>
                      <a:pt x="1630" y="84"/>
                      <a:pt x="1613" y="89"/>
                      <a:pt x="1598" y="94"/>
                    </a:cubicBezTo>
                    <a:cubicBezTo>
                      <a:pt x="1597" y="94"/>
                      <a:pt x="1597" y="94"/>
                      <a:pt x="1596" y="95"/>
                    </a:cubicBezTo>
                    <a:cubicBezTo>
                      <a:pt x="1150" y="248"/>
                      <a:pt x="696" y="568"/>
                      <a:pt x="385" y="944"/>
                    </a:cubicBezTo>
                    <a:cubicBezTo>
                      <a:pt x="336" y="1003"/>
                      <a:pt x="293" y="1064"/>
                      <a:pt x="252" y="1124"/>
                    </a:cubicBezTo>
                    <a:cubicBezTo>
                      <a:pt x="217" y="1174"/>
                      <a:pt x="187" y="1225"/>
                      <a:pt x="159" y="1278"/>
                    </a:cubicBezTo>
                    <a:cubicBezTo>
                      <a:pt x="116" y="1359"/>
                      <a:pt x="83" y="1435"/>
                      <a:pt x="58" y="1509"/>
                    </a:cubicBezTo>
                    <a:cubicBezTo>
                      <a:pt x="40" y="1565"/>
                      <a:pt x="26" y="1619"/>
                      <a:pt x="16" y="1670"/>
                    </a:cubicBezTo>
                    <a:cubicBezTo>
                      <a:pt x="11" y="1700"/>
                      <a:pt x="9" y="1730"/>
                      <a:pt x="8" y="1760"/>
                    </a:cubicBezTo>
                    <a:cubicBezTo>
                      <a:pt x="1" y="1876"/>
                      <a:pt x="22" y="1977"/>
                      <a:pt x="69" y="2063"/>
                    </a:cubicBezTo>
                    <a:cubicBezTo>
                      <a:pt x="79" y="2083"/>
                      <a:pt x="89" y="2098"/>
                      <a:pt x="100" y="2114"/>
                    </a:cubicBezTo>
                    <a:lnTo>
                      <a:pt x="313" y="2400"/>
                    </a:lnTo>
                    <a:cubicBezTo>
                      <a:pt x="337" y="2435"/>
                      <a:pt x="368" y="2464"/>
                      <a:pt x="403" y="2491"/>
                    </a:cubicBezTo>
                    <a:cubicBezTo>
                      <a:pt x="414" y="2500"/>
                      <a:pt x="426" y="2510"/>
                      <a:pt x="439" y="2517"/>
                    </a:cubicBezTo>
                    <a:cubicBezTo>
                      <a:pt x="500" y="2556"/>
                      <a:pt x="571" y="2585"/>
                      <a:pt x="653" y="2602"/>
                    </a:cubicBezTo>
                    <a:cubicBezTo>
                      <a:pt x="680" y="2607"/>
                      <a:pt x="709" y="2612"/>
                      <a:pt x="738" y="2615"/>
                    </a:cubicBezTo>
                    <a:cubicBezTo>
                      <a:pt x="769" y="2617"/>
                      <a:pt x="799" y="2621"/>
                      <a:pt x="832" y="2621"/>
                    </a:cubicBezTo>
                    <a:cubicBezTo>
                      <a:pt x="873" y="2621"/>
                      <a:pt x="915" y="2620"/>
                      <a:pt x="958" y="2615"/>
                    </a:cubicBezTo>
                    <a:cubicBezTo>
                      <a:pt x="1005" y="2611"/>
                      <a:pt x="1050" y="2605"/>
                      <a:pt x="1099" y="2595"/>
                    </a:cubicBezTo>
                    <a:cubicBezTo>
                      <a:pt x="1134" y="2589"/>
                      <a:pt x="1169" y="2581"/>
                      <a:pt x="1205" y="2572"/>
                    </a:cubicBezTo>
                    <a:cubicBezTo>
                      <a:pt x="1250" y="2559"/>
                      <a:pt x="1295" y="2547"/>
                      <a:pt x="1340" y="2532"/>
                    </a:cubicBezTo>
                    <a:cubicBezTo>
                      <a:pt x="1342" y="2532"/>
                      <a:pt x="1343" y="2531"/>
                      <a:pt x="1344" y="2531"/>
                    </a:cubicBezTo>
                    <a:cubicBezTo>
                      <a:pt x="1387" y="2516"/>
                      <a:pt x="1429" y="2501"/>
                      <a:pt x="1471" y="2485"/>
                    </a:cubicBezTo>
                    <a:lnTo>
                      <a:pt x="1472" y="2485"/>
                    </a:lnTo>
                    <a:cubicBezTo>
                      <a:pt x="1561" y="2449"/>
                      <a:pt x="1649" y="2409"/>
                      <a:pt x="1736" y="2361"/>
                    </a:cubicBezTo>
                    <a:cubicBezTo>
                      <a:pt x="2071" y="2180"/>
                      <a:pt x="2389" y="1919"/>
                      <a:pt x="2617" y="1628"/>
                    </a:cubicBezTo>
                    <a:lnTo>
                      <a:pt x="2619" y="1626"/>
                    </a:lnTo>
                    <a:lnTo>
                      <a:pt x="2654" y="1578"/>
                    </a:lnTo>
                    <a:cubicBezTo>
                      <a:pt x="2678" y="1547"/>
                      <a:pt x="2700" y="1515"/>
                      <a:pt x="2721" y="1482"/>
                    </a:cubicBezTo>
                    <a:cubicBezTo>
                      <a:pt x="2752" y="1436"/>
                      <a:pt x="2780" y="1389"/>
                      <a:pt x="2805" y="1343"/>
                    </a:cubicBezTo>
                    <a:cubicBezTo>
                      <a:pt x="2826" y="1304"/>
                      <a:pt x="2845" y="1266"/>
                      <a:pt x="2862" y="1228"/>
                    </a:cubicBezTo>
                    <a:cubicBezTo>
                      <a:pt x="2877" y="1196"/>
                      <a:pt x="2889" y="1164"/>
                      <a:pt x="2900" y="1133"/>
                    </a:cubicBezTo>
                    <a:cubicBezTo>
                      <a:pt x="2911" y="1102"/>
                      <a:pt x="2920" y="1071"/>
                      <a:pt x="2928" y="1040"/>
                    </a:cubicBezTo>
                    <a:cubicBezTo>
                      <a:pt x="2937" y="1004"/>
                      <a:pt x="2946" y="967"/>
                      <a:pt x="2951" y="932"/>
                    </a:cubicBezTo>
                    <a:cubicBezTo>
                      <a:pt x="2951" y="929"/>
                      <a:pt x="2952" y="927"/>
                      <a:pt x="2952" y="923"/>
                    </a:cubicBezTo>
                    <a:cubicBezTo>
                      <a:pt x="2956" y="895"/>
                      <a:pt x="2957" y="866"/>
                      <a:pt x="2958" y="839"/>
                    </a:cubicBezTo>
                    <a:lnTo>
                      <a:pt x="2958" y="830"/>
                    </a:lnTo>
                    <a:lnTo>
                      <a:pt x="2958" y="790"/>
                    </a:lnTo>
                    <a:cubicBezTo>
                      <a:pt x="2957" y="774"/>
                      <a:pt x="2956" y="758"/>
                      <a:pt x="2954" y="742"/>
                    </a:cubicBezTo>
                    <a:cubicBezTo>
                      <a:pt x="2946" y="671"/>
                      <a:pt x="2926" y="608"/>
                      <a:pt x="2894" y="553"/>
                    </a:cubicBezTo>
                    <a:cubicBezTo>
                      <a:pt x="2885" y="536"/>
                      <a:pt x="2873" y="518"/>
                      <a:pt x="2861" y="503"/>
                    </a:cubicBezTo>
                    <a:lnTo>
                      <a:pt x="2661" y="231"/>
                    </a:lnTo>
                    <a:cubicBezTo>
                      <a:pt x="2657" y="226"/>
                      <a:pt x="2654" y="221"/>
                      <a:pt x="2650" y="217"/>
                    </a:cubicBezTo>
                    <a:cubicBezTo>
                      <a:pt x="2646" y="212"/>
                      <a:pt x="2643" y="207"/>
                      <a:pt x="2640" y="204"/>
                    </a:cubicBezTo>
                    <a:cubicBezTo>
                      <a:pt x="2637" y="200"/>
                      <a:pt x="2632" y="196"/>
                      <a:pt x="2630" y="191"/>
                    </a:cubicBezTo>
                    <a:cubicBezTo>
                      <a:pt x="2626" y="186"/>
                      <a:pt x="2621" y="183"/>
                      <a:pt x="2617" y="178"/>
                    </a:cubicBezTo>
                    <a:lnTo>
                      <a:pt x="2610" y="170"/>
                    </a:lnTo>
                    <a:cubicBezTo>
                      <a:pt x="2584" y="144"/>
                      <a:pt x="2553" y="121"/>
                      <a:pt x="2520" y="100"/>
                    </a:cubicBezTo>
                    <a:cubicBezTo>
                      <a:pt x="2505" y="90"/>
                      <a:pt x="2489" y="81"/>
                      <a:pt x="2472" y="73"/>
                    </a:cubicBezTo>
                    <a:cubicBezTo>
                      <a:pt x="2464" y="69"/>
                      <a:pt x="2456" y="65"/>
                      <a:pt x="2447" y="62"/>
                    </a:cubicBezTo>
                    <a:cubicBezTo>
                      <a:pt x="2389" y="36"/>
                      <a:pt x="2321" y="19"/>
                      <a:pt x="2247" y="9"/>
                    </a:cubicBezTo>
                    <a:cubicBezTo>
                      <a:pt x="2220" y="5"/>
                      <a:pt x="2193" y="4"/>
                      <a:pt x="2162" y="1"/>
                    </a:cubicBezTo>
                    <a:cubicBezTo>
                      <a:pt x="2152" y="1"/>
                      <a:pt x="2142" y="1"/>
                      <a:pt x="2131"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8" name="Google Shape;3848;p211"/>
            <p:cNvSpPr/>
            <p:nvPr/>
          </p:nvSpPr>
          <p:spPr>
            <a:xfrm>
              <a:off x="5982051" y="2839017"/>
              <a:ext cx="2357178" cy="1132668"/>
            </a:xfrm>
            <a:custGeom>
              <a:rect b="b" l="l" r="r" t="t"/>
              <a:pathLst>
                <a:path extrusionOk="0" h="13584" w="28272">
                  <a:moveTo>
                    <a:pt x="14136" y="1"/>
                  </a:moveTo>
                  <a:cubicBezTo>
                    <a:pt x="10387" y="1"/>
                    <a:pt x="6791" y="716"/>
                    <a:pt x="4141" y="1989"/>
                  </a:cubicBezTo>
                  <a:cubicBezTo>
                    <a:pt x="1489" y="3263"/>
                    <a:pt x="1" y="4991"/>
                    <a:pt x="1" y="6792"/>
                  </a:cubicBezTo>
                  <a:cubicBezTo>
                    <a:pt x="1" y="8593"/>
                    <a:pt x="1489" y="10321"/>
                    <a:pt x="4141" y="11594"/>
                  </a:cubicBezTo>
                  <a:cubicBezTo>
                    <a:pt x="6791" y="12869"/>
                    <a:pt x="10387" y="13584"/>
                    <a:pt x="14136" y="13584"/>
                  </a:cubicBezTo>
                  <a:cubicBezTo>
                    <a:pt x="17885" y="13584"/>
                    <a:pt x="21481" y="12869"/>
                    <a:pt x="24132" y="11594"/>
                  </a:cubicBezTo>
                  <a:cubicBezTo>
                    <a:pt x="26782" y="10321"/>
                    <a:pt x="28272" y="8593"/>
                    <a:pt x="28272" y="6792"/>
                  </a:cubicBezTo>
                  <a:cubicBezTo>
                    <a:pt x="28272" y="4991"/>
                    <a:pt x="26782" y="3263"/>
                    <a:pt x="24132" y="1989"/>
                  </a:cubicBezTo>
                  <a:cubicBezTo>
                    <a:pt x="21481" y="716"/>
                    <a:pt x="17885" y="1"/>
                    <a:pt x="141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11"/>
            <p:cNvSpPr/>
            <p:nvPr/>
          </p:nvSpPr>
          <p:spPr>
            <a:xfrm>
              <a:off x="6375204" y="2914994"/>
              <a:ext cx="1022011" cy="590265"/>
            </a:xfrm>
            <a:custGeom>
              <a:rect b="b" l="l" r="r" t="t"/>
              <a:pathLst>
                <a:path extrusionOk="0" h="7079" w="12258">
                  <a:moveTo>
                    <a:pt x="6129" y="1"/>
                  </a:moveTo>
                  <a:cubicBezTo>
                    <a:pt x="4504" y="1"/>
                    <a:pt x="2945" y="373"/>
                    <a:pt x="1795" y="1038"/>
                  </a:cubicBezTo>
                  <a:cubicBezTo>
                    <a:pt x="647" y="1701"/>
                    <a:pt x="1" y="2601"/>
                    <a:pt x="1" y="3540"/>
                  </a:cubicBezTo>
                  <a:cubicBezTo>
                    <a:pt x="1" y="4479"/>
                    <a:pt x="647" y="5378"/>
                    <a:pt x="1795" y="6042"/>
                  </a:cubicBezTo>
                  <a:cubicBezTo>
                    <a:pt x="2945" y="6706"/>
                    <a:pt x="4504" y="7079"/>
                    <a:pt x="6129" y="7079"/>
                  </a:cubicBezTo>
                  <a:cubicBezTo>
                    <a:pt x="7754" y="7079"/>
                    <a:pt x="9313" y="6706"/>
                    <a:pt x="10463" y="6042"/>
                  </a:cubicBezTo>
                  <a:cubicBezTo>
                    <a:pt x="11611" y="5378"/>
                    <a:pt x="12258" y="4479"/>
                    <a:pt x="12258" y="3540"/>
                  </a:cubicBezTo>
                  <a:cubicBezTo>
                    <a:pt x="12258" y="2601"/>
                    <a:pt x="11611" y="1701"/>
                    <a:pt x="10463" y="1038"/>
                  </a:cubicBezTo>
                  <a:cubicBezTo>
                    <a:pt x="9313" y="373"/>
                    <a:pt x="7754" y="1"/>
                    <a:pt x="6129"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11"/>
            <p:cNvSpPr/>
            <p:nvPr/>
          </p:nvSpPr>
          <p:spPr>
            <a:xfrm>
              <a:off x="6156431" y="3249441"/>
              <a:ext cx="917208" cy="529562"/>
            </a:xfrm>
            <a:custGeom>
              <a:rect b="b" l="l" r="r" t="t"/>
              <a:pathLst>
                <a:path extrusionOk="0" h="6351" w="11001">
                  <a:moveTo>
                    <a:pt x="5500" y="0"/>
                  </a:moveTo>
                  <a:cubicBezTo>
                    <a:pt x="4042" y="0"/>
                    <a:pt x="2643" y="336"/>
                    <a:pt x="1611" y="931"/>
                  </a:cubicBezTo>
                  <a:cubicBezTo>
                    <a:pt x="580" y="1527"/>
                    <a:pt x="1" y="2334"/>
                    <a:pt x="1" y="3175"/>
                  </a:cubicBezTo>
                  <a:cubicBezTo>
                    <a:pt x="1" y="4018"/>
                    <a:pt x="580" y="4825"/>
                    <a:pt x="1611" y="5421"/>
                  </a:cubicBezTo>
                  <a:cubicBezTo>
                    <a:pt x="2643" y="6016"/>
                    <a:pt x="4042" y="6350"/>
                    <a:pt x="5500" y="6350"/>
                  </a:cubicBezTo>
                  <a:cubicBezTo>
                    <a:pt x="6959" y="6350"/>
                    <a:pt x="8358" y="6016"/>
                    <a:pt x="9388" y="5421"/>
                  </a:cubicBezTo>
                  <a:cubicBezTo>
                    <a:pt x="10420" y="4825"/>
                    <a:pt x="11000" y="4018"/>
                    <a:pt x="11000" y="3175"/>
                  </a:cubicBezTo>
                  <a:cubicBezTo>
                    <a:pt x="11000" y="2334"/>
                    <a:pt x="10420" y="1527"/>
                    <a:pt x="9388" y="931"/>
                  </a:cubicBezTo>
                  <a:cubicBezTo>
                    <a:pt x="8358" y="336"/>
                    <a:pt x="6959" y="0"/>
                    <a:pt x="550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11"/>
            <p:cNvSpPr/>
            <p:nvPr/>
          </p:nvSpPr>
          <p:spPr>
            <a:xfrm>
              <a:off x="7197189" y="3060330"/>
              <a:ext cx="1022011" cy="590265"/>
            </a:xfrm>
            <a:custGeom>
              <a:rect b="b" l="l" r="r" t="t"/>
              <a:pathLst>
                <a:path extrusionOk="0" h="7079" w="12258">
                  <a:moveTo>
                    <a:pt x="6129" y="0"/>
                  </a:moveTo>
                  <a:cubicBezTo>
                    <a:pt x="4503" y="0"/>
                    <a:pt x="2944" y="374"/>
                    <a:pt x="1795" y="1037"/>
                  </a:cubicBezTo>
                  <a:cubicBezTo>
                    <a:pt x="646" y="1701"/>
                    <a:pt x="0" y="2602"/>
                    <a:pt x="0" y="3539"/>
                  </a:cubicBezTo>
                  <a:cubicBezTo>
                    <a:pt x="0" y="4478"/>
                    <a:pt x="646" y="5379"/>
                    <a:pt x="1795" y="6042"/>
                  </a:cubicBezTo>
                  <a:cubicBezTo>
                    <a:pt x="2944" y="6706"/>
                    <a:pt x="4503" y="7078"/>
                    <a:pt x="6129" y="7078"/>
                  </a:cubicBezTo>
                  <a:cubicBezTo>
                    <a:pt x="7754" y="7078"/>
                    <a:pt x="9312" y="6706"/>
                    <a:pt x="10462" y="6042"/>
                  </a:cubicBezTo>
                  <a:cubicBezTo>
                    <a:pt x="11612" y="5379"/>
                    <a:pt x="12257" y="4478"/>
                    <a:pt x="12257" y="3539"/>
                  </a:cubicBezTo>
                  <a:cubicBezTo>
                    <a:pt x="12257" y="2602"/>
                    <a:pt x="11612" y="1701"/>
                    <a:pt x="10462" y="1037"/>
                  </a:cubicBezTo>
                  <a:cubicBezTo>
                    <a:pt x="9312" y="374"/>
                    <a:pt x="7754" y="0"/>
                    <a:pt x="612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11"/>
            <p:cNvSpPr/>
            <p:nvPr/>
          </p:nvSpPr>
          <p:spPr>
            <a:xfrm>
              <a:off x="7995747" y="2005128"/>
              <a:ext cx="69035" cy="105979"/>
            </a:xfrm>
            <a:custGeom>
              <a:rect b="b" l="l" r="r" t="t"/>
              <a:pathLst>
                <a:path extrusionOk="0" h="1271" w="828">
                  <a:moveTo>
                    <a:pt x="429" y="1"/>
                  </a:moveTo>
                  <a:cubicBezTo>
                    <a:pt x="433" y="294"/>
                    <a:pt x="422" y="576"/>
                    <a:pt x="0" y="642"/>
                  </a:cubicBezTo>
                  <a:cubicBezTo>
                    <a:pt x="6" y="642"/>
                    <a:pt x="11" y="642"/>
                    <a:pt x="17" y="642"/>
                  </a:cubicBezTo>
                  <a:cubicBezTo>
                    <a:pt x="446" y="642"/>
                    <a:pt x="413" y="922"/>
                    <a:pt x="435" y="1271"/>
                  </a:cubicBezTo>
                  <a:cubicBezTo>
                    <a:pt x="447" y="917"/>
                    <a:pt x="479" y="664"/>
                    <a:pt x="827" y="648"/>
                  </a:cubicBezTo>
                  <a:cubicBezTo>
                    <a:pt x="465" y="587"/>
                    <a:pt x="475" y="420"/>
                    <a:pt x="42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11"/>
            <p:cNvSpPr/>
            <p:nvPr/>
          </p:nvSpPr>
          <p:spPr>
            <a:xfrm>
              <a:off x="6055214" y="1979529"/>
              <a:ext cx="52360" cy="80214"/>
            </a:xfrm>
            <a:custGeom>
              <a:rect b="b" l="l" r="r" t="t"/>
              <a:pathLst>
                <a:path extrusionOk="0" h="962" w="628">
                  <a:moveTo>
                    <a:pt x="326" y="1"/>
                  </a:moveTo>
                  <a:cubicBezTo>
                    <a:pt x="329" y="222"/>
                    <a:pt x="321" y="435"/>
                    <a:pt x="1" y="486"/>
                  </a:cubicBezTo>
                  <a:cubicBezTo>
                    <a:pt x="4" y="486"/>
                    <a:pt x="7" y="486"/>
                    <a:pt x="10" y="486"/>
                  </a:cubicBezTo>
                  <a:cubicBezTo>
                    <a:pt x="339" y="486"/>
                    <a:pt x="313" y="696"/>
                    <a:pt x="330" y="962"/>
                  </a:cubicBezTo>
                  <a:cubicBezTo>
                    <a:pt x="339" y="694"/>
                    <a:pt x="363" y="503"/>
                    <a:pt x="627" y="490"/>
                  </a:cubicBezTo>
                  <a:cubicBezTo>
                    <a:pt x="354" y="445"/>
                    <a:pt x="360" y="319"/>
                    <a:pt x="32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11"/>
            <p:cNvSpPr/>
            <p:nvPr/>
          </p:nvSpPr>
          <p:spPr>
            <a:xfrm>
              <a:off x="6560628" y="1527681"/>
              <a:ext cx="81207" cy="124490"/>
            </a:xfrm>
            <a:custGeom>
              <a:rect b="b" l="l" r="r" t="t"/>
              <a:pathLst>
                <a:path extrusionOk="0" h="1493" w="974">
                  <a:moveTo>
                    <a:pt x="507" y="0"/>
                  </a:moveTo>
                  <a:lnTo>
                    <a:pt x="507" y="0"/>
                  </a:lnTo>
                  <a:cubicBezTo>
                    <a:pt x="511" y="345"/>
                    <a:pt x="498" y="677"/>
                    <a:pt x="1" y="753"/>
                  </a:cubicBezTo>
                  <a:cubicBezTo>
                    <a:pt x="6" y="753"/>
                    <a:pt x="10" y="753"/>
                    <a:pt x="15" y="753"/>
                  </a:cubicBezTo>
                  <a:cubicBezTo>
                    <a:pt x="526" y="753"/>
                    <a:pt x="486" y="1082"/>
                    <a:pt x="512" y="1493"/>
                  </a:cubicBezTo>
                  <a:cubicBezTo>
                    <a:pt x="527" y="1078"/>
                    <a:pt x="563" y="780"/>
                    <a:pt x="973" y="762"/>
                  </a:cubicBezTo>
                  <a:cubicBezTo>
                    <a:pt x="549" y="691"/>
                    <a:pt x="562" y="495"/>
                    <a:pt x="50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11"/>
            <p:cNvSpPr/>
            <p:nvPr/>
          </p:nvSpPr>
          <p:spPr>
            <a:xfrm>
              <a:off x="7465321" y="2579715"/>
              <a:ext cx="40437" cy="62287"/>
            </a:xfrm>
            <a:custGeom>
              <a:rect b="b" l="l" r="r" t="t"/>
              <a:pathLst>
                <a:path extrusionOk="0" h="747" w="485">
                  <a:moveTo>
                    <a:pt x="254" y="1"/>
                  </a:moveTo>
                  <a:lnTo>
                    <a:pt x="254" y="1"/>
                  </a:lnTo>
                  <a:cubicBezTo>
                    <a:pt x="255" y="173"/>
                    <a:pt x="249" y="338"/>
                    <a:pt x="0" y="377"/>
                  </a:cubicBezTo>
                  <a:cubicBezTo>
                    <a:pt x="4" y="377"/>
                    <a:pt x="7" y="377"/>
                    <a:pt x="10" y="377"/>
                  </a:cubicBezTo>
                  <a:cubicBezTo>
                    <a:pt x="262" y="377"/>
                    <a:pt x="242" y="542"/>
                    <a:pt x="256" y="747"/>
                  </a:cubicBezTo>
                  <a:cubicBezTo>
                    <a:pt x="262" y="540"/>
                    <a:pt x="281" y="391"/>
                    <a:pt x="485" y="381"/>
                  </a:cubicBezTo>
                  <a:cubicBezTo>
                    <a:pt x="275" y="345"/>
                    <a:pt x="280" y="247"/>
                    <a:pt x="25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11"/>
            <p:cNvSpPr/>
            <p:nvPr/>
          </p:nvSpPr>
          <p:spPr>
            <a:xfrm>
              <a:off x="7852343" y="2190820"/>
              <a:ext cx="105303" cy="161762"/>
            </a:xfrm>
            <a:custGeom>
              <a:rect b="b" l="l" r="r" t="t"/>
              <a:pathLst>
                <a:path extrusionOk="0" h="1940" w="1263">
                  <a:moveTo>
                    <a:pt x="657" y="0"/>
                  </a:moveTo>
                  <a:lnTo>
                    <a:pt x="657" y="0"/>
                  </a:lnTo>
                  <a:cubicBezTo>
                    <a:pt x="662" y="448"/>
                    <a:pt x="645" y="879"/>
                    <a:pt x="1" y="979"/>
                  </a:cubicBezTo>
                  <a:cubicBezTo>
                    <a:pt x="8" y="979"/>
                    <a:pt x="15" y="979"/>
                    <a:pt x="23" y="979"/>
                  </a:cubicBezTo>
                  <a:cubicBezTo>
                    <a:pt x="681" y="979"/>
                    <a:pt x="631" y="1406"/>
                    <a:pt x="665" y="1939"/>
                  </a:cubicBezTo>
                  <a:cubicBezTo>
                    <a:pt x="683" y="1400"/>
                    <a:pt x="731" y="1013"/>
                    <a:pt x="1262" y="989"/>
                  </a:cubicBezTo>
                  <a:cubicBezTo>
                    <a:pt x="712" y="896"/>
                    <a:pt x="725" y="642"/>
                    <a:pt x="65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11"/>
            <p:cNvSpPr/>
            <p:nvPr/>
          </p:nvSpPr>
          <p:spPr>
            <a:xfrm>
              <a:off x="7347096" y="1931334"/>
              <a:ext cx="88377" cy="135830"/>
            </a:xfrm>
            <a:custGeom>
              <a:rect b="b" l="l" r="r" t="t"/>
              <a:pathLst>
                <a:path extrusionOk="0" h="1629" w="1060">
                  <a:moveTo>
                    <a:pt x="551" y="1"/>
                  </a:moveTo>
                  <a:lnTo>
                    <a:pt x="551" y="1"/>
                  </a:lnTo>
                  <a:cubicBezTo>
                    <a:pt x="556" y="377"/>
                    <a:pt x="543" y="738"/>
                    <a:pt x="1" y="822"/>
                  </a:cubicBezTo>
                  <a:cubicBezTo>
                    <a:pt x="7" y="822"/>
                    <a:pt x="12" y="822"/>
                    <a:pt x="18" y="822"/>
                  </a:cubicBezTo>
                  <a:cubicBezTo>
                    <a:pt x="574" y="822"/>
                    <a:pt x="531" y="1180"/>
                    <a:pt x="559" y="1628"/>
                  </a:cubicBezTo>
                  <a:cubicBezTo>
                    <a:pt x="575" y="1176"/>
                    <a:pt x="614" y="852"/>
                    <a:pt x="1060" y="831"/>
                  </a:cubicBezTo>
                  <a:cubicBezTo>
                    <a:pt x="598" y="754"/>
                    <a:pt x="609" y="539"/>
                    <a:pt x="55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11"/>
            <p:cNvSpPr/>
            <p:nvPr/>
          </p:nvSpPr>
          <p:spPr>
            <a:xfrm>
              <a:off x="6213709" y="2681608"/>
              <a:ext cx="40020" cy="61370"/>
            </a:xfrm>
            <a:custGeom>
              <a:rect b="b" l="l" r="r" t="t"/>
              <a:pathLst>
                <a:path extrusionOk="0" h="736" w="480">
                  <a:moveTo>
                    <a:pt x="250" y="0"/>
                  </a:moveTo>
                  <a:lnTo>
                    <a:pt x="250" y="0"/>
                  </a:lnTo>
                  <a:cubicBezTo>
                    <a:pt x="251" y="171"/>
                    <a:pt x="246" y="333"/>
                    <a:pt x="0" y="372"/>
                  </a:cubicBezTo>
                  <a:cubicBezTo>
                    <a:pt x="4" y="372"/>
                    <a:pt x="7" y="372"/>
                    <a:pt x="10" y="372"/>
                  </a:cubicBezTo>
                  <a:cubicBezTo>
                    <a:pt x="258" y="372"/>
                    <a:pt x="240" y="533"/>
                    <a:pt x="252" y="736"/>
                  </a:cubicBezTo>
                  <a:cubicBezTo>
                    <a:pt x="259" y="531"/>
                    <a:pt x="278" y="384"/>
                    <a:pt x="479" y="375"/>
                  </a:cubicBezTo>
                  <a:cubicBezTo>
                    <a:pt x="271" y="341"/>
                    <a:pt x="277" y="243"/>
                    <a:pt x="25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11"/>
            <p:cNvSpPr/>
            <p:nvPr/>
          </p:nvSpPr>
          <p:spPr>
            <a:xfrm>
              <a:off x="6160182" y="2067414"/>
              <a:ext cx="112389" cy="163263"/>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11"/>
            <p:cNvSpPr/>
            <p:nvPr/>
          </p:nvSpPr>
          <p:spPr>
            <a:xfrm>
              <a:off x="6024783" y="3059579"/>
              <a:ext cx="89795" cy="57284"/>
            </a:xfrm>
            <a:custGeom>
              <a:rect b="b" l="l" r="r" t="t"/>
              <a:pathLst>
                <a:path extrusionOk="0" h="687" w="1077">
                  <a:moveTo>
                    <a:pt x="155" y="1"/>
                  </a:moveTo>
                  <a:cubicBezTo>
                    <a:pt x="84" y="1"/>
                    <a:pt x="36" y="8"/>
                    <a:pt x="27" y="18"/>
                  </a:cubicBezTo>
                  <a:cubicBezTo>
                    <a:pt x="1" y="45"/>
                    <a:pt x="125" y="367"/>
                    <a:pt x="449" y="562"/>
                  </a:cubicBezTo>
                  <a:cubicBezTo>
                    <a:pt x="609" y="660"/>
                    <a:pt x="744" y="686"/>
                    <a:pt x="850" y="686"/>
                  </a:cubicBezTo>
                  <a:cubicBezTo>
                    <a:pt x="954" y="686"/>
                    <a:pt x="1031" y="661"/>
                    <a:pt x="1076" y="651"/>
                  </a:cubicBezTo>
                  <a:cubicBezTo>
                    <a:pt x="1072" y="498"/>
                    <a:pt x="986" y="245"/>
                    <a:pt x="692" y="113"/>
                  </a:cubicBezTo>
                  <a:cubicBezTo>
                    <a:pt x="501" y="27"/>
                    <a:pt x="287" y="1"/>
                    <a:pt x="15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11"/>
            <p:cNvSpPr/>
            <p:nvPr/>
          </p:nvSpPr>
          <p:spPr>
            <a:xfrm>
              <a:off x="6041124" y="3148381"/>
              <a:ext cx="102885" cy="43109"/>
            </a:xfrm>
            <a:custGeom>
              <a:rect b="b" l="l" r="r" t="t"/>
              <a:pathLst>
                <a:path extrusionOk="0" h="517" w="1234">
                  <a:moveTo>
                    <a:pt x="687" y="0"/>
                  </a:moveTo>
                  <a:cubicBezTo>
                    <a:pt x="674" y="0"/>
                    <a:pt x="660" y="1"/>
                    <a:pt x="646" y="1"/>
                  </a:cubicBezTo>
                  <a:cubicBezTo>
                    <a:pt x="325" y="18"/>
                    <a:pt x="22" y="183"/>
                    <a:pt x="11" y="222"/>
                  </a:cubicBezTo>
                  <a:cubicBezTo>
                    <a:pt x="1" y="259"/>
                    <a:pt x="258" y="487"/>
                    <a:pt x="635" y="514"/>
                  </a:cubicBezTo>
                  <a:cubicBezTo>
                    <a:pt x="659" y="516"/>
                    <a:pt x="683" y="516"/>
                    <a:pt x="706" y="516"/>
                  </a:cubicBezTo>
                  <a:cubicBezTo>
                    <a:pt x="1025" y="516"/>
                    <a:pt x="1167" y="360"/>
                    <a:pt x="1234" y="304"/>
                  </a:cubicBezTo>
                  <a:cubicBezTo>
                    <a:pt x="1163" y="176"/>
                    <a:pt x="984" y="0"/>
                    <a:pt x="68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11"/>
            <p:cNvSpPr/>
            <p:nvPr/>
          </p:nvSpPr>
          <p:spPr>
            <a:xfrm>
              <a:off x="6166936" y="3068918"/>
              <a:ext cx="50775" cy="100809"/>
            </a:xfrm>
            <a:custGeom>
              <a:rect b="b" l="l" r="r" t="t"/>
              <a:pathLst>
                <a:path extrusionOk="0" h="1209" w="609">
                  <a:moveTo>
                    <a:pt x="243" y="1"/>
                  </a:moveTo>
                  <a:cubicBezTo>
                    <a:pt x="203" y="1"/>
                    <a:pt x="0" y="320"/>
                    <a:pt x="11" y="658"/>
                  </a:cubicBezTo>
                  <a:cubicBezTo>
                    <a:pt x="22" y="1028"/>
                    <a:pt x="268" y="1148"/>
                    <a:pt x="339" y="1209"/>
                  </a:cubicBezTo>
                  <a:cubicBezTo>
                    <a:pt x="458" y="1113"/>
                    <a:pt x="609" y="892"/>
                    <a:pt x="537" y="577"/>
                  </a:cubicBezTo>
                  <a:cubicBezTo>
                    <a:pt x="464" y="263"/>
                    <a:pt x="282" y="5"/>
                    <a:pt x="244" y="1"/>
                  </a:cubicBezTo>
                  <a:cubicBezTo>
                    <a:pt x="244" y="1"/>
                    <a:pt x="243" y="1"/>
                    <a:pt x="24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11"/>
            <p:cNvSpPr/>
            <p:nvPr/>
          </p:nvSpPr>
          <p:spPr>
            <a:xfrm>
              <a:off x="6074724" y="3086178"/>
              <a:ext cx="209938" cy="299260"/>
            </a:xfrm>
            <a:custGeom>
              <a:rect b="b" l="l" r="r" t="t"/>
              <a:pathLst>
                <a:path extrusionOk="0" h="3589" w="2518">
                  <a:moveTo>
                    <a:pt x="16" y="0"/>
                  </a:moveTo>
                  <a:cubicBezTo>
                    <a:pt x="10" y="0"/>
                    <a:pt x="0" y="13"/>
                    <a:pt x="6" y="16"/>
                  </a:cubicBezTo>
                  <a:cubicBezTo>
                    <a:pt x="367" y="273"/>
                    <a:pt x="521" y="432"/>
                    <a:pt x="751" y="660"/>
                  </a:cubicBezTo>
                  <a:cubicBezTo>
                    <a:pt x="951" y="858"/>
                    <a:pt x="1151" y="1065"/>
                    <a:pt x="1340" y="1314"/>
                  </a:cubicBezTo>
                  <a:cubicBezTo>
                    <a:pt x="1672" y="1754"/>
                    <a:pt x="1892" y="2135"/>
                    <a:pt x="2098" y="2604"/>
                  </a:cubicBezTo>
                  <a:cubicBezTo>
                    <a:pt x="2231" y="2909"/>
                    <a:pt x="2312" y="3226"/>
                    <a:pt x="2410" y="3543"/>
                  </a:cubicBezTo>
                  <a:cubicBezTo>
                    <a:pt x="2419" y="3574"/>
                    <a:pt x="2442" y="3588"/>
                    <a:pt x="2464" y="3588"/>
                  </a:cubicBezTo>
                  <a:cubicBezTo>
                    <a:pt x="2491" y="3588"/>
                    <a:pt x="2518" y="3567"/>
                    <a:pt x="2516" y="3527"/>
                  </a:cubicBezTo>
                  <a:cubicBezTo>
                    <a:pt x="2509" y="3237"/>
                    <a:pt x="2408" y="2952"/>
                    <a:pt x="2302" y="2684"/>
                  </a:cubicBezTo>
                  <a:cubicBezTo>
                    <a:pt x="2203" y="2434"/>
                    <a:pt x="2081" y="2191"/>
                    <a:pt x="1940" y="1960"/>
                  </a:cubicBezTo>
                  <a:cubicBezTo>
                    <a:pt x="1651" y="1481"/>
                    <a:pt x="1295" y="1033"/>
                    <a:pt x="888" y="648"/>
                  </a:cubicBezTo>
                  <a:cubicBezTo>
                    <a:pt x="630" y="403"/>
                    <a:pt x="343" y="151"/>
                    <a:pt x="18" y="0"/>
                  </a:cubicBezTo>
                  <a:cubicBezTo>
                    <a:pt x="17" y="0"/>
                    <a:pt x="17" y="0"/>
                    <a:pt x="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11"/>
            <p:cNvSpPr/>
            <p:nvPr/>
          </p:nvSpPr>
          <p:spPr>
            <a:xfrm>
              <a:off x="6186612" y="3120198"/>
              <a:ext cx="12506" cy="74794"/>
            </a:xfrm>
            <a:custGeom>
              <a:rect b="b" l="l" r="r" t="t"/>
              <a:pathLst>
                <a:path extrusionOk="0" h="897" w="150">
                  <a:moveTo>
                    <a:pt x="70" y="1"/>
                  </a:moveTo>
                  <a:cubicBezTo>
                    <a:pt x="64" y="1"/>
                    <a:pt x="60" y="20"/>
                    <a:pt x="61" y="29"/>
                  </a:cubicBezTo>
                  <a:cubicBezTo>
                    <a:pt x="74" y="156"/>
                    <a:pt x="76" y="276"/>
                    <a:pt x="75" y="404"/>
                  </a:cubicBezTo>
                  <a:cubicBezTo>
                    <a:pt x="74" y="536"/>
                    <a:pt x="46" y="668"/>
                    <a:pt x="9" y="795"/>
                  </a:cubicBezTo>
                  <a:cubicBezTo>
                    <a:pt x="0" y="827"/>
                    <a:pt x="12" y="873"/>
                    <a:pt x="43" y="891"/>
                  </a:cubicBezTo>
                  <a:cubicBezTo>
                    <a:pt x="50" y="895"/>
                    <a:pt x="57" y="897"/>
                    <a:pt x="64" y="897"/>
                  </a:cubicBezTo>
                  <a:cubicBezTo>
                    <a:pt x="86" y="897"/>
                    <a:pt x="104" y="879"/>
                    <a:pt x="109" y="855"/>
                  </a:cubicBezTo>
                  <a:cubicBezTo>
                    <a:pt x="140" y="710"/>
                    <a:pt x="149" y="566"/>
                    <a:pt x="148" y="418"/>
                  </a:cubicBezTo>
                  <a:cubicBezTo>
                    <a:pt x="146" y="281"/>
                    <a:pt x="129" y="134"/>
                    <a:pt x="75" y="7"/>
                  </a:cubicBezTo>
                  <a:cubicBezTo>
                    <a:pt x="73" y="3"/>
                    <a:pt x="71" y="1"/>
                    <a:pt x="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11"/>
            <p:cNvSpPr/>
            <p:nvPr/>
          </p:nvSpPr>
          <p:spPr>
            <a:xfrm>
              <a:off x="6092233" y="3165308"/>
              <a:ext cx="102218" cy="29851"/>
            </a:xfrm>
            <a:custGeom>
              <a:rect b="b" l="l" r="r" t="t"/>
              <a:pathLst>
                <a:path extrusionOk="0" h="358" w="1226">
                  <a:moveTo>
                    <a:pt x="239" y="1"/>
                  </a:moveTo>
                  <a:cubicBezTo>
                    <a:pt x="155" y="1"/>
                    <a:pt x="66" y="8"/>
                    <a:pt x="27" y="21"/>
                  </a:cubicBezTo>
                  <a:cubicBezTo>
                    <a:pt x="23" y="22"/>
                    <a:pt x="1" y="38"/>
                    <a:pt x="9" y="38"/>
                  </a:cubicBezTo>
                  <a:cubicBezTo>
                    <a:pt x="99" y="40"/>
                    <a:pt x="234" y="53"/>
                    <a:pt x="332" y="66"/>
                  </a:cubicBezTo>
                  <a:cubicBezTo>
                    <a:pt x="452" y="83"/>
                    <a:pt x="524" y="100"/>
                    <a:pt x="621" y="130"/>
                  </a:cubicBezTo>
                  <a:cubicBezTo>
                    <a:pt x="842" y="196"/>
                    <a:pt x="988" y="258"/>
                    <a:pt x="1164" y="354"/>
                  </a:cubicBezTo>
                  <a:cubicBezTo>
                    <a:pt x="1168" y="356"/>
                    <a:pt x="1172" y="357"/>
                    <a:pt x="1176" y="357"/>
                  </a:cubicBezTo>
                  <a:cubicBezTo>
                    <a:pt x="1206" y="357"/>
                    <a:pt x="1225" y="298"/>
                    <a:pt x="1199" y="280"/>
                  </a:cubicBezTo>
                  <a:cubicBezTo>
                    <a:pt x="1030" y="163"/>
                    <a:pt x="866" y="112"/>
                    <a:pt x="633" y="54"/>
                  </a:cubicBezTo>
                  <a:cubicBezTo>
                    <a:pt x="536" y="29"/>
                    <a:pt x="458" y="19"/>
                    <a:pt x="358" y="6"/>
                  </a:cubicBezTo>
                  <a:cubicBezTo>
                    <a:pt x="324" y="3"/>
                    <a:pt x="282" y="1"/>
                    <a:pt x="2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11"/>
            <p:cNvSpPr/>
            <p:nvPr/>
          </p:nvSpPr>
          <p:spPr>
            <a:xfrm>
              <a:off x="6104989" y="3216588"/>
              <a:ext cx="99800" cy="45944"/>
            </a:xfrm>
            <a:custGeom>
              <a:rect b="b" l="l" r="r" t="t"/>
              <a:pathLst>
                <a:path extrusionOk="0" h="551" w="1197">
                  <a:moveTo>
                    <a:pt x="495" y="1"/>
                  </a:moveTo>
                  <a:cubicBezTo>
                    <a:pt x="247" y="1"/>
                    <a:pt x="32" y="70"/>
                    <a:pt x="17" y="97"/>
                  </a:cubicBezTo>
                  <a:cubicBezTo>
                    <a:pt x="1" y="132"/>
                    <a:pt x="204" y="408"/>
                    <a:pt x="566" y="513"/>
                  </a:cubicBezTo>
                  <a:cubicBezTo>
                    <a:pt x="658" y="540"/>
                    <a:pt x="740" y="551"/>
                    <a:pt x="811" y="551"/>
                  </a:cubicBezTo>
                  <a:cubicBezTo>
                    <a:pt x="1014" y="551"/>
                    <a:pt x="1135" y="466"/>
                    <a:pt x="1197" y="434"/>
                  </a:cubicBezTo>
                  <a:cubicBezTo>
                    <a:pt x="1153" y="288"/>
                    <a:pt x="1004" y="65"/>
                    <a:pt x="685" y="16"/>
                  </a:cubicBezTo>
                  <a:cubicBezTo>
                    <a:pt x="622" y="5"/>
                    <a:pt x="558" y="1"/>
                    <a:pt x="49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11"/>
            <p:cNvSpPr/>
            <p:nvPr/>
          </p:nvSpPr>
          <p:spPr>
            <a:xfrm>
              <a:off x="6155347" y="3235849"/>
              <a:ext cx="95047" cy="47528"/>
            </a:xfrm>
            <a:custGeom>
              <a:rect b="b" l="l" r="r" t="t"/>
              <a:pathLst>
                <a:path extrusionOk="0" h="570" w="1140">
                  <a:moveTo>
                    <a:pt x="54" y="0"/>
                  </a:moveTo>
                  <a:cubicBezTo>
                    <a:pt x="45" y="0"/>
                    <a:pt x="36" y="1"/>
                    <a:pt x="29" y="2"/>
                  </a:cubicBezTo>
                  <a:cubicBezTo>
                    <a:pt x="25" y="2"/>
                    <a:pt x="1" y="12"/>
                    <a:pt x="8" y="15"/>
                  </a:cubicBezTo>
                  <a:cubicBezTo>
                    <a:pt x="96" y="35"/>
                    <a:pt x="226" y="76"/>
                    <a:pt x="318" y="109"/>
                  </a:cubicBezTo>
                  <a:cubicBezTo>
                    <a:pt x="431" y="151"/>
                    <a:pt x="499" y="182"/>
                    <a:pt x="587" y="231"/>
                  </a:cubicBezTo>
                  <a:cubicBezTo>
                    <a:pt x="790" y="343"/>
                    <a:pt x="920" y="434"/>
                    <a:pt x="1072" y="564"/>
                  </a:cubicBezTo>
                  <a:cubicBezTo>
                    <a:pt x="1076" y="568"/>
                    <a:pt x="1081" y="570"/>
                    <a:pt x="1086" y="570"/>
                  </a:cubicBezTo>
                  <a:cubicBezTo>
                    <a:pt x="1113" y="570"/>
                    <a:pt x="1140" y="520"/>
                    <a:pt x="1120" y="499"/>
                  </a:cubicBezTo>
                  <a:cubicBezTo>
                    <a:pt x="980" y="349"/>
                    <a:pt x="830" y="266"/>
                    <a:pt x="615" y="159"/>
                  </a:cubicBezTo>
                  <a:cubicBezTo>
                    <a:pt x="524" y="114"/>
                    <a:pt x="451" y="86"/>
                    <a:pt x="355" y="56"/>
                  </a:cubicBezTo>
                  <a:cubicBezTo>
                    <a:pt x="270" y="28"/>
                    <a:pt x="128" y="0"/>
                    <a:pt x="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11"/>
            <p:cNvSpPr/>
            <p:nvPr/>
          </p:nvSpPr>
          <p:spPr>
            <a:xfrm>
              <a:off x="6284743" y="2873887"/>
              <a:ext cx="75454" cy="94556"/>
            </a:xfrm>
            <a:custGeom>
              <a:rect b="b" l="l" r="r" t="t"/>
              <a:pathLst>
                <a:path extrusionOk="0" h="1134" w="905">
                  <a:moveTo>
                    <a:pt x="826" y="0"/>
                  </a:moveTo>
                  <a:cubicBezTo>
                    <a:pt x="762" y="0"/>
                    <a:pt x="439" y="157"/>
                    <a:pt x="224" y="418"/>
                  </a:cubicBezTo>
                  <a:cubicBezTo>
                    <a:pt x="1" y="690"/>
                    <a:pt x="40" y="980"/>
                    <a:pt x="110" y="1133"/>
                  </a:cubicBezTo>
                  <a:cubicBezTo>
                    <a:pt x="208" y="1109"/>
                    <a:pt x="467" y="1085"/>
                    <a:pt x="683" y="742"/>
                  </a:cubicBezTo>
                  <a:cubicBezTo>
                    <a:pt x="905" y="393"/>
                    <a:pt x="872" y="17"/>
                    <a:pt x="833" y="1"/>
                  </a:cubicBezTo>
                  <a:cubicBezTo>
                    <a:pt x="831" y="0"/>
                    <a:pt x="829" y="0"/>
                    <a:pt x="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11"/>
            <p:cNvSpPr/>
            <p:nvPr/>
          </p:nvSpPr>
          <p:spPr>
            <a:xfrm>
              <a:off x="6293998" y="2983201"/>
              <a:ext cx="99216" cy="62037"/>
            </a:xfrm>
            <a:custGeom>
              <a:rect b="b" l="l" r="r" t="t"/>
              <a:pathLst>
                <a:path extrusionOk="0" h="744" w="1190">
                  <a:moveTo>
                    <a:pt x="1004" y="1"/>
                  </a:moveTo>
                  <a:cubicBezTo>
                    <a:pt x="858" y="1"/>
                    <a:pt x="633" y="28"/>
                    <a:pt x="430" y="116"/>
                  </a:cubicBezTo>
                  <a:cubicBezTo>
                    <a:pt x="105" y="258"/>
                    <a:pt x="7" y="534"/>
                    <a:pt x="0" y="702"/>
                  </a:cubicBezTo>
                  <a:cubicBezTo>
                    <a:pt x="52" y="713"/>
                    <a:pt x="140" y="744"/>
                    <a:pt x="260" y="744"/>
                  </a:cubicBezTo>
                  <a:cubicBezTo>
                    <a:pt x="376" y="744"/>
                    <a:pt x="521" y="716"/>
                    <a:pt x="691" y="615"/>
                  </a:cubicBezTo>
                  <a:cubicBezTo>
                    <a:pt x="1049" y="404"/>
                    <a:pt x="1189" y="54"/>
                    <a:pt x="1162" y="22"/>
                  </a:cubicBezTo>
                  <a:cubicBezTo>
                    <a:pt x="1151" y="11"/>
                    <a:pt x="1092" y="1"/>
                    <a:pt x="100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11"/>
            <p:cNvSpPr/>
            <p:nvPr/>
          </p:nvSpPr>
          <p:spPr>
            <a:xfrm>
              <a:off x="6193032" y="2959521"/>
              <a:ext cx="67367" cy="103144"/>
            </a:xfrm>
            <a:custGeom>
              <a:rect b="b" l="l" r="r" t="t"/>
              <a:pathLst>
                <a:path extrusionOk="0" h="1237" w="808">
                  <a:moveTo>
                    <a:pt x="97" y="1"/>
                  </a:moveTo>
                  <a:cubicBezTo>
                    <a:pt x="93" y="1"/>
                    <a:pt x="91" y="2"/>
                    <a:pt x="89" y="3"/>
                  </a:cubicBezTo>
                  <a:cubicBezTo>
                    <a:pt x="53" y="25"/>
                    <a:pt x="0" y="368"/>
                    <a:pt x="83" y="711"/>
                  </a:cubicBezTo>
                  <a:cubicBezTo>
                    <a:pt x="166" y="1057"/>
                    <a:pt x="421" y="1201"/>
                    <a:pt x="585" y="1237"/>
                  </a:cubicBezTo>
                  <a:cubicBezTo>
                    <a:pt x="625" y="1143"/>
                    <a:pt x="807" y="906"/>
                    <a:pt x="639" y="534"/>
                  </a:cubicBezTo>
                  <a:cubicBezTo>
                    <a:pt x="491" y="212"/>
                    <a:pt x="160" y="1"/>
                    <a:pt x="9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11"/>
            <p:cNvSpPr/>
            <p:nvPr/>
          </p:nvSpPr>
          <p:spPr>
            <a:xfrm>
              <a:off x="6237804" y="2922082"/>
              <a:ext cx="82124" cy="394566"/>
            </a:xfrm>
            <a:custGeom>
              <a:rect b="b" l="l" r="r" t="t"/>
              <a:pathLst>
                <a:path extrusionOk="0" h="4732" w="985">
                  <a:moveTo>
                    <a:pt x="967" y="1"/>
                  </a:moveTo>
                  <a:cubicBezTo>
                    <a:pt x="965" y="1"/>
                    <a:pt x="963" y="1"/>
                    <a:pt x="961" y="3"/>
                  </a:cubicBezTo>
                  <a:cubicBezTo>
                    <a:pt x="715" y="310"/>
                    <a:pt x="557" y="696"/>
                    <a:pt x="422" y="1065"/>
                  </a:cubicBezTo>
                  <a:cubicBezTo>
                    <a:pt x="211" y="1641"/>
                    <a:pt x="78" y="2256"/>
                    <a:pt x="27" y="2868"/>
                  </a:cubicBezTo>
                  <a:cubicBezTo>
                    <a:pt x="3" y="3164"/>
                    <a:pt x="0" y="3461"/>
                    <a:pt x="26" y="3756"/>
                  </a:cubicBezTo>
                  <a:cubicBezTo>
                    <a:pt x="52" y="4072"/>
                    <a:pt x="91" y="4402"/>
                    <a:pt x="225" y="4690"/>
                  </a:cubicBezTo>
                  <a:cubicBezTo>
                    <a:pt x="238" y="4719"/>
                    <a:pt x="260" y="4731"/>
                    <a:pt x="280" y="4731"/>
                  </a:cubicBezTo>
                  <a:cubicBezTo>
                    <a:pt x="313" y="4731"/>
                    <a:pt x="344" y="4701"/>
                    <a:pt x="336" y="4653"/>
                  </a:cubicBezTo>
                  <a:cubicBezTo>
                    <a:pt x="277" y="4294"/>
                    <a:pt x="202" y="3941"/>
                    <a:pt x="185" y="3577"/>
                  </a:cubicBezTo>
                  <a:cubicBezTo>
                    <a:pt x="160" y="3017"/>
                    <a:pt x="189" y="2533"/>
                    <a:pt x="301" y="1940"/>
                  </a:cubicBezTo>
                  <a:cubicBezTo>
                    <a:pt x="365" y="1602"/>
                    <a:pt x="462" y="1302"/>
                    <a:pt x="563" y="1009"/>
                  </a:cubicBezTo>
                  <a:cubicBezTo>
                    <a:pt x="679" y="671"/>
                    <a:pt x="752" y="441"/>
                    <a:pt x="981" y="14"/>
                  </a:cubicBezTo>
                  <a:cubicBezTo>
                    <a:pt x="984" y="8"/>
                    <a:pt x="975" y="1"/>
                    <a:pt x="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11"/>
            <p:cNvSpPr/>
            <p:nvPr/>
          </p:nvSpPr>
          <p:spPr>
            <a:xfrm>
              <a:off x="6220045" y="3012802"/>
              <a:ext cx="40437" cy="73543"/>
            </a:xfrm>
            <a:custGeom>
              <a:rect b="b" l="l" r="r" t="t"/>
              <a:pathLst>
                <a:path extrusionOk="0" h="882" w="485">
                  <a:moveTo>
                    <a:pt x="5" y="1"/>
                  </a:moveTo>
                  <a:cubicBezTo>
                    <a:pt x="2" y="1"/>
                    <a:pt x="1" y="3"/>
                    <a:pt x="1" y="9"/>
                  </a:cubicBezTo>
                  <a:cubicBezTo>
                    <a:pt x="9" y="160"/>
                    <a:pt x="66" y="314"/>
                    <a:pt x="130" y="448"/>
                  </a:cubicBezTo>
                  <a:cubicBezTo>
                    <a:pt x="201" y="595"/>
                    <a:pt x="281" y="731"/>
                    <a:pt x="381" y="858"/>
                  </a:cubicBezTo>
                  <a:cubicBezTo>
                    <a:pt x="392" y="873"/>
                    <a:pt x="409" y="881"/>
                    <a:pt x="426" y="881"/>
                  </a:cubicBezTo>
                  <a:cubicBezTo>
                    <a:pt x="440" y="881"/>
                    <a:pt x="454" y="875"/>
                    <a:pt x="463" y="860"/>
                  </a:cubicBezTo>
                  <a:cubicBezTo>
                    <a:pt x="484" y="829"/>
                    <a:pt x="475" y="778"/>
                    <a:pt x="450" y="752"/>
                  </a:cubicBezTo>
                  <a:cubicBezTo>
                    <a:pt x="350" y="646"/>
                    <a:pt x="260" y="528"/>
                    <a:pt x="193" y="399"/>
                  </a:cubicBezTo>
                  <a:cubicBezTo>
                    <a:pt x="130" y="274"/>
                    <a:pt x="75" y="157"/>
                    <a:pt x="27" y="25"/>
                  </a:cubicBezTo>
                  <a:cubicBezTo>
                    <a:pt x="23" y="16"/>
                    <a:pt x="11" y="1"/>
                    <a:pt x="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11"/>
            <p:cNvSpPr/>
            <p:nvPr/>
          </p:nvSpPr>
          <p:spPr>
            <a:xfrm>
              <a:off x="6252644" y="3010967"/>
              <a:ext cx="89711" cy="74544"/>
            </a:xfrm>
            <a:custGeom>
              <a:rect b="b" l="l" r="r" t="t"/>
              <a:pathLst>
                <a:path extrusionOk="0" h="894" w="1076">
                  <a:moveTo>
                    <a:pt x="1041" y="1"/>
                  </a:moveTo>
                  <a:cubicBezTo>
                    <a:pt x="973" y="9"/>
                    <a:pt x="802" y="88"/>
                    <a:pt x="708" y="147"/>
                  </a:cubicBezTo>
                  <a:cubicBezTo>
                    <a:pt x="614" y="206"/>
                    <a:pt x="545" y="256"/>
                    <a:pt x="460" y="328"/>
                  </a:cubicBezTo>
                  <a:cubicBezTo>
                    <a:pt x="260" y="500"/>
                    <a:pt x="123" y="628"/>
                    <a:pt x="15" y="827"/>
                  </a:cubicBezTo>
                  <a:cubicBezTo>
                    <a:pt x="1" y="853"/>
                    <a:pt x="35" y="893"/>
                    <a:pt x="64" y="893"/>
                  </a:cubicBezTo>
                  <a:cubicBezTo>
                    <a:pt x="72" y="893"/>
                    <a:pt x="80" y="890"/>
                    <a:pt x="86" y="881"/>
                  </a:cubicBezTo>
                  <a:cubicBezTo>
                    <a:pt x="213" y="702"/>
                    <a:pt x="324" y="572"/>
                    <a:pt x="511" y="396"/>
                  </a:cubicBezTo>
                  <a:cubicBezTo>
                    <a:pt x="591" y="320"/>
                    <a:pt x="655" y="269"/>
                    <a:pt x="764" y="194"/>
                  </a:cubicBezTo>
                  <a:cubicBezTo>
                    <a:pt x="852" y="132"/>
                    <a:pt x="978" y="53"/>
                    <a:pt x="1067" y="9"/>
                  </a:cubicBezTo>
                  <a:cubicBezTo>
                    <a:pt x="1075" y="5"/>
                    <a:pt x="1046" y="1"/>
                    <a:pt x="1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11"/>
            <p:cNvSpPr/>
            <p:nvPr/>
          </p:nvSpPr>
          <p:spPr>
            <a:xfrm>
              <a:off x="6270403" y="3073004"/>
              <a:ext cx="88211" cy="76295"/>
            </a:xfrm>
            <a:custGeom>
              <a:rect b="b" l="l" r="r" t="t"/>
              <a:pathLst>
                <a:path extrusionOk="0" h="915" w="1058">
                  <a:moveTo>
                    <a:pt x="992" y="1"/>
                  </a:moveTo>
                  <a:cubicBezTo>
                    <a:pt x="890" y="1"/>
                    <a:pt x="577" y="72"/>
                    <a:pt x="327" y="250"/>
                  </a:cubicBezTo>
                  <a:cubicBezTo>
                    <a:pt x="38" y="456"/>
                    <a:pt x="1" y="747"/>
                    <a:pt x="29" y="912"/>
                  </a:cubicBezTo>
                  <a:cubicBezTo>
                    <a:pt x="55" y="912"/>
                    <a:pt x="90" y="915"/>
                    <a:pt x="133" y="915"/>
                  </a:cubicBezTo>
                  <a:cubicBezTo>
                    <a:pt x="263" y="915"/>
                    <a:pt x="462" y="888"/>
                    <a:pt x="685" y="683"/>
                  </a:cubicBezTo>
                  <a:cubicBezTo>
                    <a:pt x="991" y="403"/>
                    <a:pt x="1058" y="31"/>
                    <a:pt x="1023" y="6"/>
                  </a:cubicBezTo>
                  <a:cubicBezTo>
                    <a:pt x="1018" y="2"/>
                    <a:pt x="1008" y="1"/>
                    <a:pt x="99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11"/>
            <p:cNvSpPr/>
            <p:nvPr/>
          </p:nvSpPr>
          <p:spPr>
            <a:xfrm>
              <a:off x="6240972" y="3109275"/>
              <a:ext cx="72369" cy="90053"/>
            </a:xfrm>
            <a:custGeom>
              <a:rect b="b" l="l" r="r" t="t"/>
              <a:pathLst>
                <a:path extrusionOk="0" h="1080" w="868">
                  <a:moveTo>
                    <a:pt x="856" y="0"/>
                  </a:moveTo>
                  <a:cubicBezTo>
                    <a:pt x="848" y="0"/>
                    <a:pt x="839" y="1"/>
                    <a:pt x="837" y="2"/>
                  </a:cubicBezTo>
                  <a:cubicBezTo>
                    <a:pt x="773" y="24"/>
                    <a:pt x="622" y="137"/>
                    <a:pt x="542" y="214"/>
                  </a:cubicBezTo>
                  <a:cubicBezTo>
                    <a:pt x="463" y="292"/>
                    <a:pt x="405" y="354"/>
                    <a:pt x="338" y="443"/>
                  </a:cubicBezTo>
                  <a:cubicBezTo>
                    <a:pt x="179" y="652"/>
                    <a:pt x="72" y="808"/>
                    <a:pt x="8" y="1024"/>
                  </a:cubicBezTo>
                  <a:cubicBezTo>
                    <a:pt x="0" y="1050"/>
                    <a:pt x="35" y="1080"/>
                    <a:pt x="62" y="1080"/>
                  </a:cubicBezTo>
                  <a:cubicBezTo>
                    <a:pt x="73" y="1080"/>
                    <a:pt x="83" y="1075"/>
                    <a:pt x="88" y="1063"/>
                  </a:cubicBezTo>
                  <a:cubicBezTo>
                    <a:pt x="173" y="861"/>
                    <a:pt x="257" y="709"/>
                    <a:pt x="401" y="499"/>
                  </a:cubicBezTo>
                  <a:cubicBezTo>
                    <a:pt x="463" y="408"/>
                    <a:pt x="515" y="345"/>
                    <a:pt x="606" y="249"/>
                  </a:cubicBezTo>
                  <a:cubicBezTo>
                    <a:pt x="680" y="171"/>
                    <a:pt x="788" y="66"/>
                    <a:pt x="864" y="4"/>
                  </a:cubicBezTo>
                  <a:cubicBezTo>
                    <a:pt x="867" y="1"/>
                    <a:pt x="862" y="0"/>
                    <a:pt x="8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11"/>
            <p:cNvSpPr/>
            <p:nvPr/>
          </p:nvSpPr>
          <p:spPr>
            <a:xfrm>
              <a:off x="8017424" y="2454224"/>
              <a:ext cx="13257" cy="54032"/>
            </a:xfrm>
            <a:custGeom>
              <a:rect b="b" l="l" r="r" t="t"/>
              <a:pathLst>
                <a:path extrusionOk="0" h="648" w="159">
                  <a:moveTo>
                    <a:pt x="159" y="1"/>
                  </a:moveTo>
                  <a:lnTo>
                    <a:pt x="159" y="1"/>
                  </a:lnTo>
                  <a:cubicBezTo>
                    <a:pt x="96" y="62"/>
                    <a:pt x="51" y="131"/>
                    <a:pt x="27" y="210"/>
                  </a:cubicBezTo>
                  <a:cubicBezTo>
                    <a:pt x="9" y="274"/>
                    <a:pt x="1" y="342"/>
                    <a:pt x="7" y="415"/>
                  </a:cubicBezTo>
                  <a:cubicBezTo>
                    <a:pt x="9" y="431"/>
                    <a:pt x="11" y="448"/>
                    <a:pt x="14" y="465"/>
                  </a:cubicBezTo>
                  <a:cubicBezTo>
                    <a:pt x="25" y="525"/>
                    <a:pt x="42" y="585"/>
                    <a:pt x="68" y="647"/>
                  </a:cubicBezTo>
                  <a:lnTo>
                    <a:pt x="1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211"/>
            <p:cNvGrpSpPr/>
            <p:nvPr/>
          </p:nvGrpSpPr>
          <p:grpSpPr>
            <a:xfrm>
              <a:off x="6042975" y="1544483"/>
              <a:ext cx="298221" cy="264328"/>
              <a:chOff x="7010311" y="3029791"/>
              <a:chExt cx="220790" cy="195668"/>
            </a:xfrm>
          </p:grpSpPr>
          <p:sp>
            <p:nvSpPr>
              <p:cNvPr id="3878" name="Google Shape;3878;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7" name="Google Shape;3917;p211"/>
            <p:cNvSpPr/>
            <p:nvPr/>
          </p:nvSpPr>
          <p:spPr>
            <a:xfrm>
              <a:off x="6495513" y="3030646"/>
              <a:ext cx="800233" cy="419831"/>
            </a:xfrm>
            <a:custGeom>
              <a:rect b="b" l="l" r="r" t="t"/>
              <a:pathLst>
                <a:path extrusionOk="0" h="5035" w="9598">
                  <a:moveTo>
                    <a:pt x="4785" y="1"/>
                  </a:moveTo>
                  <a:cubicBezTo>
                    <a:pt x="3875" y="1"/>
                    <a:pt x="2968" y="138"/>
                    <a:pt x="2184" y="409"/>
                  </a:cubicBezTo>
                  <a:cubicBezTo>
                    <a:pt x="1980" y="480"/>
                    <a:pt x="1784" y="560"/>
                    <a:pt x="1598" y="649"/>
                  </a:cubicBezTo>
                  <a:cubicBezTo>
                    <a:pt x="1452" y="718"/>
                    <a:pt x="1315" y="792"/>
                    <a:pt x="1183" y="872"/>
                  </a:cubicBezTo>
                  <a:cubicBezTo>
                    <a:pt x="959" y="1009"/>
                    <a:pt x="765" y="1157"/>
                    <a:pt x="603" y="1312"/>
                  </a:cubicBezTo>
                  <a:cubicBezTo>
                    <a:pt x="561" y="1354"/>
                    <a:pt x="521" y="1394"/>
                    <a:pt x="482" y="1437"/>
                  </a:cubicBezTo>
                  <a:lnTo>
                    <a:pt x="1" y="1439"/>
                  </a:lnTo>
                  <a:lnTo>
                    <a:pt x="3" y="2457"/>
                  </a:lnTo>
                  <a:cubicBezTo>
                    <a:pt x="3" y="2517"/>
                    <a:pt x="5" y="2576"/>
                    <a:pt x="14" y="2637"/>
                  </a:cubicBezTo>
                  <a:cubicBezTo>
                    <a:pt x="37" y="2828"/>
                    <a:pt x="101" y="3019"/>
                    <a:pt x="206" y="3203"/>
                  </a:cubicBezTo>
                  <a:cubicBezTo>
                    <a:pt x="230" y="3246"/>
                    <a:pt x="256" y="3288"/>
                    <a:pt x="284" y="3330"/>
                  </a:cubicBezTo>
                  <a:cubicBezTo>
                    <a:pt x="412" y="3524"/>
                    <a:pt x="586" y="3710"/>
                    <a:pt x="805" y="3886"/>
                  </a:cubicBezTo>
                  <a:cubicBezTo>
                    <a:pt x="876" y="3944"/>
                    <a:pt x="955" y="4002"/>
                    <a:pt x="1038" y="4057"/>
                  </a:cubicBezTo>
                  <a:cubicBezTo>
                    <a:pt x="1121" y="4113"/>
                    <a:pt x="1208" y="4167"/>
                    <a:pt x="1302" y="4220"/>
                  </a:cubicBezTo>
                  <a:cubicBezTo>
                    <a:pt x="1408" y="4282"/>
                    <a:pt x="1523" y="4340"/>
                    <a:pt x="1642" y="4397"/>
                  </a:cubicBezTo>
                  <a:cubicBezTo>
                    <a:pt x="1789" y="4466"/>
                    <a:pt x="1942" y="4529"/>
                    <a:pt x="2099" y="4585"/>
                  </a:cubicBezTo>
                  <a:cubicBezTo>
                    <a:pt x="2209" y="4625"/>
                    <a:pt x="2321" y="4663"/>
                    <a:pt x="2436" y="4698"/>
                  </a:cubicBezTo>
                  <a:cubicBezTo>
                    <a:pt x="3174" y="4923"/>
                    <a:pt x="3995" y="5035"/>
                    <a:pt x="4812" y="5035"/>
                  </a:cubicBezTo>
                  <a:cubicBezTo>
                    <a:pt x="5851" y="5035"/>
                    <a:pt x="6884" y="4855"/>
                    <a:pt x="7737" y="4503"/>
                  </a:cubicBezTo>
                  <a:cubicBezTo>
                    <a:pt x="7841" y="4461"/>
                    <a:pt x="7943" y="4414"/>
                    <a:pt x="8041" y="4367"/>
                  </a:cubicBezTo>
                  <a:cubicBezTo>
                    <a:pt x="8171" y="4304"/>
                    <a:pt x="8296" y="4235"/>
                    <a:pt x="8415" y="4162"/>
                  </a:cubicBezTo>
                  <a:cubicBezTo>
                    <a:pt x="8528" y="4093"/>
                    <a:pt x="8634" y="4020"/>
                    <a:pt x="8732" y="3946"/>
                  </a:cubicBezTo>
                  <a:cubicBezTo>
                    <a:pt x="8809" y="3887"/>
                    <a:pt x="8882" y="3826"/>
                    <a:pt x="8949" y="3765"/>
                  </a:cubicBezTo>
                  <a:cubicBezTo>
                    <a:pt x="9017" y="3703"/>
                    <a:pt x="9078" y="3640"/>
                    <a:pt x="9135" y="3577"/>
                  </a:cubicBezTo>
                  <a:cubicBezTo>
                    <a:pt x="9303" y="3387"/>
                    <a:pt x="9426" y="3191"/>
                    <a:pt x="9503" y="2989"/>
                  </a:cubicBezTo>
                  <a:cubicBezTo>
                    <a:pt x="9520" y="2945"/>
                    <a:pt x="9534" y="2902"/>
                    <a:pt x="9546" y="2858"/>
                  </a:cubicBezTo>
                  <a:cubicBezTo>
                    <a:pt x="9580" y="2732"/>
                    <a:pt x="9598" y="2604"/>
                    <a:pt x="9598" y="2476"/>
                  </a:cubicBezTo>
                  <a:lnTo>
                    <a:pt x="9598" y="1399"/>
                  </a:lnTo>
                  <a:lnTo>
                    <a:pt x="9071" y="1402"/>
                  </a:lnTo>
                  <a:cubicBezTo>
                    <a:pt x="8943" y="1267"/>
                    <a:pt x="8791" y="1138"/>
                    <a:pt x="8617" y="1018"/>
                  </a:cubicBezTo>
                  <a:cubicBezTo>
                    <a:pt x="8425" y="882"/>
                    <a:pt x="8203" y="755"/>
                    <a:pt x="7955" y="639"/>
                  </a:cubicBezTo>
                  <a:cubicBezTo>
                    <a:pt x="7795" y="564"/>
                    <a:pt x="7626" y="496"/>
                    <a:pt x="7453" y="433"/>
                  </a:cubicBezTo>
                  <a:cubicBezTo>
                    <a:pt x="7247" y="360"/>
                    <a:pt x="7030" y="295"/>
                    <a:pt x="6809" y="239"/>
                  </a:cubicBezTo>
                  <a:cubicBezTo>
                    <a:pt x="6166" y="80"/>
                    <a:pt x="5474" y="1"/>
                    <a:pt x="4785"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11"/>
            <p:cNvSpPr/>
            <p:nvPr/>
          </p:nvSpPr>
          <p:spPr>
            <a:xfrm>
              <a:off x="6784488" y="3259363"/>
              <a:ext cx="66950" cy="189528"/>
            </a:xfrm>
            <a:custGeom>
              <a:rect b="b" l="l" r="r" t="t"/>
              <a:pathLst>
                <a:path extrusionOk="0" h="2273" w="803">
                  <a:moveTo>
                    <a:pt x="0" y="0"/>
                  </a:moveTo>
                  <a:lnTo>
                    <a:pt x="2" y="2187"/>
                  </a:lnTo>
                  <a:cubicBezTo>
                    <a:pt x="264" y="2227"/>
                    <a:pt x="533" y="2257"/>
                    <a:pt x="803" y="2273"/>
                  </a:cubicBezTo>
                  <a:lnTo>
                    <a:pt x="801" y="8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11"/>
            <p:cNvSpPr/>
            <p:nvPr/>
          </p:nvSpPr>
          <p:spPr>
            <a:xfrm>
              <a:off x="7251383" y="3147131"/>
              <a:ext cx="44355" cy="187611"/>
            </a:xfrm>
            <a:custGeom>
              <a:rect b="b" l="l" r="r" t="t"/>
              <a:pathLst>
                <a:path extrusionOk="0" h="2250" w="532">
                  <a:moveTo>
                    <a:pt x="0" y="0"/>
                  </a:moveTo>
                  <a:lnTo>
                    <a:pt x="3" y="2249"/>
                  </a:lnTo>
                  <a:cubicBezTo>
                    <a:pt x="25" y="2226"/>
                    <a:pt x="48" y="2204"/>
                    <a:pt x="69" y="2180"/>
                  </a:cubicBezTo>
                  <a:cubicBezTo>
                    <a:pt x="237" y="1990"/>
                    <a:pt x="360" y="1794"/>
                    <a:pt x="437" y="1592"/>
                  </a:cubicBezTo>
                  <a:cubicBezTo>
                    <a:pt x="454" y="1548"/>
                    <a:pt x="468" y="1505"/>
                    <a:pt x="480" y="1461"/>
                  </a:cubicBezTo>
                  <a:cubicBezTo>
                    <a:pt x="514" y="1335"/>
                    <a:pt x="532" y="1207"/>
                    <a:pt x="532" y="1079"/>
                  </a:cubicBezTo>
                  <a:lnTo>
                    <a:pt x="531" y="2"/>
                  </a:lnTo>
                  <a:lnTo>
                    <a:pt x="4" y="5"/>
                  </a:lnTo>
                  <a:lnTo>
                    <a:pt x="0"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11"/>
            <p:cNvSpPr/>
            <p:nvPr/>
          </p:nvSpPr>
          <p:spPr>
            <a:xfrm>
              <a:off x="7073045" y="3145129"/>
              <a:ext cx="34351" cy="283167"/>
            </a:xfrm>
            <a:custGeom>
              <a:rect b="b" l="l" r="r" t="t"/>
              <a:pathLst>
                <a:path extrusionOk="0" h="3396" w="412">
                  <a:moveTo>
                    <a:pt x="411" y="0"/>
                  </a:moveTo>
                  <a:lnTo>
                    <a:pt x="1" y="98"/>
                  </a:lnTo>
                  <a:lnTo>
                    <a:pt x="7" y="3396"/>
                  </a:lnTo>
                  <a:cubicBezTo>
                    <a:pt x="144" y="3360"/>
                    <a:pt x="278" y="3321"/>
                    <a:pt x="409" y="3278"/>
                  </a:cubicBezTo>
                  <a:lnTo>
                    <a:pt x="411"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11"/>
            <p:cNvSpPr/>
            <p:nvPr/>
          </p:nvSpPr>
          <p:spPr>
            <a:xfrm>
              <a:off x="6984502" y="3208250"/>
              <a:ext cx="67034" cy="236890"/>
            </a:xfrm>
            <a:custGeom>
              <a:rect b="b" l="l" r="r" t="t"/>
              <a:pathLst>
                <a:path extrusionOk="0" h="2841" w="804">
                  <a:moveTo>
                    <a:pt x="1" y="1"/>
                  </a:moveTo>
                  <a:lnTo>
                    <a:pt x="4" y="2840"/>
                  </a:lnTo>
                  <a:cubicBezTo>
                    <a:pt x="277" y="2807"/>
                    <a:pt x="544" y="2761"/>
                    <a:pt x="803" y="2705"/>
                  </a:cubicBezTo>
                  <a:lnTo>
                    <a:pt x="801" y="60"/>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11"/>
            <p:cNvSpPr/>
            <p:nvPr/>
          </p:nvSpPr>
          <p:spPr>
            <a:xfrm>
              <a:off x="6495430" y="3049907"/>
              <a:ext cx="232366" cy="380308"/>
            </a:xfrm>
            <a:custGeom>
              <a:rect b="b" l="l" r="r" t="t"/>
              <a:pathLst>
                <a:path extrusionOk="0" h="4561" w="2787">
                  <a:moveTo>
                    <a:pt x="2782" y="1"/>
                  </a:moveTo>
                  <a:cubicBezTo>
                    <a:pt x="2578" y="53"/>
                    <a:pt x="2377" y="108"/>
                    <a:pt x="2184" y="176"/>
                  </a:cubicBezTo>
                  <a:cubicBezTo>
                    <a:pt x="1980" y="246"/>
                    <a:pt x="1784" y="327"/>
                    <a:pt x="1598" y="414"/>
                  </a:cubicBezTo>
                  <a:cubicBezTo>
                    <a:pt x="1452" y="485"/>
                    <a:pt x="1315" y="558"/>
                    <a:pt x="1183" y="639"/>
                  </a:cubicBezTo>
                  <a:cubicBezTo>
                    <a:pt x="958" y="776"/>
                    <a:pt x="765" y="924"/>
                    <a:pt x="603" y="1078"/>
                  </a:cubicBezTo>
                  <a:cubicBezTo>
                    <a:pt x="561" y="1120"/>
                    <a:pt x="521" y="1161"/>
                    <a:pt x="482" y="1203"/>
                  </a:cubicBezTo>
                  <a:lnTo>
                    <a:pt x="1" y="1204"/>
                  </a:lnTo>
                  <a:lnTo>
                    <a:pt x="3" y="2223"/>
                  </a:lnTo>
                  <a:cubicBezTo>
                    <a:pt x="3" y="2285"/>
                    <a:pt x="6" y="2344"/>
                    <a:pt x="14" y="2404"/>
                  </a:cubicBezTo>
                  <a:cubicBezTo>
                    <a:pt x="38" y="2596"/>
                    <a:pt x="102" y="2787"/>
                    <a:pt x="207" y="2971"/>
                  </a:cubicBezTo>
                  <a:cubicBezTo>
                    <a:pt x="230" y="3013"/>
                    <a:pt x="256" y="3056"/>
                    <a:pt x="285" y="3098"/>
                  </a:cubicBezTo>
                  <a:cubicBezTo>
                    <a:pt x="413" y="3292"/>
                    <a:pt x="587" y="3478"/>
                    <a:pt x="805" y="3653"/>
                  </a:cubicBezTo>
                  <a:cubicBezTo>
                    <a:pt x="877" y="3711"/>
                    <a:pt x="956" y="3769"/>
                    <a:pt x="1039" y="3825"/>
                  </a:cubicBezTo>
                  <a:cubicBezTo>
                    <a:pt x="1121" y="3879"/>
                    <a:pt x="1209" y="3935"/>
                    <a:pt x="1303" y="3988"/>
                  </a:cubicBezTo>
                  <a:cubicBezTo>
                    <a:pt x="1409" y="4049"/>
                    <a:pt x="1524" y="4107"/>
                    <a:pt x="1643" y="4164"/>
                  </a:cubicBezTo>
                  <a:cubicBezTo>
                    <a:pt x="1790" y="4233"/>
                    <a:pt x="1943" y="4296"/>
                    <a:pt x="2100" y="4353"/>
                  </a:cubicBezTo>
                  <a:cubicBezTo>
                    <a:pt x="2210" y="4392"/>
                    <a:pt x="2322" y="4431"/>
                    <a:pt x="2437" y="4465"/>
                  </a:cubicBezTo>
                  <a:cubicBezTo>
                    <a:pt x="2551" y="4500"/>
                    <a:pt x="2669" y="4532"/>
                    <a:pt x="2787" y="4561"/>
                  </a:cubicBezTo>
                  <a:lnTo>
                    <a:pt x="2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11"/>
            <p:cNvSpPr/>
            <p:nvPr/>
          </p:nvSpPr>
          <p:spPr>
            <a:xfrm>
              <a:off x="6495430" y="3149799"/>
              <a:ext cx="54361" cy="193864"/>
            </a:xfrm>
            <a:custGeom>
              <a:rect b="b" l="l" r="r" t="t"/>
              <a:pathLst>
                <a:path extrusionOk="0" h="2325" w="652">
                  <a:moveTo>
                    <a:pt x="487" y="0"/>
                  </a:moveTo>
                  <a:cubicBezTo>
                    <a:pt x="486" y="2"/>
                    <a:pt x="483" y="4"/>
                    <a:pt x="482" y="6"/>
                  </a:cubicBezTo>
                  <a:lnTo>
                    <a:pt x="1" y="8"/>
                  </a:lnTo>
                  <a:lnTo>
                    <a:pt x="2" y="1025"/>
                  </a:lnTo>
                  <a:cubicBezTo>
                    <a:pt x="2" y="1087"/>
                    <a:pt x="5" y="1146"/>
                    <a:pt x="13" y="1206"/>
                  </a:cubicBezTo>
                  <a:cubicBezTo>
                    <a:pt x="37" y="1398"/>
                    <a:pt x="101" y="1589"/>
                    <a:pt x="206" y="1773"/>
                  </a:cubicBezTo>
                  <a:cubicBezTo>
                    <a:pt x="229" y="1815"/>
                    <a:pt x="255" y="1858"/>
                    <a:pt x="284" y="1900"/>
                  </a:cubicBezTo>
                  <a:cubicBezTo>
                    <a:pt x="381" y="2045"/>
                    <a:pt x="505" y="2188"/>
                    <a:pt x="652" y="2325"/>
                  </a:cubicBezTo>
                  <a:lnTo>
                    <a:pt x="650" y="59"/>
                  </a:lnTo>
                  <a:lnTo>
                    <a:pt x="4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11"/>
            <p:cNvSpPr/>
            <p:nvPr/>
          </p:nvSpPr>
          <p:spPr>
            <a:xfrm>
              <a:off x="6493179" y="2934339"/>
              <a:ext cx="803485" cy="427836"/>
            </a:xfrm>
            <a:custGeom>
              <a:rect b="b" l="l" r="r" t="t"/>
              <a:pathLst>
                <a:path extrusionOk="0" h="5131" w="9637">
                  <a:moveTo>
                    <a:pt x="4812" y="1"/>
                  </a:moveTo>
                  <a:cubicBezTo>
                    <a:pt x="3901" y="1"/>
                    <a:pt x="2995" y="139"/>
                    <a:pt x="2210" y="410"/>
                  </a:cubicBezTo>
                  <a:cubicBezTo>
                    <a:pt x="2006" y="480"/>
                    <a:pt x="1810" y="560"/>
                    <a:pt x="1624" y="649"/>
                  </a:cubicBezTo>
                  <a:cubicBezTo>
                    <a:pt x="1478" y="717"/>
                    <a:pt x="1340" y="792"/>
                    <a:pt x="1209" y="872"/>
                  </a:cubicBezTo>
                  <a:cubicBezTo>
                    <a:pt x="984" y="1011"/>
                    <a:pt x="791" y="1157"/>
                    <a:pt x="629" y="1312"/>
                  </a:cubicBezTo>
                  <a:cubicBezTo>
                    <a:pt x="444" y="1489"/>
                    <a:pt x="301" y="1676"/>
                    <a:pt x="202" y="1867"/>
                  </a:cubicBezTo>
                  <a:cubicBezTo>
                    <a:pt x="54" y="2148"/>
                    <a:pt x="1" y="2443"/>
                    <a:pt x="37" y="2733"/>
                  </a:cubicBezTo>
                  <a:cubicBezTo>
                    <a:pt x="61" y="2924"/>
                    <a:pt x="126" y="3116"/>
                    <a:pt x="229" y="3300"/>
                  </a:cubicBezTo>
                  <a:cubicBezTo>
                    <a:pt x="254" y="3343"/>
                    <a:pt x="280" y="3385"/>
                    <a:pt x="307" y="3427"/>
                  </a:cubicBezTo>
                  <a:cubicBezTo>
                    <a:pt x="437" y="3620"/>
                    <a:pt x="611" y="3807"/>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2"/>
                  </a:cubicBezTo>
                  <a:cubicBezTo>
                    <a:pt x="2233" y="4722"/>
                    <a:pt x="2344" y="4759"/>
                    <a:pt x="2459" y="4794"/>
                  </a:cubicBezTo>
                  <a:cubicBezTo>
                    <a:pt x="3198" y="5019"/>
                    <a:pt x="4018" y="5130"/>
                    <a:pt x="4836" y="5130"/>
                  </a:cubicBezTo>
                  <a:cubicBezTo>
                    <a:pt x="5875" y="5130"/>
                    <a:pt x="6908" y="4951"/>
                    <a:pt x="7761" y="4599"/>
                  </a:cubicBezTo>
                  <a:cubicBezTo>
                    <a:pt x="7865" y="4557"/>
                    <a:pt x="7965" y="4510"/>
                    <a:pt x="8065" y="4463"/>
                  </a:cubicBezTo>
                  <a:cubicBezTo>
                    <a:pt x="8195" y="4399"/>
                    <a:pt x="8319" y="4331"/>
                    <a:pt x="8439" y="4258"/>
                  </a:cubicBezTo>
                  <a:cubicBezTo>
                    <a:pt x="8554" y="4189"/>
                    <a:pt x="8660" y="4118"/>
                    <a:pt x="8756" y="4042"/>
                  </a:cubicBezTo>
                  <a:cubicBezTo>
                    <a:pt x="8834" y="3983"/>
                    <a:pt x="8905" y="3923"/>
                    <a:pt x="8973" y="3860"/>
                  </a:cubicBezTo>
                  <a:cubicBezTo>
                    <a:pt x="9040" y="3799"/>
                    <a:pt x="9103" y="3736"/>
                    <a:pt x="9158" y="3673"/>
                  </a:cubicBezTo>
                  <a:cubicBezTo>
                    <a:pt x="9327" y="3485"/>
                    <a:pt x="9451" y="3287"/>
                    <a:pt x="9527" y="3085"/>
                  </a:cubicBezTo>
                  <a:cubicBezTo>
                    <a:pt x="9542" y="3042"/>
                    <a:pt x="9558" y="2998"/>
                    <a:pt x="9570" y="2954"/>
                  </a:cubicBezTo>
                  <a:cubicBezTo>
                    <a:pt x="9623" y="2763"/>
                    <a:pt x="9636" y="2570"/>
                    <a:pt x="9609" y="2379"/>
                  </a:cubicBezTo>
                  <a:cubicBezTo>
                    <a:pt x="9568" y="2089"/>
                    <a:pt x="9436" y="1804"/>
                    <a:pt x="9213" y="1535"/>
                  </a:cubicBezTo>
                  <a:cubicBezTo>
                    <a:pt x="9062" y="1352"/>
                    <a:pt x="8872" y="1178"/>
                    <a:pt x="8641" y="1017"/>
                  </a:cubicBezTo>
                  <a:cubicBezTo>
                    <a:pt x="8451" y="882"/>
                    <a:pt x="8230" y="755"/>
                    <a:pt x="7981" y="639"/>
                  </a:cubicBezTo>
                  <a:cubicBezTo>
                    <a:pt x="7821" y="564"/>
                    <a:pt x="7653" y="496"/>
                    <a:pt x="7479" y="433"/>
                  </a:cubicBezTo>
                  <a:cubicBezTo>
                    <a:pt x="7272" y="360"/>
                    <a:pt x="7055" y="295"/>
                    <a:pt x="6835" y="239"/>
                  </a:cubicBezTo>
                  <a:cubicBezTo>
                    <a:pt x="6192" y="80"/>
                    <a:pt x="5501" y="1"/>
                    <a:pt x="481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11"/>
            <p:cNvSpPr/>
            <p:nvPr/>
          </p:nvSpPr>
          <p:spPr>
            <a:xfrm>
              <a:off x="6493179" y="2934339"/>
              <a:ext cx="803485" cy="427836"/>
            </a:xfrm>
            <a:custGeom>
              <a:rect b="b" l="l" r="r" t="t"/>
              <a:pathLst>
                <a:path extrusionOk="0" h="5131" w="9637">
                  <a:moveTo>
                    <a:pt x="4812" y="1"/>
                  </a:moveTo>
                  <a:cubicBezTo>
                    <a:pt x="3901" y="1"/>
                    <a:pt x="2995" y="139"/>
                    <a:pt x="2210" y="410"/>
                  </a:cubicBezTo>
                  <a:cubicBezTo>
                    <a:pt x="2006" y="480"/>
                    <a:pt x="1810" y="560"/>
                    <a:pt x="1624" y="649"/>
                  </a:cubicBezTo>
                  <a:cubicBezTo>
                    <a:pt x="1478" y="717"/>
                    <a:pt x="1340" y="792"/>
                    <a:pt x="1209" y="872"/>
                  </a:cubicBezTo>
                  <a:cubicBezTo>
                    <a:pt x="984" y="1011"/>
                    <a:pt x="791" y="1157"/>
                    <a:pt x="629" y="1312"/>
                  </a:cubicBezTo>
                  <a:cubicBezTo>
                    <a:pt x="444" y="1489"/>
                    <a:pt x="301" y="1676"/>
                    <a:pt x="202" y="1867"/>
                  </a:cubicBezTo>
                  <a:cubicBezTo>
                    <a:pt x="54" y="2148"/>
                    <a:pt x="1" y="2443"/>
                    <a:pt x="37" y="2733"/>
                  </a:cubicBezTo>
                  <a:cubicBezTo>
                    <a:pt x="61" y="2924"/>
                    <a:pt x="126" y="3116"/>
                    <a:pt x="229" y="3300"/>
                  </a:cubicBezTo>
                  <a:cubicBezTo>
                    <a:pt x="254" y="3343"/>
                    <a:pt x="280" y="3385"/>
                    <a:pt x="307" y="3427"/>
                  </a:cubicBezTo>
                  <a:cubicBezTo>
                    <a:pt x="437" y="3620"/>
                    <a:pt x="611" y="3807"/>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2"/>
                  </a:cubicBezTo>
                  <a:cubicBezTo>
                    <a:pt x="2233" y="4722"/>
                    <a:pt x="2344" y="4759"/>
                    <a:pt x="2459" y="4794"/>
                  </a:cubicBezTo>
                  <a:cubicBezTo>
                    <a:pt x="3198" y="5019"/>
                    <a:pt x="4018" y="5130"/>
                    <a:pt x="4836" y="5130"/>
                  </a:cubicBezTo>
                  <a:cubicBezTo>
                    <a:pt x="5875" y="5130"/>
                    <a:pt x="6908" y="4951"/>
                    <a:pt x="7761" y="4599"/>
                  </a:cubicBezTo>
                  <a:cubicBezTo>
                    <a:pt x="7865" y="4557"/>
                    <a:pt x="7965" y="4510"/>
                    <a:pt x="8065" y="4463"/>
                  </a:cubicBezTo>
                  <a:cubicBezTo>
                    <a:pt x="8195" y="4399"/>
                    <a:pt x="8319" y="4331"/>
                    <a:pt x="8439" y="4258"/>
                  </a:cubicBezTo>
                  <a:cubicBezTo>
                    <a:pt x="8554" y="4189"/>
                    <a:pt x="8660" y="4118"/>
                    <a:pt x="8756" y="4042"/>
                  </a:cubicBezTo>
                  <a:cubicBezTo>
                    <a:pt x="8834" y="3983"/>
                    <a:pt x="8905" y="3923"/>
                    <a:pt x="8973" y="3860"/>
                  </a:cubicBezTo>
                  <a:cubicBezTo>
                    <a:pt x="9040" y="3799"/>
                    <a:pt x="9103" y="3736"/>
                    <a:pt x="9158" y="3673"/>
                  </a:cubicBezTo>
                  <a:cubicBezTo>
                    <a:pt x="9327" y="3485"/>
                    <a:pt x="9451" y="3287"/>
                    <a:pt x="9527" y="3085"/>
                  </a:cubicBezTo>
                  <a:cubicBezTo>
                    <a:pt x="9542" y="3042"/>
                    <a:pt x="9558" y="2998"/>
                    <a:pt x="9570" y="2954"/>
                  </a:cubicBezTo>
                  <a:cubicBezTo>
                    <a:pt x="9623" y="2763"/>
                    <a:pt x="9636" y="2570"/>
                    <a:pt x="9609" y="2379"/>
                  </a:cubicBezTo>
                  <a:cubicBezTo>
                    <a:pt x="9568" y="2089"/>
                    <a:pt x="9436" y="1804"/>
                    <a:pt x="9213" y="1535"/>
                  </a:cubicBezTo>
                  <a:cubicBezTo>
                    <a:pt x="9062" y="1352"/>
                    <a:pt x="8872" y="1178"/>
                    <a:pt x="8641" y="1017"/>
                  </a:cubicBezTo>
                  <a:cubicBezTo>
                    <a:pt x="8451" y="882"/>
                    <a:pt x="8230" y="755"/>
                    <a:pt x="7981" y="639"/>
                  </a:cubicBezTo>
                  <a:cubicBezTo>
                    <a:pt x="7821" y="564"/>
                    <a:pt x="7653" y="496"/>
                    <a:pt x="7479" y="433"/>
                  </a:cubicBezTo>
                  <a:cubicBezTo>
                    <a:pt x="7272" y="360"/>
                    <a:pt x="7055" y="295"/>
                    <a:pt x="6835" y="239"/>
                  </a:cubicBezTo>
                  <a:cubicBezTo>
                    <a:pt x="6192" y="80"/>
                    <a:pt x="5501" y="1"/>
                    <a:pt x="4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11"/>
            <p:cNvSpPr/>
            <p:nvPr/>
          </p:nvSpPr>
          <p:spPr>
            <a:xfrm>
              <a:off x="6493179" y="2934339"/>
              <a:ext cx="803485" cy="427836"/>
            </a:xfrm>
            <a:custGeom>
              <a:rect b="b" l="l" r="r" t="t"/>
              <a:pathLst>
                <a:path extrusionOk="0" h="5131" w="9637">
                  <a:moveTo>
                    <a:pt x="4812" y="1"/>
                  </a:moveTo>
                  <a:cubicBezTo>
                    <a:pt x="3901" y="1"/>
                    <a:pt x="2995" y="139"/>
                    <a:pt x="2210" y="410"/>
                  </a:cubicBezTo>
                  <a:cubicBezTo>
                    <a:pt x="2006" y="480"/>
                    <a:pt x="1810" y="560"/>
                    <a:pt x="1624" y="649"/>
                  </a:cubicBezTo>
                  <a:cubicBezTo>
                    <a:pt x="1478" y="717"/>
                    <a:pt x="1340" y="792"/>
                    <a:pt x="1209" y="872"/>
                  </a:cubicBezTo>
                  <a:cubicBezTo>
                    <a:pt x="984" y="1011"/>
                    <a:pt x="791" y="1157"/>
                    <a:pt x="629" y="1312"/>
                  </a:cubicBezTo>
                  <a:cubicBezTo>
                    <a:pt x="444" y="1489"/>
                    <a:pt x="301" y="1676"/>
                    <a:pt x="202" y="1867"/>
                  </a:cubicBezTo>
                  <a:cubicBezTo>
                    <a:pt x="54" y="2148"/>
                    <a:pt x="1" y="2443"/>
                    <a:pt x="37" y="2733"/>
                  </a:cubicBezTo>
                  <a:cubicBezTo>
                    <a:pt x="61" y="2924"/>
                    <a:pt x="126" y="3116"/>
                    <a:pt x="229" y="3300"/>
                  </a:cubicBezTo>
                  <a:cubicBezTo>
                    <a:pt x="254" y="3343"/>
                    <a:pt x="280" y="3385"/>
                    <a:pt x="307" y="3427"/>
                  </a:cubicBezTo>
                  <a:cubicBezTo>
                    <a:pt x="437" y="3620"/>
                    <a:pt x="611" y="3807"/>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2"/>
                  </a:cubicBezTo>
                  <a:cubicBezTo>
                    <a:pt x="2233" y="4722"/>
                    <a:pt x="2344" y="4759"/>
                    <a:pt x="2459" y="4794"/>
                  </a:cubicBezTo>
                  <a:cubicBezTo>
                    <a:pt x="3198" y="5019"/>
                    <a:pt x="4018" y="5130"/>
                    <a:pt x="4836" y="5130"/>
                  </a:cubicBezTo>
                  <a:cubicBezTo>
                    <a:pt x="5875" y="5130"/>
                    <a:pt x="6908" y="4951"/>
                    <a:pt x="7761" y="4599"/>
                  </a:cubicBezTo>
                  <a:cubicBezTo>
                    <a:pt x="7865" y="4557"/>
                    <a:pt x="7965" y="4510"/>
                    <a:pt x="8065" y="4463"/>
                  </a:cubicBezTo>
                  <a:cubicBezTo>
                    <a:pt x="8195" y="4399"/>
                    <a:pt x="8319" y="4331"/>
                    <a:pt x="8439" y="4258"/>
                  </a:cubicBezTo>
                  <a:cubicBezTo>
                    <a:pt x="8554" y="4189"/>
                    <a:pt x="8660" y="4118"/>
                    <a:pt x="8756" y="4042"/>
                  </a:cubicBezTo>
                  <a:cubicBezTo>
                    <a:pt x="8834" y="3983"/>
                    <a:pt x="8905" y="3923"/>
                    <a:pt x="8973" y="3860"/>
                  </a:cubicBezTo>
                  <a:cubicBezTo>
                    <a:pt x="9040" y="3799"/>
                    <a:pt x="9103" y="3736"/>
                    <a:pt x="9158" y="3673"/>
                  </a:cubicBezTo>
                  <a:cubicBezTo>
                    <a:pt x="9327" y="3485"/>
                    <a:pt x="9451" y="3287"/>
                    <a:pt x="9527" y="3085"/>
                  </a:cubicBezTo>
                  <a:cubicBezTo>
                    <a:pt x="9542" y="3042"/>
                    <a:pt x="9558" y="2998"/>
                    <a:pt x="9570" y="2954"/>
                  </a:cubicBezTo>
                  <a:cubicBezTo>
                    <a:pt x="9623" y="2763"/>
                    <a:pt x="9636" y="2570"/>
                    <a:pt x="9609" y="2379"/>
                  </a:cubicBezTo>
                  <a:cubicBezTo>
                    <a:pt x="9568" y="2089"/>
                    <a:pt x="9436" y="1804"/>
                    <a:pt x="9213" y="1535"/>
                  </a:cubicBezTo>
                  <a:cubicBezTo>
                    <a:pt x="9062" y="1352"/>
                    <a:pt x="8872" y="1178"/>
                    <a:pt x="8641" y="1017"/>
                  </a:cubicBezTo>
                  <a:cubicBezTo>
                    <a:pt x="8451" y="882"/>
                    <a:pt x="8230" y="755"/>
                    <a:pt x="7981" y="639"/>
                  </a:cubicBezTo>
                  <a:cubicBezTo>
                    <a:pt x="7821" y="564"/>
                    <a:pt x="7653" y="496"/>
                    <a:pt x="7479" y="433"/>
                  </a:cubicBezTo>
                  <a:cubicBezTo>
                    <a:pt x="7272" y="360"/>
                    <a:pt x="7055" y="295"/>
                    <a:pt x="6835" y="239"/>
                  </a:cubicBezTo>
                  <a:cubicBezTo>
                    <a:pt x="6192" y="80"/>
                    <a:pt x="5501" y="1"/>
                    <a:pt x="4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11"/>
            <p:cNvSpPr/>
            <p:nvPr/>
          </p:nvSpPr>
          <p:spPr>
            <a:xfrm>
              <a:off x="6493345" y="2990455"/>
              <a:ext cx="234617" cy="351791"/>
            </a:xfrm>
            <a:custGeom>
              <a:rect b="b" l="l" r="r" t="t"/>
              <a:pathLst>
                <a:path extrusionOk="0" h="4219" w="2814">
                  <a:moveTo>
                    <a:pt x="1577" y="1"/>
                  </a:moveTo>
                  <a:cubicBezTo>
                    <a:pt x="1450" y="62"/>
                    <a:pt x="1328" y="128"/>
                    <a:pt x="1209" y="199"/>
                  </a:cubicBezTo>
                  <a:cubicBezTo>
                    <a:pt x="985" y="336"/>
                    <a:pt x="791" y="484"/>
                    <a:pt x="629" y="639"/>
                  </a:cubicBezTo>
                  <a:cubicBezTo>
                    <a:pt x="444" y="816"/>
                    <a:pt x="301" y="1003"/>
                    <a:pt x="203" y="1194"/>
                  </a:cubicBezTo>
                  <a:cubicBezTo>
                    <a:pt x="55" y="1478"/>
                    <a:pt x="1" y="1770"/>
                    <a:pt x="38" y="2060"/>
                  </a:cubicBezTo>
                  <a:cubicBezTo>
                    <a:pt x="62" y="2251"/>
                    <a:pt x="126" y="2443"/>
                    <a:pt x="231" y="2627"/>
                  </a:cubicBezTo>
                  <a:cubicBezTo>
                    <a:pt x="254" y="2670"/>
                    <a:pt x="280" y="2712"/>
                    <a:pt x="309" y="2754"/>
                  </a:cubicBezTo>
                  <a:cubicBezTo>
                    <a:pt x="437" y="2947"/>
                    <a:pt x="611" y="3134"/>
                    <a:pt x="829" y="3309"/>
                  </a:cubicBezTo>
                  <a:cubicBezTo>
                    <a:pt x="901" y="3367"/>
                    <a:pt x="979" y="3425"/>
                    <a:pt x="1062" y="3480"/>
                  </a:cubicBezTo>
                  <a:cubicBezTo>
                    <a:pt x="1145" y="3536"/>
                    <a:pt x="1233" y="3590"/>
                    <a:pt x="1325" y="3643"/>
                  </a:cubicBezTo>
                  <a:cubicBezTo>
                    <a:pt x="1433" y="3705"/>
                    <a:pt x="1547" y="3763"/>
                    <a:pt x="1667" y="3820"/>
                  </a:cubicBezTo>
                  <a:cubicBezTo>
                    <a:pt x="1814" y="3889"/>
                    <a:pt x="1967" y="3952"/>
                    <a:pt x="2124" y="4009"/>
                  </a:cubicBezTo>
                  <a:cubicBezTo>
                    <a:pt x="2234" y="4048"/>
                    <a:pt x="2345" y="4086"/>
                    <a:pt x="2459" y="4121"/>
                  </a:cubicBezTo>
                  <a:cubicBezTo>
                    <a:pt x="2576" y="4157"/>
                    <a:pt x="2694" y="4188"/>
                    <a:pt x="2814" y="4218"/>
                  </a:cubicBezTo>
                  <a:lnTo>
                    <a:pt x="15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11"/>
            <p:cNvSpPr/>
            <p:nvPr/>
          </p:nvSpPr>
          <p:spPr>
            <a:xfrm>
              <a:off x="6493846" y="3102354"/>
              <a:ext cx="55444" cy="152590"/>
            </a:xfrm>
            <a:custGeom>
              <a:rect b="b" l="l" r="r" t="t"/>
              <a:pathLst>
                <a:path extrusionOk="0" h="1830" w="665">
                  <a:moveTo>
                    <a:pt x="130" y="1"/>
                  </a:moveTo>
                  <a:cubicBezTo>
                    <a:pt x="34" y="237"/>
                    <a:pt x="1" y="478"/>
                    <a:pt x="32" y="718"/>
                  </a:cubicBezTo>
                  <a:cubicBezTo>
                    <a:pt x="56" y="909"/>
                    <a:pt x="120" y="1101"/>
                    <a:pt x="225" y="1285"/>
                  </a:cubicBezTo>
                  <a:cubicBezTo>
                    <a:pt x="248" y="1328"/>
                    <a:pt x="274" y="1370"/>
                    <a:pt x="303" y="1412"/>
                  </a:cubicBezTo>
                  <a:cubicBezTo>
                    <a:pt x="399" y="1555"/>
                    <a:pt x="520" y="1695"/>
                    <a:pt x="664" y="1830"/>
                  </a:cubicBezTo>
                  <a:lnTo>
                    <a:pt x="1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11"/>
            <p:cNvSpPr/>
            <p:nvPr/>
          </p:nvSpPr>
          <p:spPr>
            <a:xfrm>
              <a:off x="6671933" y="2953100"/>
              <a:ext cx="179256" cy="407740"/>
            </a:xfrm>
            <a:custGeom>
              <a:rect b="b" l="l" r="r" t="t"/>
              <a:pathLst>
                <a:path extrusionOk="0" h="4890" w="2150">
                  <a:moveTo>
                    <a:pt x="715" y="1"/>
                  </a:moveTo>
                  <a:cubicBezTo>
                    <a:pt x="491" y="53"/>
                    <a:pt x="274" y="114"/>
                    <a:pt x="67" y="186"/>
                  </a:cubicBezTo>
                  <a:cubicBezTo>
                    <a:pt x="45" y="194"/>
                    <a:pt x="24" y="202"/>
                    <a:pt x="1" y="209"/>
                  </a:cubicBezTo>
                  <a:lnTo>
                    <a:pt x="1350" y="4803"/>
                  </a:lnTo>
                  <a:cubicBezTo>
                    <a:pt x="1613" y="4844"/>
                    <a:pt x="1881" y="4874"/>
                    <a:pt x="2150" y="4890"/>
                  </a:cubicBezTo>
                  <a:lnTo>
                    <a:pt x="7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11"/>
            <p:cNvSpPr/>
            <p:nvPr/>
          </p:nvSpPr>
          <p:spPr>
            <a:xfrm>
              <a:off x="6860858" y="2934589"/>
              <a:ext cx="190595" cy="422416"/>
            </a:xfrm>
            <a:custGeom>
              <a:rect b="b" l="l" r="r" t="t"/>
              <a:pathLst>
                <a:path extrusionOk="0" h="5066" w="2286">
                  <a:moveTo>
                    <a:pt x="395" y="0"/>
                  </a:moveTo>
                  <a:cubicBezTo>
                    <a:pt x="264" y="0"/>
                    <a:pt x="132" y="3"/>
                    <a:pt x="1" y="8"/>
                  </a:cubicBezTo>
                  <a:lnTo>
                    <a:pt x="1486" y="5065"/>
                  </a:lnTo>
                  <a:cubicBezTo>
                    <a:pt x="1758" y="5033"/>
                    <a:pt x="2026" y="4987"/>
                    <a:pt x="2285" y="4929"/>
                  </a:cubicBezTo>
                  <a:lnTo>
                    <a:pt x="842" y="12"/>
                  </a:lnTo>
                  <a:cubicBezTo>
                    <a:pt x="693" y="4"/>
                    <a:pt x="544" y="0"/>
                    <a:pt x="395"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11"/>
            <p:cNvSpPr/>
            <p:nvPr/>
          </p:nvSpPr>
          <p:spPr>
            <a:xfrm>
              <a:off x="6955071" y="2936924"/>
              <a:ext cx="152243" cy="403238"/>
            </a:xfrm>
            <a:custGeom>
              <a:rect b="b" l="l" r="r" t="t"/>
              <a:pathLst>
                <a:path extrusionOk="0" h="4836" w="1826">
                  <a:moveTo>
                    <a:pt x="0" y="0"/>
                  </a:moveTo>
                  <a:lnTo>
                    <a:pt x="1421" y="4836"/>
                  </a:lnTo>
                  <a:cubicBezTo>
                    <a:pt x="1558" y="4800"/>
                    <a:pt x="1693" y="4759"/>
                    <a:pt x="1825" y="4716"/>
                  </a:cubicBezTo>
                  <a:lnTo>
                    <a:pt x="456" y="49"/>
                  </a:lnTo>
                  <a:cubicBezTo>
                    <a:pt x="305" y="28"/>
                    <a:pt x="153" y="12"/>
                    <a:pt x="0"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11"/>
            <p:cNvSpPr/>
            <p:nvPr/>
          </p:nvSpPr>
          <p:spPr>
            <a:xfrm>
              <a:off x="7178430" y="2997626"/>
              <a:ext cx="118309" cy="248980"/>
            </a:xfrm>
            <a:custGeom>
              <a:rect b="b" l="l" r="r" t="t"/>
              <a:pathLst>
                <a:path extrusionOk="0" h="2986" w="1419">
                  <a:moveTo>
                    <a:pt x="1" y="0"/>
                  </a:moveTo>
                  <a:lnTo>
                    <a:pt x="875" y="2985"/>
                  </a:lnTo>
                  <a:cubicBezTo>
                    <a:pt x="897" y="2963"/>
                    <a:pt x="919" y="2939"/>
                    <a:pt x="941" y="2916"/>
                  </a:cubicBezTo>
                  <a:cubicBezTo>
                    <a:pt x="1109" y="2726"/>
                    <a:pt x="1233" y="2529"/>
                    <a:pt x="1309" y="2327"/>
                  </a:cubicBezTo>
                  <a:cubicBezTo>
                    <a:pt x="1326" y="2284"/>
                    <a:pt x="1340" y="2241"/>
                    <a:pt x="1352" y="2196"/>
                  </a:cubicBezTo>
                  <a:cubicBezTo>
                    <a:pt x="1405" y="2007"/>
                    <a:pt x="1418" y="1814"/>
                    <a:pt x="1391" y="1622"/>
                  </a:cubicBezTo>
                  <a:cubicBezTo>
                    <a:pt x="1350" y="1331"/>
                    <a:pt x="1218" y="1046"/>
                    <a:pt x="995" y="777"/>
                  </a:cubicBezTo>
                  <a:cubicBezTo>
                    <a:pt x="845" y="595"/>
                    <a:pt x="655" y="421"/>
                    <a:pt x="423" y="259"/>
                  </a:cubicBezTo>
                  <a:cubicBezTo>
                    <a:pt x="384" y="231"/>
                    <a:pt x="341" y="203"/>
                    <a:pt x="299" y="175"/>
                  </a:cubicBezTo>
                  <a:cubicBezTo>
                    <a:pt x="280" y="164"/>
                    <a:pt x="261" y="150"/>
                    <a:pt x="241" y="138"/>
                  </a:cubicBezTo>
                  <a:cubicBezTo>
                    <a:pt x="222" y="127"/>
                    <a:pt x="203" y="115"/>
                    <a:pt x="183" y="103"/>
                  </a:cubicBezTo>
                  <a:cubicBezTo>
                    <a:pt x="124" y="69"/>
                    <a:pt x="64" y="33"/>
                    <a:pt x="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11"/>
            <p:cNvSpPr/>
            <p:nvPr/>
          </p:nvSpPr>
          <p:spPr>
            <a:xfrm>
              <a:off x="6562212" y="2988871"/>
              <a:ext cx="665332" cy="318771"/>
            </a:xfrm>
            <a:custGeom>
              <a:rect b="b" l="l" r="r" t="t"/>
              <a:pathLst>
                <a:path extrusionOk="0" h="3823" w="7980">
                  <a:moveTo>
                    <a:pt x="3987" y="0"/>
                  </a:moveTo>
                  <a:cubicBezTo>
                    <a:pt x="3064" y="0"/>
                    <a:pt x="2147" y="190"/>
                    <a:pt x="1456" y="563"/>
                  </a:cubicBezTo>
                  <a:cubicBezTo>
                    <a:pt x="1400" y="593"/>
                    <a:pt x="1345" y="624"/>
                    <a:pt x="1293" y="656"/>
                  </a:cubicBezTo>
                  <a:cubicBezTo>
                    <a:pt x="1" y="1452"/>
                    <a:pt x="163" y="2659"/>
                    <a:pt x="1657" y="3353"/>
                  </a:cubicBezTo>
                  <a:cubicBezTo>
                    <a:pt x="2336" y="3668"/>
                    <a:pt x="3173" y="3823"/>
                    <a:pt x="4006" y="3823"/>
                  </a:cubicBezTo>
                  <a:cubicBezTo>
                    <a:pt x="5004" y="3823"/>
                    <a:pt x="5996" y="3601"/>
                    <a:pt x="6701" y="3166"/>
                  </a:cubicBezTo>
                  <a:cubicBezTo>
                    <a:pt x="6753" y="3134"/>
                    <a:pt x="6804" y="3101"/>
                    <a:pt x="6852" y="3066"/>
                  </a:cubicBezTo>
                  <a:cubicBezTo>
                    <a:pt x="7979" y="2274"/>
                    <a:pt x="7770" y="1136"/>
                    <a:pt x="6337" y="470"/>
                  </a:cubicBezTo>
                  <a:cubicBezTo>
                    <a:pt x="5657" y="155"/>
                    <a:pt x="4820" y="0"/>
                    <a:pt x="398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11"/>
            <p:cNvSpPr/>
            <p:nvPr/>
          </p:nvSpPr>
          <p:spPr>
            <a:xfrm>
              <a:off x="6562212" y="2988871"/>
              <a:ext cx="665332" cy="318771"/>
            </a:xfrm>
            <a:custGeom>
              <a:rect b="b" l="l" r="r" t="t"/>
              <a:pathLst>
                <a:path extrusionOk="0" h="3823" w="7980">
                  <a:moveTo>
                    <a:pt x="3987" y="0"/>
                  </a:moveTo>
                  <a:cubicBezTo>
                    <a:pt x="3064" y="0"/>
                    <a:pt x="2147" y="190"/>
                    <a:pt x="1456" y="563"/>
                  </a:cubicBezTo>
                  <a:cubicBezTo>
                    <a:pt x="1400" y="593"/>
                    <a:pt x="1345" y="624"/>
                    <a:pt x="1293" y="656"/>
                  </a:cubicBezTo>
                  <a:cubicBezTo>
                    <a:pt x="1" y="1452"/>
                    <a:pt x="163" y="2659"/>
                    <a:pt x="1657" y="3353"/>
                  </a:cubicBezTo>
                  <a:cubicBezTo>
                    <a:pt x="2336" y="3668"/>
                    <a:pt x="3173" y="3823"/>
                    <a:pt x="4006" y="3823"/>
                  </a:cubicBezTo>
                  <a:cubicBezTo>
                    <a:pt x="5004" y="3823"/>
                    <a:pt x="5996" y="3601"/>
                    <a:pt x="6701" y="3166"/>
                  </a:cubicBezTo>
                  <a:cubicBezTo>
                    <a:pt x="6753" y="3134"/>
                    <a:pt x="6804" y="3101"/>
                    <a:pt x="6852" y="3066"/>
                  </a:cubicBezTo>
                  <a:cubicBezTo>
                    <a:pt x="7979" y="2274"/>
                    <a:pt x="7770" y="1136"/>
                    <a:pt x="6337" y="470"/>
                  </a:cubicBezTo>
                  <a:cubicBezTo>
                    <a:pt x="5657" y="155"/>
                    <a:pt x="4820" y="0"/>
                    <a:pt x="39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11"/>
            <p:cNvSpPr/>
            <p:nvPr/>
          </p:nvSpPr>
          <p:spPr>
            <a:xfrm>
              <a:off x="6603566" y="2995959"/>
              <a:ext cx="584626" cy="304513"/>
            </a:xfrm>
            <a:custGeom>
              <a:rect b="b" l="l" r="r" t="t"/>
              <a:pathLst>
                <a:path extrusionOk="0" h="3652" w="7012">
                  <a:moveTo>
                    <a:pt x="3491" y="1"/>
                  </a:moveTo>
                  <a:cubicBezTo>
                    <a:pt x="2609" y="1"/>
                    <a:pt x="1732" y="183"/>
                    <a:pt x="1073" y="538"/>
                  </a:cubicBezTo>
                  <a:cubicBezTo>
                    <a:pt x="1063" y="545"/>
                    <a:pt x="1052" y="550"/>
                    <a:pt x="1040" y="555"/>
                  </a:cubicBezTo>
                  <a:cubicBezTo>
                    <a:pt x="998" y="579"/>
                    <a:pt x="957" y="603"/>
                    <a:pt x="917" y="627"/>
                  </a:cubicBezTo>
                  <a:cubicBezTo>
                    <a:pt x="671" y="779"/>
                    <a:pt x="480" y="944"/>
                    <a:pt x="344" y="1119"/>
                  </a:cubicBezTo>
                  <a:cubicBezTo>
                    <a:pt x="20" y="1536"/>
                    <a:pt x="0" y="2000"/>
                    <a:pt x="271" y="2421"/>
                  </a:cubicBezTo>
                  <a:cubicBezTo>
                    <a:pt x="432" y="2668"/>
                    <a:pt x="692" y="2898"/>
                    <a:pt x="1051" y="3096"/>
                  </a:cubicBezTo>
                  <a:cubicBezTo>
                    <a:pt x="1118" y="3133"/>
                    <a:pt x="1189" y="3170"/>
                    <a:pt x="1265" y="3204"/>
                  </a:cubicBezTo>
                  <a:cubicBezTo>
                    <a:pt x="1334" y="3235"/>
                    <a:pt x="1403" y="3266"/>
                    <a:pt x="1474" y="3293"/>
                  </a:cubicBezTo>
                  <a:cubicBezTo>
                    <a:pt x="1625" y="3354"/>
                    <a:pt x="1782" y="3406"/>
                    <a:pt x="1943" y="3450"/>
                  </a:cubicBezTo>
                  <a:cubicBezTo>
                    <a:pt x="2436" y="3585"/>
                    <a:pt x="2974" y="3652"/>
                    <a:pt x="3509" y="3652"/>
                  </a:cubicBezTo>
                  <a:cubicBezTo>
                    <a:pt x="4204" y="3652"/>
                    <a:pt x="4894" y="3540"/>
                    <a:pt x="5479" y="3319"/>
                  </a:cubicBezTo>
                  <a:cubicBezTo>
                    <a:pt x="5627" y="3264"/>
                    <a:pt x="5769" y="3201"/>
                    <a:pt x="5901" y="3130"/>
                  </a:cubicBezTo>
                  <a:cubicBezTo>
                    <a:pt x="5964" y="3097"/>
                    <a:pt x="6024" y="3062"/>
                    <a:pt x="6083" y="3027"/>
                  </a:cubicBezTo>
                  <a:cubicBezTo>
                    <a:pt x="6134" y="2995"/>
                    <a:pt x="6183" y="2963"/>
                    <a:pt x="6228" y="2932"/>
                  </a:cubicBezTo>
                  <a:cubicBezTo>
                    <a:pt x="6241" y="2922"/>
                    <a:pt x="6254" y="2913"/>
                    <a:pt x="6266" y="2904"/>
                  </a:cubicBezTo>
                  <a:cubicBezTo>
                    <a:pt x="6568" y="2682"/>
                    <a:pt x="6764" y="2434"/>
                    <a:pt x="6856" y="2178"/>
                  </a:cubicBezTo>
                  <a:cubicBezTo>
                    <a:pt x="7012" y="1742"/>
                    <a:pt x="6868" y="1284"/>
                    <a:pt x="6435" y="896"/>
                  </a:cubicBezTo>
                  <a:cubicBezTo>
                    <a:pt x="6255" y="732"/>
                    <a:pt x="6020" y="581"/>
                    <a:pt x="5737" y="450"/>
                  </a:cubicBezTo>
                  <a:cubicBezTo>
                    <a:pt x="5691" y="428"/>
                    <a:pt x="5645" y="407"/>
                    <a:pt x="5596" y="388"/>
                  </a:cubicBezTo>
                  <a:cubicBezTo>
                    <a:pt x="4974" y="129"/>
                    <a:pt x="4230" y="1"/>
                    <a:pt x="349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11"/>
            <p:cNvSpPr/>
            <p:nvPr/>
          </p:nvSpPr>
          <p:spPr>
            <a:xfrm>
              <a:off x="6603566" y="2995959"/>
              <a:ext cx="584626" cy="304513"/>
            </a:xfrm>
            <a:custGeom>
              <a:rect b="b" l="l" r="r" t="t"/>
              <a:pathLst>
                <a:path extrusionOk="0" h="3652" w="7012">
                  <a:moveTo>
                    <a:pt x="3491" y="1"/>
                  </a:moveTo>
                  <a:cubicBezTo>
                    <a:pt x="2609" y="1"/>
                    <a:pt x="1732" y="183"/>
                    <a:pt x="1073" y="538"/>
                  </a:cubicBezTo>
                  <a:cubicBezTo>
                    <a:pt x="1063" y="545"/>
                    <a:pt x="1052" y="550"/>
                    <a:pt x="1040" y="555"/>
                  </a:cubicBezTo>
                  <a:cubicBezTo>
                    <a:pt x="998" y="579"/>
                    <a:pt x="957" y="603"/>
                    <a:pt x="917" y="627"/>
                  </a:cubicBezTo>
                  <a:cubicBezTo>
                    <a:pt x="671" y="779"/>
                    <a:pt x="480" y="944"/>
                    <a:pt x="344" y="1119"/>
                  </a:cubicBezTo>
                  <a:cubicBezTo>
                    <a:pt x="20" y="1536"/>
                    <a:pt x="0" y="2000"/>
                    <a:pt x="271" y="2421"/>
                  </a:cubicBezTo>
                  <a:cubicBezTo>
                    <a:pt x="432" y="2668"/>
                    <a:pt x="692" y="2898"/>
                    <a:pt x="1051" y="3096"/>
                  </a:cubicBezTo>
                  <a:cubicBezTo>
                    <a:pt x="1118" y="3133"/>
                    <a:pt x="1189" y="3170"/>
                    <a:pt x="1265" y="3204"/>
                  </a:cubicBezTo>
                  <a:cubicBezTo>
                    <a:pt x="1334" y="3235"/>
                    <a:pt x="1403" y="3266"/>
                    <a:pt x="1474" y="3293"/>
                  </a:cubicBezTo>
                  <a:cubicBezTo>
                    <a:pt x="1625" y="3354"/>
                    <a:pt x="1782" y="3406"/>
                    <a:pt x="1943" y="3450"/>
                  </a:cubicBezTo>
                  <a:cubicBezTo>
                    <a:pt x="2436" y="3585"/>
                    <a:pt x="2974" y="3652"/>
                    <a:pt x="3509" y="3652"/>
                  </a:cubicBezTo>
                  <a:cubicBezTo>
                    <a:pt x="4204" y="3652"/>
                    <a:pt x="4894" y="3540"/>
                    <a:pt x="5479" y="3319"/>
                  </a:cubicBezTo>
                  <a:cubicBezTo>
                    <a:pt x="5627" y="3264"/>
                    <a:pt x="5769" y="3201"/>
                    <a:pt x="5901" y="3130"/>
                  </a:cubicBezTo>
                  <a:cubicBezTo>
                    <a:pt x="5964" y="3097"/>
                    <a:pt x="6024" y="3062"/>
                    <a:pt x="6083" y="3027"/>
                  </a:cubicBezTo>
                  <a:cubicBezTo>
                    <a:pt x="6134" y="2995"/>
                    <a:pt x="6183" y="2963"/>
                    <a:pt x="6228" y="2932"/>
                  </a:cubicBezTo>
                  <a:cubicBezTo>
                    <a:pt x="6241" y="2922"/>
                    <a:pt x="6254" y="2913"/>
                    <a:pt x="6266" y="2904"/>
                  </a:cubicBezTo>
                  <a:cubicBezTo>
                    <a:pt x="6568" y="2682"/>
                    <a:pt x="6764" y="2434"/>
                    <a:pt x="6856" y="2178"/>
                  </a:cubicBezTo>
                  <a:cubicBezTo>
                    <a:pt x="7012" y="1742"/>
                    <a:pt x="6868" y="1284"/>
                    <a:pt x="6435" y="896"/>
                  </a:cubicBezTo>
                  <a:cubicBezTo>
                    <a:pt x="6255" y="732"/>
                    <a:pt x="6020" y="581"/>
                    <a:pt x="5737" y="450"/>
                  </a:cubicBezTo>
                  <a:cubicBezTo>
                    <a:pt x="5691" y="428"/>
                    <a:pt x="5645" y="407"/>
                    <a:pt x="5596" y="388"/>
                  </a:cubicBezTo>
                  <a:cubicBezTo>
                    <a:pt x="4974" y="129"/>
                    <a:pt x="4230" y="1"/>
                    <a:pt x="34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11"/>
            <p:cNvSpPr/>
            <p:nvPr/>
          </p:nvSpPr>
          <p:spPr>
            <a:xfrm>
              <a:off x="6612487" y="3029478"/>
              <a:ext cx="566366" cy="270993"/>
            </a:xfrm>
            <a:custGeom>
              <a:rect b="b" l="l" r="r" t="t"/>
              <a:pathLst>
                <a:path extrusionOk="0" h="3250" w="6793">
                  <a:moveTo>
                    <a:pt x="3389" y="0"/>
                  </a:moveTo>
                  <a:cubicBezTo>
                    <a:pt x="2506" y="0"/>
                    <a:pt x="1629" y="182"/>
                    <a:pt x="970" y="538"/>
                  </a:cubicBezTo>
                  <a:cubicBezTo>
                    <a:pt x="959" y="543"/>
                    <a:pt x="948" y="549"/>
                    <a:pt x="938" y="556"/>
                  </a:cubicBezTo>
                  <a:cubicBezTo>
                    <a:pt x="895" y="578"/>
                    <a:pt x="853" y="601"/>
                    <a:pt x="813" y="627"/>
                  </a:cubicBezTo>
                  <a:cubicBezTo>
                    <a:pt x="568" y="779"/>
                    <a:pt x="377" y="944"/>
                    <a:pt x="241" y="1119"/>
                  </a:cubicBezTo>
                  <a:cubicBezTo>
                    <a:pt x="115" y="1282"/>
                    <a:pt x="36" y="1452"/>
                    <a:pt x="1" y="1624"/>
                  </a:cubicBezTo>
                  <a:cubicBezTo>
                    <a:pt x="30" y="1757"/>
                    <a:pt x="85" y="1891"/>
                    <a:pt x="169" y="2019"/>
                  </a:cubicBezTo>
                  <a:cubicBezTo>
                    <a:pt x="328" y="2266"/>
                    <a:pt x="589" y="2498"/>
                    <a:pt x="948" y="2694"/>
                  </a:cubicBezTo>
                  <a:cubicBezTo>
                    <a:pt x="1017" y="2731"/>
                    <a:pt x="1086" y="2768"/>
                    <a:pt x="1161" y="2802"/>
                  </a:cubicBezTo>
                  <a:cubicBezTo>
                    <a:pt x="1230" y="2833"/>
                    <a:pt x="1298" y="2864"/>
                    <a:pt x="1371" y="2891"/>
                  </a:cubicBezTo>
                  <a:cubicBezTo>
                    <a:pt x="1522" y="2952"/>
                    <a:pt x="1678" y="3003"/>
                    <a:pt x="1840" y="3048"/>
                  </a:cubicBezTo>
                  <a:cubicBezTo>
                    <a:pt x="2333" y="3183"/>
                    <a:pt x="2870" y="3250"/>
                    <a:pt x="3406" y="3250"/>
                  </a:cubicBezTo>
                  <a:cubicBezTo>
                    <a:pt x="4100" y="3250"/>
                    <a:pt x="4791" y="3138"/>
                    <a:pt x="5375" y="2917"/>
                  </a:cubicBezTo>
                  <a:cubicBezTo>
                    <a:pt x="5523" y="2862"/>
                    <a:pt x="5664" y="2799"/>
                    <a:pt x="5797" y="2728"/>
                  </a:cubicBezTo>
                  <a:cubicBezTo>
                    <a:pt x="5860" y="2695"/>
                    <a:pt x="5922" y="2661"/>
                    <a:pt x="5981" y="2625"/>
                  </a:cubicBezTo>
                  <a:cubicBezTo>
                    <a:pt x="6030" y="2594"/>
                    <a:pt x="6079" y="2561"/>
                    <a:pt x="6124" y="2530"/>
                  </a:cubicBezTo>
                  <a:cubicBezTo>
                    <a:pt x="6138" y="2520"/>
                    <a:pt x="6150" y="2511"/>
                    <a:pt x="6162" y="2502"/>
                  </a:cubicBezTo>
                  <a:cubicBezTo>
                    <a:pt x="6465" y="2280"/>
                    <a:pt x="6660" y="2032"/>
                    <a:pt x="6752" y="1776"/>
                  </a:cubicBezTo>
                  <a:cubicBezTo>
                    <a:pt x="6769" y="1728"/>
                    <a:pt x="6782" y="1679"/>
                    <a:pt x="6793" y="1629"/>
                  </a:cubicBezTo>
                  <a:cubicBezTo>
                    <a:pt x="6739" y="1372"/>
                    <a:pt x="6586" y="1122"/>
                    <a:pt x="6333" y="896"/>
                  </a:cubicBezTo>
                  <a:cubicBezTo>
                    <a:pt x="6149" y="731"/>
                    <a:pt x="5916" y="580"/>
                    <a:pt x="5633" y="448"/>
                  </a:cubicBezTo>
                  <a:cubicBezTo>
                    <a:pt x="5586" y="427"/>
                    <a:pt x="5540" y="406"/>
                    <a:pt x="5491" y="387"/>
                  </a:cubicBezTo>
                  <a:cubicBezTo>
                    <a:pt x="4870" y="128"/>
                    <a:pt x="4127" y="0"/>
                    <a:pt x="338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11"/>
            <p:cNvSpPr/>
            <p:nvPr/>
          </p:nvSpPr>
          <p:spPr>
            <a:xfrm>
              <a:off x="6612487" y="3029478"/>
              <a:ext cx="566366" cy="270993"/>
            </a:xfrm>
            <a:custGeom>
              <a:rect b="b" l="l" r="r" t="t"/>
              <a:pathLst>
                <a:path extrusionOk="0" h="3250" w="6793">
                  <a:moveTo>
                    <a:pt x="3389" y="0"/>
                  </a:moveTo>
                  <a:cubicBezTo>
                    <a:pt x="2506" y="0"/>
                    <a:pt x="1629" y="182"/>
                    <a:pt x="970" y="538"/>
                  </a:cubicBezTo>
                  <a:cubicBezTo>
                    <a:pt x="959" y="543"/>
                    <a:pt x="948" y="549"/>
                    <a:pt x="938" y="556"/>
                  </a:cubicBezTo>
                  <a:cubicBezTo>
                    <a:pt x="895" y="578"/>
                    <a:pt x="853" y="601"/>
                    <a:pt x="813" y="627"/>
                  </a:cubicBezTo>
                  <a:cubicBezTo>
                    <a:pt x="568" y="779"/>
                    <a:pt x="377" y="944"/>
                    <a:pt x="241" y="1119"/>
                  </a:cubicBezTo>
                  <a:cubicBezTo>
                    <a:pt x="115" y="1282"/>
                    <a:pt x="36" y="1452"/>
                    <a:pt x="1" y="1624"/>
                  </a:cubicBezTo>
                  <a:cubicBezTo>
                    <a:pt x="30" y="1757"/>
                    <a:pt x="85" y="1891"/>
                    <a:pt x="169" y="2019"/>
                  </a:cubicBezTo>
                  <a:cubicBezTo>
                    <a:pt x="328" y="2266"/>
                    <a:pt x="589" y="2498"/>
                    <a:pt x="948" y="2694"/>
                  </a:cubicBezTo>
                  <a:cubicBezTo>
                    <a:pt x="1017" y="2731"/>
                    <a:pt x="1086" y="2768"/>
                    <a:pt x="1161" y="2802"/>
                  </a:cubicBezTo>
                  <a:cubicBezTo>
                    <a:pt x="1230" y="2833"/>
                    <a:pt x="1298" y="2864"/>
                    <a:pt x="1371" y="2891"/>
                  </a:cubicBezTo>
                  <a:cubicBezTo>
                    <a:pt x="1522" y="2952"/>
                    <a:pt x="1678" y="3003"/>
                    <a:pt x="1840" y="3048"/>
                  </a:cubicBezTo>
                  <a:cubicBezTo>
                    <a:pt x="2333" y="3183"/>
                    <a:pt x="2870" y="3250"/>
                    <a:pt x="3406" y="3250"/>
                  </a:cubicBezTo>
                  <a:cubicBezTo>
                    <a:pt x="4100" y="3250"/>
                    <a:pt x="4791" y="3138"/>
                    <a:pt x="5375" y="2917"/>
                  </a:cubicBezTo>
                  <a:cubicBezTo>
                    <a:pt x="5523" y="2862"/>
                    <a:pt x="5664" y="2799"/>
                    <a:pt x="5797" y="2728"/>
                  </a:cubicBezTo>
                  <a:cubicBezTo>
                    <a:pt x="5860" y="2695"/>
                    <a:pt x="5922" y="2661"/>
                    <a:pt x="5981" y="2625"/>
                  </a:cubicBezTo>
                  <a:cubicBezTo>
                    <a:pt x="6030" y="2594"/>
                    <a:pt x="6079" y="2561"/>
                    <a:pt x="6124" y="2530"/>
                  </a:cubicBezTo>
                  <a:cubicBezTo>
                    <a:pt x="6138" y="2520"/>
                    <a:pt x="6150" y="2511"/>
                    <a:pt x="6162" y="2502"/>
                  </a:cubicBezTo>
                  <a:cubicBezTo>
                    <a:pt x="6465" y="2280"/>
                    <a:pt x="6660" y="2032"/>
                    <a:pt x="6752" y="1776"/>
                  </a:cubicBezTo>
                  <a:cubicBezTo>
                    <a:pt x="6769" y="1728"/>
                    <a:pt x="6782" y="1679"/>
                    <a:pt x="6793" y="1629"/>
                  </a:cubicBezTo>
                  <a:cubicBezTo>
                    <a:pt x="6739" y="1372"/>
                    <a:pt x="6586" y="1122"/>
                    <a:pt x="6333" y="896"/>
                  </a:cubicBezTo>
                  <a:cubicBezTo>
                    <a:pt x="6149" y="731"/>
                    <a:pt x="5916" y="580"/>
                    <a:pt x="5633" y="448"/>
                  </a:cubicBezTo>
                  <a:cubicBezTo>
                    <a:pt x="5586" y="427"/>
                    <a:pt x="5540" y="406"/>
                    <a:pt x="5491" y="387"/>
                  </a:cubicBezTo>
                  <a:cubicBezTo>
                    <a:pt x="4870" y="128"/>
                    <a:pt x="4127" y="0"/>
                    <a:pt x="33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11"/>
            <p:cNvSpPr/>
            <p:nvPr/>
          </p:nvSpPr>
          <p:spPr>
            <a:xfrm>
              <a:off x="6496263" y="3162139"/>
              <a:ext cx="791395" cy="202369"/>
            </a:xfrm>
            <a:custGeom>
              <a:rect b="b" l="l" r="r" t="t"/>
              <a:pathLst>
                <a:path extrusionOk="0" h="2427" w="9492">
                  <a:moveTo>
                    <a:pt x="9492" y="354"/>
                  </a:moveTo>
                  <a:cubicBezTo>
                    <a:pt x="9463" y="416"/>
                    <a:pt x="9433" y="477"/>
                    <a:pt x="9400" y="536"/>
                  </a:cubicBezTo>
                  <a:lnTo>
                    <a:pt x="9400" y="536"/>
                  </a:lnTo>
                  <a:cubicBezTo>
                    <a:pt x="9433" y="477"/>
                    <a:pt x="9464" y="417"/>
                    <a:pt x="9492" y="354"/>
                  </a:cubicBezTo>
                  <a:close/>
                  <a:moveTo>
                    <a:pt x="0" y="1"/>
                  </a:moveTo>
                  <a:cubicBezTo>
                    <a:pt x="61" y="512"/>
                    <a:pt x="388" y="944"/>
                    <a:pt x="785" y="1265"/>
                  </a:cubicBezTo>
                  <a:lnTo>
                    <a:pt x="782" y="1262"/>
                  </a:lnTo>
                  <a:lnTo>
                    <a:pt x="782" y="1262"/>
                  </a:lnTo>
                  <a:cubicBezTo>
                    <a:pt x="1881" y="2114"/>
                    <a:pt x="3372" y="2427"/>
                    <a:pt x="4834" y="2427"/>
                  </a:cubicBezTo>
                  <a:cubicBezTo>
                    <a:pt x="4933" y="2427"/>
                    <a:pt x="5032" y="2426"/>
                    <a:pt x="5131" y="2423"/>
                  </a:cubicBezTo>
                  <a:cubicBezTo>
                    <a:pt x="6636" y="2335"/>
                    <a:pt x="8617" y="1942"/>
                    <a:pt x="9400" y="536"/>
                  </a:cubicBezTo>
                  <a:lnTo>
                    <a:pt x="9400" y="536"/>
                  </a:lnTo>
                  <a:cubicBezTo>
                    <a:pt x="8793" y="1611"/>
                    <a:pt x="7367" y="2054"/>
                    <a:pt x="6191" y="2261"/>
                  </a:cubicBezTo>
                  <a:cubicBezTo>
                    <a:pt x="5721" y="2329"/>
                    <a:pt x="5239" y="2365"/>
                    <a:pt x="4760" y="2365"/>
                  </a:cubicBezTo>
                  <a:cubicBezTo>
                    <a:pt x="3320" y="2365"/>
                    <a:pt x="1894" y="2037"/>
                    <a:pt x="802" y="1234"/>
                  </a:cubicBezTo>
                  <a:lnTo>
                    <a:pt x="802" y="1234"/>
                  </a:lnTo>
                  <a:lnTo>
                    <a:pt x="804" y="1236"/>
                  </a:lnTo>
                  <a:cubicBezTo>
                    <a:pt x="409" y="924"/>
                    <a:pt x="71" y="50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11"/>
            <p:cNvSpPr/>
            <p:nvPr/>
          </p:nvSpPr>
          <p:spPr>
            <a:xfrm>
              <a:off x="6685022" y="3038650"/>
              <a:ext cx="404952" cy="242310"/>
            </a:xfrm>
            <a:custGeom>
              <a:rect b="b" l="l" r="r" t="t"/>
              <a:pathLst>
                <a:path extrusionOk="0" h="2906" w="4857">
                  <a:moveTo>
                    <a:pt x="2328" y="0"/>
                  </a:moveTo>
                  <a:cubicBezTo>
                    <a:pt x="1923" y="0"/>
                    <a:pt x="1505" y="101"/>
                    <a:pt x="1093" y="303"/>
                  </a:cubicBezTo>
                  <a:lnTo>
                    <a:pt x="625" y="107"/>
                  </a:lnTo>
                  <a:lnTo>
                    <a:pt x="0" y="507"/>
                  </a:lnTo>
                  <a:lnTo>
                    <a:pt x="0" y="1060"/>
                  </a:lnTo>
                  <a:lnTo>
                    <a:pt x="147" y="1120"/>
                  </a:lnTo>
                  <a:cubicBezTo>
                    <a:pt x="137" y="1156"/>
                    <a:pt x="131" y="1191"/>
                    <a:pt x="132" y="1224"/>
                  </a:cubicBezTo>
                  <a:lnTo>
                    <a:pt x="132" y="1229"/>
                  </a:lnTo>
                  <a:cubicBezTo>
                    <a:pt x="137" y="1314"/>
                    <a:pt x="128" y="1679"/>
                    <a:pt x="132" y="1777"/>
                  </a:cubicBezTo>
                  <a:lnTo>
                    <a:pt x="132" y="1781"/>
                  </a:lnTo>
                  <a:cubicBezTo>
                    <a:pt x="140" y="1945"/>
                    <a:pt x="273" y="2088"/>
                    <a:pt x="552" y="2204"/>
                  </a:cubicBezTo>
                  <a:cubicBezTo>
                    <a:pt x="772" y="2297"/>
                    <a:pt x="990" y="2334"/>
                    <a:pt x="1205" y="2334"/>
                  </a:cubicBezTo>
                  <a:cubicBezTo>
                    <a:pt x="1509" y="2334"/>
                    <a:pt x="1806" y="2259"/>
                    <a:pt x="2090" y="2158"/>
                  </a:cubicBezTo>
                  <a:lnTo>
                    <a:pt x="2090" y="2158"/>
                  </a:lnTo>
                  <a:lnTo>
                    <a:pt x="1962" y="2290"/>
                  </a:lnTo>
                  <a:lnTo>
                    <a:pt x="1962" y="2843"/>
                  </a:lnTo>
                  <a:cubicBezTo>
                    <a:pt x="2073" y="2869"/>
                    <a:pt x="2184" y="2886"/>
                    <a:pt x="2292" y="2896"/>
                  </a:cubicBezTo>
                  <a:cubicBezTo>
                    <a:pt x="2359" y="2903"/>
                    <a:pt x="2426" y="2905"/>
                    <a:pt x="2492" y="2905"/>
                  </a:cubicBezTo>
                  <a:cubicBezTo>
                    <a:pt x="2619" y="2905"/>
                    <a:pt x="2743" y="2895"/>
                    <a:pt x="2864" y="2875"/>
                  </a:cubicBezTo>
                  <a:cubicBezTo>
                    <a:pt x="3191" y="2825"/>
                    <a:pt x="3496" y="2713"/>
                    <a:pt x="3755" y="2581"/>
                  </a:cubicBezTo>
                  <a:lnTo>
                    <a:pt x="4224" y="2778"/>
                  </a:lnTo>
                  <a:lnTo>
                    <a:pt x="4856" y="2389"/>
                  </a:lnTo>
                  <a:lnTo>
                    <a:pt x="4856" y="1836"/>
                  </a:lnTo>
                  <a:lnTo>
                    <a:pt x="4737" y="1786"/>
                  </a:lnTo>
                  <a:lnTo>
                    <a:pt x="4713" y="1774"/>
                  </a:lnTo>
                  <a:cubicBezTo>
                    <a:pt x="4721" y="1735"/>
                    <a:pt x="4727" y="1692"/>
                    <a:pt x="4726" y="1645"/>
                  </a:cubicBezTo>
                  <a:cubicBezTo>
                    <a:pt x="4726" y="1630"/>
                    <a:pt x="4724" y="1616"/>
                    <a:pt x="4721" y="1602"/>
                  </a:cubicBezTo>
                  <a:cubicBezTo>
                    <a:pt x="4714" y="1534"/>
                    <a:pt x="4729" y="1222"/>
                    <a:pt x="4726" y="1093"/>
                  </a:cubicBezTo>
                  <a:cubicBezTo>
                    <a:pt x="4726" y="1077"/>
                    <a:pt x="4724" y="1064"/>
                    <a:pt x="4721" y="1049"/>
                  </a:cubicBezTo>
                  <a:cubicBezTo>
                    <a:pt x="4704" y="895"/>
                    <a:pt x="4574" y="756"/>
                    <a:pt x="4313" y="647"/>
                  </a:cubicBezTo>
                  <a:lnTo>
                    <a:pt x="4313" y="645"/>
                  </a:lnTo>
                  <a:cubicBezTo>
                    <a:pt x="4104" y="558"/>
                    <a:pt x="3892" y="524"/>
                    <a:pt x="3683" y="524"/>
                  </a:cubicBezTo>
                  <a:cubicBezTo>
                    <a:pt x="3614" y="524"/>
                    <a:pt x="3544" y="527"/>
                    <a:pt x="3476" y="535"/>
                  </a:cubicBezTo>
                  <a:cubicBezTo>
                    <a:pt x="3452" y="538"/>
                    <a:pt x="3428" y="542"/>
                    <a:pt x="3405" y="544"/>
                  </a:cubicBezTo>
                  <a:lnTo>
                    <a:pt x="3397" y="545"/>
                  </a:lnTo>
                  <a:cubicBezTo>
                    <a:pt x="3371" y="549"/>
                    <a:pt x="3347" y="554"/>
                    <a:pt x="3323" y="558"/>
                  </a:cubicBezTo>
                  <a:cubicBezTo>
                    <a:pt x="3302" y="561"/>
                    <a:pt x="3279" y="565"/>
                    <a:pt x="3258" y="569"/>
                  </a:cubicBezTo>
                  <a:cubicBezTo>
                    <a:pt x="3249" y="572"/>
                    <a:pt x="3239" y="574"/>
                    <a:pt x="3232" y="575"/>
                  </a:cubicBezTo>
                  <a:cubicBezTo>
                    <a:pt x="3215" y="577"/>
                    <a:pt x="3197" y="581"/>
                    <a:pt x="3181" y="585"/>
                  </a:cubicBezTo>
                  <a:cubicBezTo>
                    <a:pt x="3042" y="617"/>
                    <a:pt x="2907" y="659"/>
                    <a:pt x="2778" y="703"/>
                  </a:cubicBezTo>
                  <a:cubicBezTo>
                    <a:pt x="2720" y="723"/>
                    <a:pt x="2662" y="746"/>
                    <a:pt x="2605" y="769"/>
                  </a:cubicBezTo>
                  <a:lnTo>
                    <a:pt x="2773" y="595"/>
                  </a:lnTo>
                  <a:lnTo>
                    <a:pt x="2773" y="42"/>
                  </a:lnTo>
                  <a:cubicBezTo>
                    <a:pt x="2627" y="14"/>
                    <a:pt x="2479" y="0"/>
                    <a:pt x="23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11"/>
            <p:cNvSpPr/>
            <p:nvPr/>
          </p:nvSpPr>
          <p:spPr>
            <a:xfrm>
              <a:off x="7049784" y="3131872"/>
              <a:ext cx="29348" cy="54866"/>
            </a:xfrm>
            <a:custGeom>
              <a:rect b="b" l="l" r="r" t="t"/>
              <a:pathLst>
                <a:path extrusionOk="0" h="658" w="352">
                  <a:moveTo>
                    <a:pt x="350" y="1"/>
                  </a:moveTo>
                  <a:cubicBezTo>
                    <a:pt x="340" y="352"/>
                    <a:pt x="0" y="516"/>
                    <a:pt x="2" y="516"/>
                  </a:cubicBezTo>
                  <a:lnTo>
                    <a:pt x="338" y="657"/>
                  </a:lnTo>
                  <a:cubicBezTo>
                    <a:pt x="346" y="616"/>
                    <a:pt x="352" y="574"/>
                    <a:pt x="351" y="527"/>
                  </a:cubicBezTo>
                  <a:lnTo>
                    <a:pt x="346" y="484"/>
                  </a:lnTo>
                  <a:cubicBezTo>
                    <a:pt x="339" y="421"/>
                    <a:pt x="351" y="142"/>
                    <a:pt x="3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11"/>
            <p:cNvSpPr/>
            <p:nvPr/>
          </p:nvSpPr>
          <p:spPr>
            <a:xfrm>
              <a:off x="6781736" y="3042236"/>
              <a:ext cx="134484" cy="91971"/>
            </a:xfrm>
            <a:custGeom>
              <a:rect b="b" l="l" r="r" t="t"/>
              <a:pathLst>
                <a:path extrusionOk="0" h="1103" w="1613">
                  <a:moveTo>
                    <a:pt x="1612" y="0"/>
                  </a:moveTo>
                  <a:lnTo>
                    <a:pt x="1064" y="572"/>
                  </a:lnTo>
                  <a:cubicBezTo>
                    <a:pt x="996" y="555"/>
                    <a:pt x="926" y="546"/>
                    <a:pt x="854" y="546"/>
                  </a:cubicBezTo>
                  <a:cubicBezTo>
                    <a:pt x="664" y="546"/>
                    <a:pt x="459" y="605"/>
                    <a:pt x="259" y="732"/>
                  </a:cubicBezTo>
                  <a:cubicBezTo>
                    <a:pt x="0" y="899"/>
                    <a:pt x="23" y="1007"/>
                    <a:pt x="164" y="1068"/>
                  </a:cubicBezTo>
                  <a:cubicBezTo>
                    <a:pt x="200" y="1083"/>
                    <a:pt x="238" y="1094"/>
                    <a:pt x="278" y="1097"/>
                  </a:cubicBezTo>
                  <a:cubicBezTo>
                    <a:pt x="301" y="1100"/>
                    <a:pt x="324" y="1102"/>
                    <a:pt x="348" y="1102"/>
                  </a:cubicBezTo>
                  <a:cubicBezTo>
                    <a:pt x="400" y="1102"/>
                    <a:pt x="456" y="1095"/>
                    <a:pt x="517" y="1080"/>
                  </a:cubicBezTo>
                  <a:cubicBezTo>
                    <a:pt x="660" y="1049"/>
                    <a:pt x="835" y="978"/>
                    <a:pt x="1070" y="878"/>
                  </a:cubicBezTo>
                  <a:cubicBezTo>
                    <a:pt x="1102" y="865"/>
                    <a:pt x="1134" y="851"/>
                    <a:pt x="1169" y="837"/>
                  </a:cubicBezTo>
                  <a:cubicBezTo>
                    <a:pt x="1251" y="802"/>
                    <a:pt x="1339" y="767"/>
                    <a:pt x="1429" y="732"/>
                  </a:cubicBezTo>
                  <a:cubicBezTo>
                    <a:pt x="1435" y="730"/>
                    <a:pt x="1439" y="728"/>
                    <a:pt x="1445" y="726"/>
                  </a:cubicBezTo>
                  <a:lnTo>
                    <a:pt x="1610" y="552"/>
                  </a:lnTo>
                  <a:lnTo>
                    <a:pt x="16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11"/>
            <p:cNvSpPr/>
            <p:nvPr/>
          </p:nvSpPr>
          <p:spPr>
            <a:xfrm>
              <a:off x="6684772" y="3081008"/>
              <a:ext cx="39103" cy="51197"/>
            </a:xfrm>
            <a:custGeom>
              <a:rect b="b" l="l" r="r" t="t"/>
              <a:pathLst>
                <a:path extrusionOk="0" h="614" w="469">
                  <a:moveTo>
                    <a:pt x="2" y="0"/>
                  </a:moveTo>
                  <a:lnTo>
                    <a:pt x="1" y="552"/>
                  </a:lnTo>
                  <a:lnTo>
                    <a:pt x="147" y="613"/>
                  </a:lnTo>
                  <a:cubicBezTo>
                    <a:pt x="182" y="481"/>
                    <a:pt x="294" y="340"/>
                    <a:pt x="468" y="196"/>
                  </a:cubicBezTo>
                  <a:lnTo>
                    <a:pt x="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11"/>
            <p:cNvSpPr/>
            <p:nvPr/>
          </p:nvSpPr>
          <p:spPr>
            <a:xfrm>
              <a:off x="6848436" y="3191740"/>
              <a:ext cx="241537" cy="89136"/>
            </a:xfrm>
            <a:custGeom>
              <a:rect b="b" l="l" r="r" t="t"/>
              <a:pathLst>
                <a:path extrusionOk="0" h="1069" w="2897">
                  <a:moveTo>
                    <a:pt x="2896" y="0"/>
                  </a:moveTo>
                  <a:lnTo>
                    <a:pt x="2264" y="390"/>
                  </a:lnTo>
                  <a:lnTo>
                    <a:pt x="1794" y="193"/>
                  </a:lnTo>
                  <a:cubicBezTo>
                    <a:pt x="1533" y="324"/>
                    <a:pt x="1229" y="436"/>
                    <a:pt x="902" y="485"/>
                  </a:cubicBezTo>
                  <a:cubicBezTo>
                    <a:pt x="777" y="505"/>
                    <a:pt x="649" y="517"/>
                    <a:pt x="518" y="517"/>
                  </a:cubicBezTo>
                  <a:cubicBezTo>
                    <a:pt x="456" y="517"/>
                    <a:pt x="393" y="514"/>
                    <a:pt x="329" y="509"/>
                  </a:cubicBezTo>
                  <a:cubicBezTo>
                    <a:pt x="224" y="498"/>
                    <a:pt x="112" y="482"/>
                    <a:pt x="1" y="454"/>
                  </a:cubicBezTo>
                  <a:lnTo>
                    <a:pt x="1" y="1007"/>
                  </a:lnTo>
                  <a:cubicBezTo>
                    <a:pt x="112" y="1034"/>
                    <a:pt x="221" y="1050"/>
                    <a:pt x="329" y="1060"/>
                  </a:cubicBezTo>
                  <a:cubicBezTo>
                    <a:pt x="394" y="1066"/>
                    <a:pt x="459" y="1068"/>
                    <a:pt x="523" y="1068"/>
                  </a:cubicBezTo>
                  <a:cubicBezTo>
                    <a:pt x="652" y="1068"/>
                    <a:pt x="779" y="1058"/>
                    <a:pt x="902" y="1038"/>
                  </a:cubicBezTo>
                  <a:cubicBezTo>
                    <a:pt x="1230" y="989"/>
                    <a:pt x="1533" y="878"/>
                    <a:pt x="1794" y="746"/>
                  </a:cubicBezTo>
                  <a:lnTo>
                    <a:pt x="2261" y="943"/>
                  </a:lnTo>
                  <a:lnTo>
                    <a:pt x="2896" y="553"/>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11"/>
            <p:cNvSpPr/>
            <p:nvPr/>
          </p:nvSpPr>
          <p:spPr>
            <a:xfrm>
              <a:off x="6876116" y="3253943"/>
              <a:ext cx="122144" cy="28600"/>
            </a:xfrm>
            <a:custGeom>
              <a:rect b="b" l="l" r="r" t="t"/>
              <a:pathLst>
                <a:path extrusionOk="0" h="343" w="1465">
                  <a:moveTo>
                    <a:pt x="1464" y="0"/>
                  </a:moveTo>
                  <a:cubicBezTo>
                    <a:pt x="1345" y="44"/>
                    <a:pt x="1226" y="91"/>
                    <a:pt x="1105" y="130"/>
                  </a:cubicBezTo>
                  <a:cubicBezTo>
                    <a:pt x="984" y="167"/>
                    <a:pt x="865" y="203"/>
                    <a:pt x="742" y="229"/>
                  </a:cubicBezTo>
                  <a:cubicBezTo>
                    <a:pt x="498" y="285"/>
                    <a:pt x="251" y="312"/>
                    <a:pt x="0" y="316"/>
                  </a:cubicBezTo>
                  <a:cubicBezTo>
                    <a:pt x="98" y="335"/>
                    <a:pt x="197" y="343"/>
                    <a:pt x="298" y="343"/>
                  </a:cubicBezTo>
                  <a:cubicBezTo>
                    <a:pt x="450" y="343"/>
                    <a:pt x="604" y="324"/>
                    <a:pt x="754" y="291"/>
                  </a:cubicBezTo>
                  <a:cubicBezTo>
                    <a:pt x="1004" y="233"/>
                    <a:pt x="1248" y="135"/>
                    <a:pt x="14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11"/>
            <p:cNvSpPr/>
            <p:nvPr/>
          </p:nvSpPr>
          <p:spPr>
            <a:xfrm>
              <a:off x="6695528" y="3137458"/>
              <a:ext cx="296732" cy="96140"/>
            </a:xfrm>
            <a:custGeom>
              <a:rect b="b" l="l" r="r" t="t"/>
              <a:pathLst>
                <a:path extrusionOk="0" h="1153" w="3559">
                  <a:moveTo>
                    <a:pt x="4" y="47"/>
                  </a:moveTo>
                  <a:cubicBezTo>
                    <a:pt x="4" y="48"/>
                    <a:pt x="4" y="49"/>
                    <a:pt x="4" y="50"/>
                  </a:cubicBezTo>
                  <a:lnTo>
                    <a:pt x="4" y="50"/>
                  </a:lnTo>
                  <a:cubicBezTo>
                    <a:pt x="4" y="49"/>
                    <a:pt x="4" y="48"/>
                    <a:pt x="4" y="47"/>
                  </a:cubicBezTo>
                  <a:close/>
                  <a:moveTo>
                    <a:pt x="3180" y="0"/>
                  </a:moveTo>
                  <a:cubicBezTo>
                    <a:pt x="2916" y="0"/>
                    <a:pt x="2598" y="173"/>
                    <a:pt x="2190" y="338"/>
                  </a:cubicBezTo>
                  <a:cubicBezTo>
                    <a:pt x="1838" y="479"/>
                    <a:pt x="1464" y="600"/>
                    <a:pt x="1078" y="600"/>
                  </a:cubicBezTo>
                  <a:cubicBezTo>
                    <a:pt x="863" y="600"/>
                    <a:pt x="644" y="562"/>
                    <a:pt x="423" y="470"/>
                  </a:cubicBezTo>
                  <a:cubicBezTo>
                    <a:pt x="148" y="355"/>
                    <a:pt x="14" y="211"/>
                    <a:pt x="4" y="50"/>
                  </a:cubicBezTo>
                  <a:lnTo>
                    <a:pt x="4" y="50"/>
                  </a:lnTo>
                  <a:cubicBezTo>
                    <a:pt x="9" y="142"/>
                    <a:pt x="1" y="499"/>
                    <a:pt x="5" y="595"/>
                  </a:cubicBezTo>
                  <a:lnTo>
                    <a:pt x="5" y="597"/>
                  </a:lnTo>
                  <a:cubicBezTo>
                    <a:pt x="15" y="760"/>
                    <a:pt x="147" y="904"/>
                    <a:pt x="423" y="1023"/>
                  </a:cubicBezTo>
                  <a:cubicBezTo>
                    <a:pt x="644" y="1115"/>
                    <a:pt x="863" y="1153"/>
                    <a:pt x="1078" y="1153"/>
                  </a:cubicBezTo>
                  <a:cubicBezTo>
                    <a:pt x="1381" y="1153"/>
                    <a:pt x="1677" y="1078"/>
                    <a:pt x="1962" y="977"/>
                  </a:cubicBezTo>
                  <a:lnTo>
                    <a:pt x="1964" y="976"/>
                  </a:lnTo>
                  <a:lnTo>
                    <a:pt x="2419" y="508"/>
                  </a:lnTo>
                  <a:cubicBezTo>
                    <a:pt x="2492" y="529"/>
                    <a:pt x="2588" y="544"/>
                    <a:pt x="2697" y="544"/>
                  </a:cubicBezTo>
                  <a:cubicBezTo>
                    <a:pt x="2879" y="544"/>
                    <a:pt x="3096" y="501"/>
                    <a:pt x="3301" y="370"/>
                  </a:cubicBezTo>
                  <a:cubicBezTo>
                    <a:pt x="3504" y="239"/>
                    <a:pt x="3559" y="115"/>
                    <a:pt x="3371" y="36"/>
                  </a:cubicBezTo>
                  <a:cubicBezTo>
                    <a:pt x="3310"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11"/>
            <p:cNvSpPr/>
            <p:nvPr/>
          </p:nvSpPr>
          <p:spPr>
            <a:xfrm>
              <a:off x="6870363" y="3042236"/>
              <a:ext cx="45773" cy="93722"/>
            </a:xfrm>
            <a:custGeom>
              <a:rect b="b" l="l" r="r" t="t"/>
              <a:pathLst>
                <a:path extrusionOk="0" h="1124" w="549">
                  <a:moveTo>
                    <a:pt x="547" y="0"/>
                  </a:moveTo>
                  <a:lnTo>
                    <a:pt x="1" y="573"/>
                  </a:lnTo>
                  <a:lnTo>
                    <a:pt x="1" y="1123"/>
                  </a:lnTo>
                  <a:lnTo>
                    <a:pt x="548" y="553"/>
                  </a:lnTo>
                  <a:lnTo>
                    <a:pt x="547"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11"/>
            <p:cNvSpPr/>
            <p:nvPr/>
          </p:nvSpPr>
          <p:spPr>
            <a:xfrm>
              <a:off x="6870363" y="3042236"/>
              <a:ext cx="45773" cy="93722"/>
            </a:xfrm>
            <a:custGeom>
              <a:rect b="b" l="l" r="r" t="t"/>
              <a:pathLst>
                <a:path extrusionOk="0" h="1124" w="549">
                  <a:moveTo>
                    <a:pt x="547" y="0"/>
                  </a:moveTo>
                  <a:lnTo>
                    <a:pt x="1" y="573"/>
                  </a:lnTo>
                  <a:lnTo>
                    <a:pt x="1" y="1123"/>
                  </a:lnTo>
                  <a:lnTo>
                    <a:pt x="548" y="553"/>
                  </a:lnTo>
                  <a:lnTo>
                    <a:pt x="5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11"/>
            <p:cNvSpPr/>
            <p:nvPr/>
          </p:nvSpPr>
          <p:spPr>
            <a:xfrm>
              <a:off x="6684772" y="3081092"/>
              <a:ext cx="39103" cy="51197"/>
            </a:xfrm>
            <a:custGeom>
              <a:rect b="b" l="l" r="r" t="t"/>
              <a:pathLst>
                <a:path extrusionOk="0" h="614" w="469">
                  <a:moveTo>
                    <a:pt x="1" y="0"/>
                  </a:moveTo>
                  <a:lnTo>
                    <a:pt x="1" y="551"/>
                  </a:lnTo>
                  <a:lnTo>
                    <a:pt x="147" y="613"/>
                  </a:lnTo>
                  <a:lnTo>
                    <a:pt x="468" y="195"/>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11"/>
            <p:cNvSpPr/>
            <p:nvPr/>
          </p:nvSpPr>
          <p:spPr>
            <a:xfrm>
              <a:off x="6684772" y="3081092"/>
              <a:ext cx="39103" cy="51197"/>
            </a:xfrm>
            <a:custGeom>
              <a:rect b="b" l="l" r="r" t="t"/>
              <a:pathLst>
                <a:path extrusionOk="0" h="614" w="469">
                  <a:moveTo>
                    <a:pt x="1" y="0"/>
                  </a:moveTo>
                  <a:lnTo>
                    <a:pt x="1" y="551"/>
                  </a:lnTo>
                  <a:lnTo>
                    <a:pt x="147" y="613"/>
                  </a:lnTo>
                  <a:lnTo>
                    <a:pt x="468" y="19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11"/>
            <p:cNvSpPr/>
            <p:nvPr/>
          </p:nvSpPr>
          <p:spPr>
            <a:xfrm>
              <a:off x="6684939" y="3038900"/>
              <a:ext cx="405202" cy="196116"/>
            </a:xfrm>
            <a:custGeom>
              <a:rect b="b" l="l" r="r" t="t"/>
              <a:pathLst>
                <a:path extrusionOk="0" h="2352" w="4860">
                  <a:moveTo>
                    <a:pt x="2327" y="0"/>
                  </a:moveTo>
                  <a:cubicBezTo>
                    <a:pt x="1923" y="0"/>
                    <a:pt x="1505" y="101"/>
                    <a:pt x="1093" y="303"/>
                  </a:cubicBezTo>
                  <a:lnTo>
                    <a:pt x="624" y="108"/>
                  </a:lnTo>
                  <a:lnTo>
                    <a:pt x="0" y="507"/>
                  </a:lnTo>
                  <a:lnTo>
                    <a:pt x="467" y="703"/>
                  </a:lnTo>
                  <a:cubicBezTo>
                    <a:pt x="244" y="887"/>
                    <a:pt x="127" y="1065"/>
                    <a:pt x="133" y="1225"/>
                  </a:cubicBezTo>
                  <a:lnTo>
                    <a:pt x="133" y="1229"/>
                  </a:lnTo>
                  <a:cubicBezTo>
                    <a:pt x="142" y="1390"/>
                    <a:pt x="275" y="1535"/>
                    <a:pt x="554" y="1651"/>
                  </a:cubicBezTo>
                  <a:cubicBezTo>
                    <a:pt x="774" y="1743"/>
                    <a:pt x="992" y="1781"/>
                    <a:pt x="1207" y="1781"/>
                  </a:cubicBezTo>
                  <a:cubicBezTo>
                    <a:pt x="1593" y="1781"/>
                    <a:pt x="1968" y="1660"/>
                    <a:pt x="2321" y="1519"/>
                  </a:cubicBezTo>
                  <a:cubicBezTo>
                    <a:pt x="2726" y="1354"/>
                    <a:pt x="3045" y="1181"/>
                    <a:pt x="3309" y="1181"/>
                  </a:cubicBezTo>
                  <a:cubicBezTo>
                    <a:pt x="3377" y="1181"/>
                    <a:pt x="3441" y="1193"/>
                    <a:pt x="3502" y="1218"/>
                  </a:cubicBezTo>
                  <a:cubicBezTo>
                    <a:pt x="3688" y="1297"/>
                    <a:pt x="3635" y="1420"/>
                    <a:pt x="3430" y="1551"/>
                  </a:cubicBezTo>
                  <a:cubicBezTo>
                    <a:pt x="3225" y="1682"/>
                    <a:pt x="3006" y="1724"/>
                    <a:pt x="2823" y="1724"/>
                  </a:cubicBezTo>
                  <a:cubicBezTo>
                    <a:pt x="2716" y="1724"/>
                    <a:pt x="2621" y="1710"/>
                    <a:pt x="2548" y="1690"/>
                  </a:cubicBezTo>
                  <a:lnTo>
                    <a:pt x="1966" y="2290"/>
                  </a:lnTo>
                  <a:cubicBezTo>
                    <a:pt x="2077" y="2316"/>
                    <a:pt x="2188" y="2333"/>
                    <a:pt x="2295" y="2344"/>
                  </a:cubicBezTo>
                  <a:cubicBezTo>
                    <a:pt x="2360" y="2349"/>
                    <a:pt x="2424" y="2352"/>
                    <a:pt x="2487" y="2352"/>
                  </a:cubicBezTo>
                  <a:cubicBezTo>
                    <a:pt x="2617" y="2352"/>
                    <a:pt x="2744" y="2341"/>
                    <a:pt x="2868" y="2323"/>
                  </a:cubicBezTo>
                  <a:cubicBezTo>
                    <a:pt x="3195" y="2271"/>
                    <a:pt x="3499" y="2160"/>
                    <a:pt x="3759" y="2028"/>
                  </a:cubicBezTo>
                  <a:lnTo>
                    <a:pt x="4227" y="2226"/>
                  </a:lnTo>
                  <a:lnTo>
                    <a:pt x="4860" y="1836"/>
                  </a:lnTo>
                  <a:lnTo>
                    <a:pt x="4738" y="1783"/>
                  </a:lnTo>
                  <a:lnTo>
                    <a:pt x="4376" y="1630"/>
                  </a:lnTo>
                  <a:cubicBezTo>
                    <a:pt x="4376" y="1630"/>
                    <a:pt x="4732" y="1457"/>
                    <a:pt x="4726" y="1090"/>
                  </a:cubicBezTo>
                  <a:cubicBezTo>
                    <a:pt x="4726" y="1074"/>
                    <a:pt x="4722" y="1061"/>
                    <a:pt x="4721" y="1046"/>
                  </a:cubicBezTo>
                  <a:cubicBezTo>
                    <a:pt x="4703" y="892"/>
                    <a:pt x="4574" y="754"/>
                    <a:pt x="4313" y="644"/>
                  </a:cubicBezTo>
                  <a:lnTo>
                    <a:pt x="4313" y="643"/>
                  </a:lnTo>
                  <a:cubicBezTo>
                    <a:pt x="4104" y="557"/>
                    <a:pt x="3893" y="521"/>
                    <a:pt x="3685" y="521"/>
                  </a:cubicBezTo>
                  <a:cubicBezTo>
                    <a:pt x="3615" y="521"/>
                    <a:pt x="3545" y="525"/>
                    <a:pt x="3476" y="533"/>
                  </a:cubicBezTo>
                  <a:cubicBezTo>
                    <a:pt x="3451" y="535"/>
                    <a:pt x="3428" y="539"/>
                    <a:pt x="3404" y="541"/>
                  </a:cubicBezTo>
                  <a:lnTo>
                    <a:pt x="3397" y="543"/>
                  </a:lnTo>
                  <a:cubicBezTo>
                    <a:pt x="3371" y="546"/>
                    <a:pt x="3346" y="551"/>
                    <a:pt x="3323" y="555"/>
                  </a:cubicBezTo>
                  <a:cubicBezTo>
                    <a:pt x="3302" y="559"/>
                    <a:pt x="3278" y="562"/>
                    <a:pt x="3258" y="566"/>
                  </a:cubicBezTo>
                  <a:cubicBezTo>
                    <a:pt x="3249" y="570"/>
                    <a:pt x="3239" y="571"/>
                    <a:pt x="3232" y="572"/>
                  </a:cubicBezTo>
                  <a:cubicBezTo>
                    <a:pt x="3214" y="574"/>
                    <a:pt x="3197" y="578"/>
                    <a:pt x="3181" y="582"/>
                  </a:cubicBezTo>
                  <a:cubicBezTo>
                    <a:pt x="3041" y="614"/>
                    <a:pt x="2907" y="656"/>
                    <a:pt x="2777" y="701"/>
                  </a:cubicBezTo>
                  <a:cubicBezTo>
                    <a:pt x="2714" y="724"/>
                    <a:pt x="2651" y="747"/>
                    <a:pt x="2590" y="772"/>
                  </a:cubicBezTo>
                  <a:cubicBezTo>
                    <a:pt x="2500" y="808"/>
                    <a:pt x="2411" y="843"/>
                    <a:pt x="2328" y="878"/>
                  </a:cubicBezTo>
                  <a:cubicBezTo>
                    <a:pt x="2294" y="892"/>
                    <a:pt x="2263" y="905"/>
                    <a:pt x="2229" y="920"/>
                  </a:cubicBezTo>
                  <a:cubicBezTo>
                    <a:pt x="1995" y="1020"/>
                    <a:pt x="1820" y="1091"/>
                    <a:pt x="1677" y="1122"/>
                  </a:cubicBezTo>
                  <a:cubicBezTo>
                    <a:pt x="1615" y="1137"/>
                    <a:pt x="1558" y="1145"/>
                    <a:pt x="1505" y="1145"/>
                  </a:cubicBezTo>
                  <a:cubicBezTo>
                    <a:pt x="1482" y="1145"/>
                    <a:pt x="1460" y="1143"/>
                    <a:pt x="1438" y="1140"/>
                  </a:cubicBezTo>
                  <a:cubicBezTo>
                    <a:pt x="1399" y="1135"/>
                    <a:pt x="1362" y="1124"/>
                    <a:pt x="1326" y="1110"/>
                  </a:cubicBezTo>
                  <a:cubicBezTo>
                    <a:pt x="1185" y="1051"/>
                    <a:pt x="1161" y="941"/>
                    <a:pt x="1421" y="774"/>
                  </a:cubicBezTo>
                  <a:cubicBezTo>
                    <a:pt x="1621" y="647"/>
                    <a:pt x="1825" y="588"/>
                    <a:pt x="2014" y="588"/>
                  </a:cubicBezTo>
                  <a:cubicBezTo>
                    <a:pt x="2087" y="588"/>
                    <a:pt x="2158" y="597"/>
                    <a:pt x="2226" y="614"/>
                  </a:cubicBezTo>
                  <a:lnTo>
                    <a:pt x="2772" y="42"/>
                  </a:lnTo>
                  <a:cubicBezTo>
                    <a:pt x="2626" y="14"/>
                    <a:pt x="2478" y="0"/>
                    <a:pt x="232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11"/>
            <p:cNvSpPr/>
            <p:nvPr/>
          </p:nvSpPr>
          <p:spPr>
            <a:xfrm>
              <a:off x="6684939" y="3038900"/>
              <a:ext cx="405202" cy="196116"/>
            </a:xfrm>
            <a:custGeom>
              <a:rect b="b" l="l" r="r" t="t"/>
              <a:pathLst>
                <a:path extrusionOk="0" h="2352" w="4860">
                  <a:moveTo>
                    <a:pt x="2327" y="0"/>
                  </a:moveTo>
                  <a:cubicBezTo>
                    <a:pt x="1923" y="0"/>
                    <a:pt x="1505" y="101"/>
                    <a:pt x="1093" y="303"/>
                  </a:cubicBezTo>
                  <a:lnTo>
                    <a:pt x="624" y="108"/>
                  </a:lnTo>
                  <a:lnTo>
                    <a:pt x="0" y="507"/>
                  </a:lnTo>
                  <a:lnTo>
                    <a:pt x="467" y="703"/>
                  </a:lnTo>
                  <a:cubicBezTo>
                    <a:pt x="244" y="887"/>
                    <a:pt x="127" y="1065"/>
                    <a:pt x="133" y="1225"/>
                  </a:cubicBezTo>
                  <a:lnTo>
                    <a:pt x="133" y="1229"/>
                  </a:lnTo>
                  <a:cubicBezTo>
                    <a:pt x="142" y="1390"/>
                    <a:pt x="275" y="1535"/>
                    <a:pt x="554" y="1651"/>
                  </a:cubicBezTo>
                  <a:cubicBezTo>
                    <a:pt x="774" y="1743"/>
                    <a:pt x="992" y="1781"/>
                    <a:pt x="1207" y="1781"/>
                  </a:cubicBezTo>
                  <a:cubicBezTo>
                    <a:pt x="1593" y="1781"/>
                    <a:pt x="1968" y="1660"/>
                    <a:pt x="2321" y="1519"/>
                  </a:cubicBezTo>
                  <a:cubicBezTo>
                    <a:pt x="2726" y="1354"/>
                    <a:pt x="3045" y="1181"/>
                    <a:pt x="3309" y="1181"/>
                  </a:cubicBezTo>
                  <a:cubicBezTo>
                    <a:pt x="3377" y="1181"/>
                    <a:pt x="3441" y="1193"/>
                    <a:pt x="3502" y="1218"/>
                  </a:cubicBezTo>
                  <a:cubicBezTo>
                    <a:pt x="3688" y="1297"/>
                    <a:pt x="3635" y="1420"/>
                    <a:pt x="3430" y="1551"/>
                  </a:cubicBezTo>
                  <a:cubicBezTo>
                    <a:pt x="3225" y="1682"/>
                    <a:pt x="3006" y="1724"/>
                    <a:pt x="2823" y="1724"/>
                  </a:cubicBezTo>
                  <a:cubicBezTo>
                    <a:pt x="2716" y="1724"/>
                    <a:pt x="2621" y="1710"/>
                    <a:pt x="2548" y="1690"/>
                  </a:cubicBezTo>
                  <a:lnTo>
                    <a:pt x="1966" y="2290"/>
                  </a:lnTo>
                  <a:cubicBezTo>
                    <a:pt x="2077" y="2316"/>
                    <a:pt x="2188" y="2333"/>
                    <a:pt x="2295" y="2344"/>
                  </a:cubicBezTo>
                  <a:cubicBezTo>
                    <a:pt x="2360" y="2349"/>
                    <a:pt x="2424" y="2352"/>
                    <a:pt x="2487" y="2352"/>
                  </a:cubicBezTo>
                  <a:cubicBezTo>
                    <a:pt x="2617" y="2352"/>
                    <a:pt x="2744" y="2341"/>
                    <a:pt x="2868" y="2323"/>
                  </a:cubicBezTo>
                  <a:cubicBezTo>
                    <a:pt x="3195" y="2271"/>
                    <a:pt x="3499" y="2160"/>
                    <a:pt x="3759" y="2028"/>
                  </a:cubicBezTo>
                  <a:lnTo>
                    <a:pt x="4227" y="2226"/>
                  </a:lnTo>
                  <a:lnTo>
                    <a:pt x="4860" y="1836"/>
                  </a:lnTo>
                  <a:lnTo>
                    <a:pt x="4738" y="1783"/>
                  </a:lnTo>
                  <a:lnTo>
                    <a:pt x="4376" y="1630"/>
                  </a:lnTo>
                  <a:cubicBezTo>
                    <a:pt x="4376" y="1630"/>
                    <a:pt x="4732" y="1457"/>
                    <a:pt x="4726" y="1090"/>
                  </a:cubicBezTo>
                  <a:cubicBezTo>
                    <a:pt x="4726" y="1074"/>
                    <a:pt x="4722" y="1061"/>
                    <a:pt x="4721" y="1046"/>
                  </a:cubicBezTo>
                  <a:cubicBezTo>
                    <a:pt x="4703" y="892"/>
                    <a:pt x="4574" y="754"/>
                    <a:pt x="4313" y="644"/>
                  </a:cubicBezTo>
                  <a:lnTo>
                    <a:pt x="4313" y="643"/>
                  </a:lnTo>
                  <a:cubicBezTo>
                    <a:pt x="4104" y="557"/>
                    <a:pt x="3893" y="521"/>
                    <a:pt x="3685" y="521"/>
                  </a:cubicBezTo>
                  <a:cubicBezTo>
                    <a:pt x="3615" y="521"/>
                    <a:pt x="3545" y="525"/>
                    <a:pt x="3476" y="533"/>
                  </a:cubicBezTo>
                  <a:cubicBezTo>
                    <a:pt x="3451" y="535"/>
                    <a:pt x="3428" y="539"/>
                    <a:pt x="3404" y="541"/>
                  </a:cubicBezTo>
                  <a:lnTo>
                    <a:pt x="3397" y="543"/>
                  </a:lnTo>
                  <a:cubicBezTo>
                    <a:pt x="3371" y="546"/>
                    <a:pt x="3346" y="551"/>
                    <a:pt x="3323" y="555"/>
                  </a:cubicBezTo>
                  <a:cubicBezTo>
                    <a:pt x="3302" y="559"/>
                    <a:pt x="3278" y="562"/>
                    <a:pt x="3258" y="566"/>
                  </a:cubicBezTo>
                  <a:cubicBezTo>
                    <a:pt x="3249" y="570"/>
                    <a:pt x="3239" y="571"/>
                    <a:pt x="3232" y="572"/>
                  </a:cubicBezTo>
                  <a:cubicBezTo>
                    <a:pt x="3214" y="574"/>
                    <a:pt x="3197" y="578"/>
                    <a:pt x="3181" y="582"/>
                  </a:cubicBezTo>
                  <a:cubicBezTo>
                    <a:pt x="3041" y="614"/>
                    <a:pt x="2907" y="656"/>
                    <a:pt x="2777" y="701"/>
                  </a:cubicBezTo>
                  <a:cubicBezTo>
                    <a:pt x="2714" y="724"/>
                    <a:pt x="2651" y="747"/>
                    <a:pt x="2590" y="772"/>
                  </a:cubicBezTo>
                  <a:cubicBezTo>
                    <a:pt x="2500" y="808"/>
                    <a:pt x="2411" y="843"/>
                    <a:pt x="2328" y="878"/>
                  </a:cubicBezTo>
                  <a:cubicBezTo>
                    <a:pt x="2294" y="892"/>
                    <a:pt x="2263" y="905"/>
                    <a:pt x="2229" y="920"/>
                  </a:cubicBezTo>
                  <a:cubicBezTo>
                    <a:pt x="1995" y="1020"/>
                    <a:pt x="1820" y="1091"/>
                    <a:pt x="1677" y="1122"/>
                  </a:cubicBezTo>
                  <a:cubicBezTo>
                    <a:pt x="1615" y="1137"/>
                    <a:pt x="1558" y="1145"/>
                    <a:pt x="1505" y="1145"/>
                  </a:cubicBezTo>
                  <a:cubicBezTo>
                    <a:pt x="1482" y="1145"/>
                    <a:pt x="1460" y="1143"/>
                    <a:pt x="1438" y="1140"/>
                  </a:cubicBezTo>
                  <a:cubicBezTo>
                    <a:pt x="1399" y="1135"/>
                    <a:pt x="1362" y="1124"/>
                    <a:pt x="1326" y="1110"/>
                  </a:cubicBezTo>
                  <a:cubicBezTo>
                    <a:pt x="1185" y="1051"/>
                    <a:pt x="1161" y="941"/>
                    <a:pt x="1421" y="774"/>
                  </a:cubicBezTo>
                  <a:cubicBezTo>
                    <a:pt x="1621" y="647"/>
                    <a:pt x="1825" y="588"/>
                    <a:pt x="2014" y="588"/>
                  </a:cubicBezTo>
                  <a:cubicBezTo>
                    <a:pt x="2087" y="588"/>
                    <a:pt x="2158" y="597"/>
                    <a:pt x="2226" y="614"/>
                  </a:cubicBezTo>
                  <a:lnTo>
                    <a:pt x="2772" y="42"/>
                  </a:lnTo>
                  <a:cubicBezTo>
                    <a:pt x="2626" y="14"/>
                    <a:pt x="2478" y="0"/>
                    <a:pt x="2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11"/>
            <p:cNvSpPr/>
            <p:nvPr/>
          </p:nvSpPr>
          <p:spPr>
            <a:xfrm>
              <a:off x="6730795" y="3136875"/>
              <a:ext cx="245873" cy="51447"/>
            </a:xfrm>
            <a:custGeom>
              <a:rect b="b" l="l" r="r" t="t"/>
              <a:pathLst>
                <a:path extrusionOk="0" h="617" w="2949">
                  <a:moveTo>
                    <a:pt x="2741" y="0"/>
                  </a:moveTo>
                  <a:cubicBezTo>
                    <a:pt x="2685" y="0"/>
                    <a:pt x="2629" y="7"/>
                    <a:pt x="2574" y="19"/>
                  </a:cubicBezTo>
                  <a:cubicBezTo>
                    <a:pt x="2447" y="49"/>
                    <a:pt x="2324" y="94"/>
                    <a:pt x="2204" y="144"/>
                  </a:cubicBezTo>
                  <a:cubicBezTo>
                    <a:pt x="1965" y="242"/>
                    <a:pt x="1728" y="350"/>
                    <a:pt x="1483" y="430"/>
                  </a:cubicBezTo>
                  <a:cubicBezTo>
                    <a:pt x="1239" y="515"/>
                    <a:pt x="987" y="577"/>
                    <a:pt x="734" y="589"/>
                  </a:cubicBezTo>
                  <a:cubicBezTo>
                    <a:pt x="700" y="591"/>
                    <a:pt x="667" y="592"/>
                    <a:pt x="634" y="592"/>
                  </a:cubicBezTo>
                  <a:cubicBezTo>
                    <a:pt x="415" y="592"/>
                    <a:pt x="200" y="550"/>
                    <a:pt x="1" y="474"/>
                  </a:cubicBezTo>
                  <a:lnTo>
                    <a:pt x="1" y="474"/>
                  </a:lnTo>
                  <a:cubicBezTo>
                    <a:pt x="112" y="523"/>
                    <a:pt x="232" y="562"/>
                    <a:pt x="354" y="588"/>
                  </a:cubicBezTo>
                  <a:cubicBezTo>
                    <a:pt x="462" y="608"/>
                    <a:pt x="572" y="617"/>
                    <a:pt x="682" y="617"/>
                  </a:cubicBezTo>
                  <a:cubicBezTo>
                    <a:pt x="700" y="617"/>
                    <a:pt x="717" y="617"/>
                    <a:pt x="734" y="616"/>
                  </a:cubicBezTo>
                  <a:cubicBezTo>
                    <a:pt x="991" y="610"/>
                    <a:pt x="1247" y="545"/>
                    <a:pt x="1493" y="463"/>
                  </a:cubicBezTo>
                  <a:cubicBezTo>
                    <a:pt x="1740" y="381"/>
                    <a:pt x="1977" y="271"/>
                    <a:pt x="2215" y="168"/>
                  </a:cubicBezTo>
                  <a:cubicBezTo>
                    <a:pt x="2334" y="117"/>
                    <a:pt x="2453" y="68"/>
                    <a:pt x="2578" y="36"/>
                  </a:cubicBezTo>
                  <a:cubicBezTo>
                    <a:pt x="2640" y="20"/>
                    <a:pt x="2705" y="10"/>
                    <a:pt x="2769" y="10"/>
                  </a:cubicBezTo>
                  <a:cubicBezTo>
                    <a:pt x="2831" y="10"/>
                    <a:pt x="2892" y="19"/>
                    <a:pt x="2949" y="41"/>
                  </a:cubicBezTo>
                  <a:cubicBezTo>
                    <a:pt x="2885" y="12"/>
                    <a:pt x="2814" y="0"/>
                    <a:pt x="27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11"/>
            <p:cNvSpPr/>
            <p:nvPr/>
          </p:nvSpPr>
          <p:spPr>
            <a:xfrm>
              <a:off x="6998092" y="3207833"/>
              <a:ext cx="39186" cy="62537"/>
            </a:xfrm>
            <a:custGeom>
              <a:rect b="b" l="l" r="r" t="t"/>
              <a:pathLst>
                <a:path extrusionOk="0" h="750" w="470">
                  <a:moveTo>
                    <a:pt x="0" y="0"/>
                  </a:moveTo>
                  <a:lnTo>
                    <a:pt x="0" y="553"/>
                  </a:lnTo>
                  <a:lnTo>
                    <a:pt x="470" y="749"/>
                  </a:lnTo>
                  <a:lnTo>
                    <a:pt x="469" y="197"/>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11"/>
            <p:cNvSpPr/>
            <p:nvPr/>
          </p:nvSpPr>
          <p:spPr>
            <a:xfrm>
              <a:off x="6998092" y="3207833"/>
              <a:ext cx="39186" cy="62537"/>
            </a:xfrm>
            <a:custGeom>
              <a:rect b="b" l="l" r="r" t="t"/>
              <a:pathLst>
                <a:path extrusionOk="0" h="750" w="470">
                  <a:moveTo>
                    <a:pt x="0" y="0"/>
                  </a:moveTo>
                  <a:lnTo>
                    <a:pt x="0" y="553"/>
                  </a:lnTo>
                  <a:lnTo>
                    <a:pt x="470" y="749"/>
                  </a:lnTo>
                  <a:lnTo>
                    <a:pt x="469" y="19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11"/>
            <p:cNvSpPr/>
            <p:nvPr/>
          </p:nvSpPr>
          <p:spPr>
            <a:xfrm>
              <a:off x="6998092" y="3191740"/>
              <a:ext cx="91879" cy="32519"/>
            </a:xfrm>
            <a:custGeom>
              <a:rect b="b" l="l" r="r" t="t"/>
              <a:pathLst>
                <a:path extrusionOk="0" h="390" w="1102">
                  <a:moveTo>
                    <a:pt x="1101" y="0"/>
                  </a:moveTo>
                  <a:lnTo>
                    <a:pt x="471" y="327"/>
                  </a:lnTo>
                  <a:lnTo>
                    <a:pt x="0" y="193"/>
                  </a:lnTo>
                  <a:lnTo>
                    <a:pt x="469" y="390"/>
                  </a:lnTo>
                  <a:lnTo>
                    <a:pt x="1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11"/>
            <p:cNvSpPr/>
            <p:nvPr/>
          </p:nvSpPr>
          <p:spPr>
            <a:xfrm>
              <a:off x="6684772" y="3047739"/>
              <a:ext cx="91296" cy="33436"/>
            </a:xfrm>
            <a:custGeom>
              <a:rect b="b" l="l" r="r" t="t"/>
              <a:pathLst>
                <a:path extrusionOk="0" h="401" w="1095">
                  <a:moveTo>
                    <a:pt x="625" y="1"/>
                  </a:moveTo>
                  <a:lnTo>
                    <a:pt x="1" y="400"/>
                  </a:lnTo>
                  <a:lnTo>
                    <a:pt x="629" y="57"/>
                  </a:lnTo>
                  <a:lnTo>
                    <a:pt x="1095" y="196"/>
                  </a:lnTo>
                  <a:lnTo>
                    <a:pt x="62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11"/>
            <p:cNvSpPr/>
            <p:nvPr/>
          </p:nvSpPr>
          <p:spPr>
            <a:xfrm>
              <a:off x="6891457" y="3039401"/>
              <a:ext cx="24596" cy="21846"/>
            </a:xfrm>
            <a:custGeom>
              <a:rect b="b" l="l" r="r" t="t"/>
              <a:pathLst>
                <a:path extrusionOk="0" h="262" w="295">
                  <a:moveTo>
                    <a:pt x="1" y="0"/>
                  </a:moveTo>
                  <a:lnTo>
                    <a:pt x="77" y="262"/>
                  </a:lnTo>
                  <a:lnTo>
                    <a:pt x="294" y="34"/>
                  </a:lnTo>
                  <a:cubicBezTo>
                    <a:pt x="198" y="16"/>
                    <a:pt x="99" y="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11"/>
            <p:cNvSpPr/>
            <p:nvPr/>
          </p:nvSpPr>
          <p:spPr>
            <a:xfrm>
              <a:off x="6701530" y="3047822"/>
              <a:ext cx="98549" cy="139499"/>
            </a:xfrm>
            <a:custGeom>
              <a:rect b="b" l="l" r="r" t="t"/>
              <a:pathLst>
                <a:path extrusionOk="0" h="1673" w="1182">
                  <a:moveTo>
                    <a:pt x="425" y="1"/>
                  </a:moveTo>
                  <a:lnTo>
                    <a:pt x="0" y="273"/>
                  </a:lnTo>
                  <a:lnTo>
                    <a:pt x="70" y="512"/>
                  </a:lnTo>
                  <a:lnTo>
                    <a:pt x="269" y="596"/>
                  </a:lnTo>
                  <a:cubicBezTo>
                    <a:pt x="218" y="638"/>
                    <a:pt x="171" y="680"/>
                    <a:pt x="132" y="722"/>
                  </a:cubicBezTo>
                  <a:lnTo>
                    <a:pt x="375" y="1551"/>
                  </a:lnTo>
                  <a:cubicBezTo>
                    <a:pt x="588" y="1638"/>
                    <a:pt x="800" y="1673"/>
                    <a:pt x="1009" y="1673"/>
                  </a:cubicBezTo>
                  <a:cubicBezTo>
                    <a:pt x="1067" y="1673"/>
                    <a:pt x="1124" y="1670"/>
                    <a:pt x="1182" y="1665"/>
                  </a:cubicBezTo>
                  <a:lnTo>
                    <a:pt x="730" y="127"/>
                  </a:lnTo>
                  <a:lnTo>
                    <a:pt x="4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11"/>
            <p:cNvSpPr/>
            <p:nvPr/>
          </p:nvSpPr>
          <p:spPr>
            <a:xfrm>
              <a:off x="6997759" y="3082593"/>
              <a:ext cx="72453" cy="140583"/>
            </a:xfrm>
            <a:custGeom>
              <a:rect b="b" l="l" r="r" t="t"/>
              <a:pathLst>
                <a:path extrusionOk="0" h="1686" w="869">
                  <a:moveTo>
                    <a:pt x="0" y="0"/>
                  </a:moveTo>
                  <a:lnTo>
                    <a:pt x="495" y="1686"/>
                  </a:lnTo>
                  <a:lnTo>
                    <a:pt x="868" y="1456"/>
                  </a:lnTo>
                  <a:lnTo>
                    <a:pt x="785" y="1175"/>
                  </a:lnTo>
                  <a:lnTo>
                    <a:pt x="622" y="1107"/>
                  </a:lnTo>
                  <a:cubicBezTo>
                    <a:pt x="622" y="1107"/>
                    <a:pt x="677" y="1080"/>
                    <a:pt x="742" y="1028"/>
                  </a:cubicBezTo>
                  <a:lnTo>
                    <a:pt x="466" y="85"/>
                  </a:lnTo>
                  <a:cubicBezTo>
                    <a:pt x="311" y="32"/>
                    <a:pt x="154"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11"/>
            <p:cNvSpPr/>
            <p:nvPr/>
          </p:nvSpPr>
          <p:spPr>
            <a:xfrm>
              <a:off x="6909215" y="3083093"/>
              <a:ext cx="103635" cy="144252"/>
            </a:xfrm>
            <a:custGeom>
              <a:rect b="b" l="l" r="r" t="t"/>
              <a:pathLst>
                <a:path extrusionOk="0" h="1730" w="1243">
                  <a:moveTo>
                    <a:pt x="782" y="1"/>
                  </a:moveTo>
                  <a:cubicBezTo>
                    <a:pt x="760" y="4"/>
                    <a:pt x="736" y="8"/>
                    <a:pt x="715" y="9"/>
                  </a:cubicBezTo>
                  <a:lnTo>
                    <a:pt x="707" y="11"/>
                  </a:lnTo>
                  <a:cubicBezTo>
                    <a:pt x="681" y="15"/>
                    <a:pt x="656" y="20"/>
                    <a:pt x="633" y="24"/>
                  </a:cubicBezTo>
                  <a:cubicBezTo>
                    <a:pt x="612" y="27"/>
                    <a:pt x="588" y="31"/>
                    <a:pt x="568" y="35"/>
                  </a:cubicBezTo>
                  <a:cubicBezTo>
                    <a:pt x="559" y="37"/>
                    <a:pt x="549" y="40"/>
                    <a:pt x="542" y="41"/>
                  </a:cubicBezTo>
                  <a:cubicBezTo>
                    <a:pt x="524" y="43"/>
                    <a:pt x="507" y="47"/>
                    <a:pt x="491" y="51"/>
                  </a:cubicBezTo>
                  <a:cubicBezTo>
                    <a:pt x="351" y="83"/>
                    <a:pt x="217" y="125"/>
                    <a:pt x="87" y="169"/>
                  </a:cubicBezTo>
                  <a:cubicBezTo>
                    <a:pt x="59" y="180"/>
                    <a:pt x="29" y="190"/>
                    <a:pt x="1" y="202"/>
                  </a:cubicBezTo>
                  <a:lnTo>
                    <a:pt x="164" y="760"/>
                  </a:lnTo>
                  <a:cubicBezTo>
                    <a:pt x="333" y="694"/>
                    <a:pt x="482" y="648"/>
                    <a:pt x="617" y="648"/>
                  </a:cubicBezTo>
                  <a:cubicBezTo>
                    <a:pt x="684" y="648"/>
                    <a:pt x="748" y="660"/>
                    <a:pt x="809" y="685"/>
                  </a:cubicBezTo>
                  <a:cubicBezTo>
                    <a:pt x="994" y="764"/>
                    <a:pt x="942" y="887"/>
                    <a:pt x="738" y="1017"/>
                  </a:cubicBezTo>
                  <a:cubicBezTo>
                    <a:pt x="588" y="1113"/>
                    <a:pt x="432" y="1160"/>
                    <a:pt x="288" y="1180"/>
                  </a:cubicBezTo>
                  <a:lnTo>
                    <a:pt x="449" y="1729"/>
                  </a:lnTo>
                  <a:cubicBezTo>
                    <a:pt x="672" y="1670"/>
                    <a:pt x="881" y="1588"/>
                    <a:pt x="1066" y="1494"/>
                  </a:cubicBezTo>
                  <a:lnTo>
                    <a:pt x="1242" y="1569"/>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11"/>
            <p:cNvSpPr/>
            <p:nvPr/>
          </p:nvSpPr>
          <p:spPr>
            <a:xfrm>
              <a:off x="6443071" y="2921582"/>
              <a:ext cx="800067" cy="419831"/>
            </a:xfrm>
            <a:custGeom>
              <a:rect b="b" l="l" r="r" t="t"/>
              <a:pathLst>
                <a:path extrusionOk="0" h="5035" w="9596">
                  <a:moveTo>
                    <a:pt x="4784" y="1"/>
                  </a:moveTo>
                  <a:cubicBezTo>
                    <a:pt x="3874" y="1"/>
                    <a:pt x="2968" y="138"/>
                    <a:pt x="2184" y="409"/>
                  </a:cubicBezTo>
                  <a:cubicBezTo>
                    <a:pt x="1979" y="480"/>
                    <a:pt x="1783" y="560"/>
                    <a:pt x="1596" y="649"/>
                  </a:cubicBezTo>
                  <a:cubicBezTo>
                    <a:pt x="1452" y="718"/>
                    <a:pt x="1315" y="792"/>
                    <a:pt x="1183" y="872"/>
                  </a:cubicBezTo>
                  <a:cubicBezTo>
                    <a:pt x="957" y="1009"/>
                    <a:pt x="763" y="1157"/>
                    <a:pt x="603" y="1312"/>
                  </a:cubicBezTo>
                  <a:cubicBezTo>
                    <a:pt x="560" y="1354"/>
                    <a:pt x="519" y="1394"/>
                    <a:pt x="481" y="1437"/>
                  </a:cubicBezTo>
                  <a:lnTo>
                    <a:pt x="0" y="1439"/>
                  </a:lnTo>
                  <a:lnTo>
                    <a:pt x="1" y="2457"/>
                  </a:lnTo>
                  <a:cubicBezTo>
                    <a:pt x="1" y="2517"/>
                    <a:pt x="3" y="2576"/>
                    <a:pt x="12" y="2637"/>
                  </a:cubicBezTo>
                  <a:cubicBezTo>
                    <a:pt x="36" y="2828"/>
                    <a:pt x="100" y="3019"/>
                    <a:pt x="205" y="3203"/>
                  </a:cubicBezTo>
                  <a:cubicBezTo>
                    <a:pt x="228" y="3246"/>
                    <a:pt x="254" y="3288"/>
                    <a:pt x="282" y="3330"/>
                  </a:cubicBezTo>
                  <a:cubicBezTo>
                    <a:pt x="412" y="3524"/>
                    <a:pt x="586" y="3710"/>
                    <a:pt x="803" y="3886"/>
                  </a:cubicBezTo>
                  <a:cubicBezTo>
                    <a:pt x="876" y="3944"/>
                    <a:pt x="953" y="4002"/>
                    <a:pt x="1036" y="4057"/>
                  </a:cubicBezTo>
                  <a:cubicBezTo>
                    <a:pt x="1119" y="4113"/>
                    <a:pt x="1206" y="4167"/>
                    <a:pt x="1300" y="4220"/>
                  </a:cubicBezTo>
                  <a:cubicBezTo>
                    <a:pt x="1406" y="4282"/>
                    <a:pt x="1521" y="4340"/>
                    <a:pt x="1642" y="4397"/>
                  </a:cubicBezTo>
                  <a:cubicBezTo>
                    <a:pt x="1788" y="4466"/>
                    <a:pt x="1941" y="4529"/>
                    <a:pt x="2098" y="4585"/>
                  </a:cubicBezTo>
                  <a:cubicBezTo>
                    <a:pt x="2207" y="4625"/>
                    <a:pt x="2320" y="4663"/>
                    <a:pt x="2434" y="4698"/>
                  </a:cubicBezTo>
                  <a:cubicBezTo>
                    <a:pt x="3172" y="4923"/>
                    <a:pt x="3993" y="5035"/>
                    <a:pt x="4811" y="5035"/>
                  </a:cubicBezTo>
                  <a:cubicBezTo>
                    <a:pt x="5850" y="5035"/>
                    <a:pt x="6884" y="4855"/>
                    <a:pt x="7736" y="4503"/>
                  </a:cubicBezTo>
                  <a:cubicBezTo>
                    <a:pt x="7840" y="4461"/>
                    <a:pt x="7942" y="4414"/>
                    <a:pt x="8039" y="4367"/>
                  </a:cubicBezTo>
                  <a:cubicBezTo>
                    <a:pt x="8170" y="4304"/>
                    <a:pt x="8295" y="4235"/>
                    <a:pt x="8413" y="4162"/>
                  </a:cubicBezTo>
                  <a:cubicBezTo>
                    <a:pt x="8527" y="4093"/>
                    <a:pt x="8633" y="4020"/>
                    <a:pt x="8730" y="3946"/>
                  </a:cubicBezTo>
                  <a:cubicBezTo>
                    <a:pt x="8808" y="3887"/>
                    <a:pt x="8880" y="3826"/>
                    <a:pt x="8947" y="3765"/>
                  </a:cubicBezTo>
                  <a:cubicBezTo>
                    <a:pt x="9015" y="3703"/>
                    <a:pt x="9077" y="3640"/>
                    <a:pt x="9134" y="3577"/>
                  </a:cubicBezTo>
                  <a:cubicBezTo>
                    <a:pt x="9302" y="3387"/>
                    <a:pt x="9425" y="3191"/>
                    <a:pt x="9501" y="2989"/>
                  </a:cubicBezTo>
                  <a:cubicBezTo>
                    <a:pt x="9519" y="2945"/>
                    <a:pt x="9533" y="2902"/>
                    <a:pt x="9545" y="2858"/>
                  </a:cubicBezTo>
                  <a:cubicBezTo>
                    <a:pt x="9579" y="2732"/>
                    <a:pt x="9596" y="2604"/>
                    <a:pt x="9596" y="2476"/>
                  </a:cubicBezTo>
                  <a:lnTo>
                    <a:pt x="9596" y="1399"/>
                  </a:lnTo>
                  <a:lnTo>
                    <a:pt x="9071" y="1402"/>
                  </a:lnTo>
                  <a:cubicBezTo>
                    <a:pt x="8942" y="1267"/>
                    <a:pt x="8791" y="1138"/>
                    <a:pt x="8615" y="1018"/>
                  </a:cubicBezTo>
                  <a:cubicBezTo>
                    <a:pt x="8424" y="882"/>
                    <a:pt x="8203" y="755"/>
                    <a:pt x="7955" y="639"/>
                  </a:cubicBezTo>
                  <a:cubicBezTo>
                    <a:pt x="7793" y="564"/>
                    <a:pt x="7624" y="496"/>
                    <a:pt x="7453" y="433"/>
                  </a:cubicBezTo>
                  <a:cubicBezTo>
                    <a:pt x="7245" y="360"/>
                    <a:pt x="7029" y="295"/>
                    <a:pt x="6807" y="239"/>
                  </a:cubicBezTo>
                  <a:cubicBezTo>
                    <a:pt x="6165" y="80"/>
                    <a:pt x="5473" y="1"/>
                    <a:pt x="4784"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11"/>
            <p:cNvSpPr/>
            <p:nvPr/>
          </p:nvSpPr>
          <p:spPr>
            <a:xfrm>
              <a:off x="6732045" y="3150299"/>
              <a:ext cx="67034" cy="189528"/>
            </a:xfrm>
            <a:custGeom>
              <a:rect b="b" l="l" r="r" t="t"/>
              <a:pathLst>
                <a:path extrusionOk="0" h="2273" w="804">
                  <a:moveTo>
                    <a:pt x="0" y="0"/>
                  </a:moveTo>
                  <a:lnTo>
                    <a:pt x="1" y="2187"/>
                  </a:lnTo>
                  <a:cubicBezTo>
                    <a:pt x="264" y="2229"/>
                    <a:pt x="533" y="2257"/>
                    <a:pt x="803" y="2273"/>
                  </a:cubicBezTo>
                  <a:lnTo>
                    <a:pt x="801" y="8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11"/>
            <p:cNvSpPr/>
            <p:nvPr/>
          </p:nvSpPr>
          <p:spPr>
            <a:xfrm>
              <a:off x="7198940" y="3038067"/>
              <a:ext cx="44439" cy="187611"/>
            </a:xfrm>
            <a:custGeom>
              <a:rect b="b" l="l" r="r" t="t"/>
              <a:pathLst>
                <a:path extrusionOk="0" h="2250" w="533">
                  <a:moveTo>
                    <a:pt x="0" y="1"/>
                  </a:moveTo>
                  <a:lnTo>
                    <a:pt x="3" y="2249"/>
                  </a:lnTo>
                  <a:cubicBezTo>
                    <a:pt x="26" y="2226"/>
                    <a:pt x="48" y="2204"/>
                    <a:pt x="69" y="2180"/>
                  </a:cubicBezTo>
                  <a:cubicBezTo>
                    <a:pt x="238" y="1990"/>
                    <a:pt x="360" y="1794"/>
                    <a:pt x="437" y="1592"/>
                  </a:cubicBezTo>
                  <a:cubicBezTo>
                    <a:pt x="454" y="1548"/>
                    <a:pt x="469" y="1505"/>
                    <a:pt x="480" y="1461"/>
                  </a:cubicBezTo>
                  <a:cubicBezTo>
                    <a:pt x="514" y="1335"/>
                    <a:pt x="532" y="1207"/>
                    <a:pt x="532" y="1079"/>
                  </a:cubicBezTo>
                  <a:lnTo>
                    <a:pt x="530" y="2"/>
                  </a:lnTo>
                  <a:lnTo>
                    <a:pt x="5" y="5"/>
                  </a:lnTo>
                  <a:lnTo>
                    <a:pt x="0"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11"/>
            <p:cNvSpPr/>
            <p:nvPr/>
          </p:nvSpPr>
          <p:spPr>
            <a:xfrm>
              <a:off x="7020603" y="3036065"/>
              <a:ext cx="34351" cy="283167"/>
            </a:xfrm>
            <a:custGeom>
              <a:rect b="b" l="l" r="r" t="t"/>
              <a:pathLst>
                <a:path extrusionOk="0" h="3396" w="412">
                  <a:moveTo>
                    <a:pt x="412" y="0"/>
                  </a:moveTo>
                  <a:lnTo>
                    <a:pt x="0" y="98"/>
                  </a:lnTo>
                  <a:lnTo>
                    <a:pt x="8" y="3396"/>
                  </a:lnTo>
                  <a:cubicBezTo>
                    <a:pt x="144" y="3360"/>
                    <a:pt x="279" y="3321"/>
                    <a:pt x="410" y="3278"/>
                  </a:cubicBezTo>
                  <a:lnTo>
                    <a:pt x="41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11"/>
            <p:cNvSpPr/>
            <p:nvPr/>
          </p:nvSpPr>
          <p:spPr>
            <a:xfrm>
              <a:off x="6932143" y="3099186"/>
              <a:ext cx="66950" cy="236890"/>
            </a:xfrm>
            <a:custGeom>
              <a:rect b="b" l="l" r="r" t="t"/>
              <a:pathLst>
                <a:path extrusionOk="0" h="2841" w="803">
                  <a:moveTo>
                    <a:pt x="0" y="1"/>
                  </a:moveTo>
                  <a:lnTo>
                    <a:pt x="3" y="2840"/>
                  </a:lnTo>
                  <a:cubicBezTo>
                    <a:pt x="275" y="2807"/>
                    <a:pt x="543" y="2763"/>
                    <a:pt x="803" y="2705"/>
                  </a:cubicBezTo>
                  <a:lnTo>
                    <a:pt x="801" y="60"/>
                  </a:lnTo>
                  <a:lnTo>
                    <a:pt x="0"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11"/>
            <p:cNvSpPr/>
            <p:nvPr/>
          </p:nvSpPr>
          <p:spPr>
            <a:xfrm>
              <a:off x="6443071" y="2940843"/>
              <a:ext cx="232366" cy="380308"/>
            </a:xfrm>
            <a:custGeom>
              <a:rect b="b" l="l" r="r" t="t"/>
              <a:pathLst>
                <a:path extrusionOk="0" h="4561" w="2787">
                  <a:moveTo>
                    <a:pt x="2782" y="1"/>
                  </a:moveTo>
                  <a:cubicBezTo>
                    <a:pt x="2576" y="53"/>
                    <a:pt x="2376" y="109"/>
                    <a:pt x="2184" y="176"/>
                  </a:cubicBezTo>
                  <a:cubicBezTo>
                    <a:pt x="1979" y="246"/>
                    <a:pt x="1783" y="327"/>
                    <a:pt x="1597" y="414"/>
                  </a:cubicBezTo>
                  <a:cubicBezTo>
                    <a:pt x="1452" y="485"/>
                    <a:pt x="1315" y="559"/>
                    <a:pt x="1183" y="639"/>
                  </a:cubicBezTo>
                  <a:cubicBezTo>
                    <a:pt x="957" y="776"/>
                    <a:pt x="764" y="924"/>
                    <a:pt x="603" y="1078"/>
                  </a:cubicBezTo>
                  <a:cubicBezTo>
                    <a:pt x="560" y="1120"/>
                    <a:pt x="519" y="1161"/>
                    <a:pt x="481" y="1203"/>
                  </a:cubicBezTo>
                  <a:lnTo>
                    <a:pt x="0" y="1204"/>
                  </a:lnTo>
                  <a:lnTo>
                    <a:pt x="2" y="2223"/>
                  </a:lnTo>
                  <a:cubicBezTo>
                    <a:pt x="2" y="2285"/>
                    <a:pt x="6" y="2344"/>
                    <a:pt x="13" y="2404"/>
                  </a:cubicBezTo>
                  <a:cubicBezTo>
                    <a:pt x="37" y="2596"/>
                    <a:pt x="102" y="2787"/>
                    <a:pt x="206" y="2971"/>
                  </a:cubicBezTo>
                  <a:cubicBezTo>
                    <a:pt x="229" y="3013"/>
                    <a:pt x="256" y="3056"/>
                    <a:pt x="283" y="3098"/>
                  </a:cubicBezTo>
                  <a:cubicBezTo>
                    <a:pt x="413" y="3292"/>
                    <a:pt x="587" y="3478"/>
                    <a:pt x="804" y="3653"/>
                  </a:cubicBezTo>
                  <a:cubicBezTo>
                    <a:pt x="877" y="3711"/>
                    <a:pt x="955" y="3769"/>
                    <a:pt x="1037" y="3825"/>
                  </a:cubicBezTo>
                  <a:cubicBezTo>
                    <a:pt x="1120" y="3880"/>
                    <a:pt x="1208" y="3935"/>
                    <a:pt x="1301" y="3988"/>
                  </a:cubicBezTo>
                  <a:cubicBezTo>
                    <a:pt x="1408" y="4049"/>
                    <a:pt x="1522" y="4107"/>
                    <a:pt x="1643" y="4164"/>
                  </a:cubicBezTo>
                  <a:cubicBezTo>
                    <a:pt x="1789" y="4233"/>
                    <a:pt x="1942" y="4296"/>
                    <a:pt x="2099" y="4353"/>
                  </a:cubicBezTo>
                  <a:cubicBezTo>
                    <a:pt x="2208" y="4392"/>
                    <a:pt x="2321" y="4431"/>
                    <a:pt x="2435" y="4465"/>
                  </a:cubicBezTo>
                  <a:cubicBezTo>
                    <a:pt x="2550" y="4500"/>
                    <a:pt x="2667" y="4532"/>
                    <a:pt x="2786" y="4561"/>
                  </a:cubicBezTo>
                  <a:lnTo>
                    <a:pt x="27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11"/>
            <p:cNvSpPr/>
            <p:nvPr/>
          </p:nvSpPr>
          <p:spPr>
            <a:xfrm>
              <a:off x="6443071" y="3040735"/>
              <a:ext cx="54361" cy="193864"/>
            </a:xfrm>
            <a:custGeom>
              <a:rect b="b" l="l" r="r" t="t"/>
              <a:pathLst>
                <a:path extrusionOk="0" h="2325" w="652">
                  <a:moveTo>
                    <a:pt x="487" y="0"/>
                  </a:moveTo>
                  <a:cubicBezTo>
                    <a:pt x="485" y="2"/>
                    <a:pt x="482" y="4"/>
                    <a:pt x="481" y="6"/>
                  </a:cubicBezTo>
                  <a:lnTo>
                    <a:pt x="0" y="8"/>
                  </a:lnTo>
                  <a:lnTo>
                    <a:pt x="1" y="1025"/>
                  </a:lnTo>
                  <a:cubicBezTo>
                    <a:pt x="1" y="1087"/>
                    <a:pt x="3" y="1146"/>
                    <a:pt x="12" y="1207"/>
                  </a:cubicBezTo>
                  <a:cubicBezTo>
                    <a:pt x="36" y="1398"/>
                    <a:pt x="100" y="1589"/>
                    <a:pt x="205" y="1773"/>
                  </a:cubicBezTo>
                  <a:cubicBezTo>
                    <a:pt x="228" y="1815"/>
                    <a:pt x="254" y="1858"/>
                    <a:pt x="282" y="1900"/>
                  </a:cubicBezTo>
                  <a:cubicBezTo>
                    <a:pt x="380" y="2045"/>
                    <a:pt x="503" y="2188"/>
                    <a:pt x="651" y="2325"/>
                  </a:cubicBezTo>
                  <a:lnTo>
                    <a:pt x="649" y="59"/>
                  </a:lnTo>
                  <a:lnTo>
                    <a:pt x="48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11"/>
            <p:cNvSpPr/>
            <p:nvPr/>
          </p:nvSpPr>
          <p:spPr>
            <a:xfrm>
              <a:off x="6440736" y="2825275"/>
              <a:ext cx="803485" cy="427836"/>
            </a:xfrm>
            <a:custGeom>
              <a:rect b="b" l="l" r="r" t="t"/>
              <a:pathLst>
                <a:path extrusionOk="0" h="5131" w="9637">
                  <a:moveTo>
                    <a:pt x="4812" y="1"/>
                  </a:moveTo>
                  <a:cubicBezTo>
                    <a:pt x="3902" y="1"/>
                    <a:pt x="2995" y="139"/>
                    <a:pt x="2211" y="410"/>
                  </a:cubicBezTo>
                  <a:cubicBezTo>
                    <a:pt x="2006" y="480"/>
                    <a:pt x="1810" y="560"/>
                    <a:pt x="1623" y="649"/>
                  </a:cubicBezTo>
                  <a:cubicBezTo>
                    <a:pt x="1479" y="717"/>
                    <a:pt x="1340" y="792"/>
                    <a:pt x="1210" y="872"/>
                  </a:cubicBezTo>
                  <a:cubicBezTo>
                    <a:pt x="984" y="1011"/>
                    <a:pt x="790" y="1157"/>
                    <a:pt x="630" y="1312"/>
                  </a:cubicBezTo>
                  <a:cubicBezTo>
                    <a:pt x="444" y="1489"/>
                    <a:pt x="301" y="1676"/>
                    <a:pt x="202" y="1867"/>
                  </a:cubicBezTo>
                  <a:cubicBezTo>
                    <a:pt x="55" y="2149"/>
                    <a:pt x="1" y="2443"/>
                    <a:pt x="38" y="2733"/>
                  </a:cubicBezTo>
                  <a:cubicBezTo>
                    <a:pt x="61" y="2924"/>
                    <a:pt x="125" y="3116"/>
                    <a:pt x="230" y="3300"/>
                  </a:cubicBezTo>
                  <a:cubicBezTo>
                    <a:pt x="254" y="3343"/>
                    <a:pt x="280" y="3385"/>
                    <a:pt x="308" y="3427"/>
                  </a:cubicBezTo>
                  <a:cubicBezTo>
                    <a:pt x="436" y="3620"/>
                    <a:pt x="611" y="3807"/>
                    <a:pt x="829" y="3982"/>
                  </a:cubicBezTo>
                  <a:cubicBezTo>
                    <a:pt x="901" y="4041"/>
                    <a:pt x="979" y="4098"/>
                    <a:pt x="1062" y="4153"/>
                  </a:cubicBezTo>
                  <a:cubicBezTo>
                    <a:pt x="1145" y="4209"/>
                    <a:pt x="1233" y="4263"/>
                    <a:pt x="1326" y="4316"/>
                  </a:cubicBezTo>
                  <a:cubicBezTo>
                    <a:pt x="1432" y="4377"/>
                    <a:pt x="1547" y="4436"/>
                    <a:pt x="1667" y="4493"/>
                  </a:cubicBezTo>
                  <a:cubicBezTo>
                    <a:pt x="1813" y="4562"/>
                    <a:pt x="1966" y="4625"/>
                    <a:pt x="2123" y="4682"/>
                  </a:cubicBezTo>
                  <a:cubicBezTo>
                    <a:pt x="2233" y="4722"/>
                    <a:pt x="2345" y="4759"/>
                    <a:pt x="2460" y="4794"/>
                  </a:cubicBezTo>
                  <a:cubicBezTo>
                    <a:pt x="3198" y="5019"/>
                    <a:pt x="4019" y="5130"/>
                    <a:pt x="4836" y="5130"/>
                  </a:cubicBezTo>
                  <a:cubicBezTo>
                    <a:pt x="5875" y="5130"/>
                    <a:pt x="6908" y="4951"/>
                    <a:pt x="7761" y="4599"/>
                  </a:cubicBezTo>
                  <a:cubicBezTo>
                    <a:pt x="7866" y="4557"/>
                    <a:pt x="7966" y="4510"/>
                    <a:pt x="8065" y="4463"/>
                  </a:cubicBezTo>
                  <a:cubicBezTo>
                    <a:pt x="8195" y="4399"/>
                    <a:pt x="8319" y="4331"/>
                    <a:pt x="8439" y="4258"/>
                  </a:cubicBezTo>
                  <a:cubicBezTo>
                    <a:pt x="8553" y="4189"/>
                    <a:pt x="8659" y="4118"/>
                    <a:pt x="8756" y="4042"/>
                  </a:cubicBezTo>
                  <a:cubicBezTo>
                    <a:pt x="8833" y="3983"/>
                    <a:pt x="8906" y="3923"/>
                    <a:pt x="8973" y="3860"/>
                  </a:cubicBezTo>
                  <a:cubicBezTo>
                    <a:pt x="9041" y="3799"/>
                    <a:pt x="9102" y="3736"/>
                    <a:pt x="9159" y="3673"/>
                  </a:cubicBezTo>
                  <a:cubicBezTo>
                    <a:pt x="9328" y="3485"/>
                    <a:pt x="9450" y="3287"/>
                    <a:pt x="9527" y="3085"/>
                  </a:cubicBezTo>
                  <a:cubicBezTo>
                    <a:pt x="9543" y="3042"/>
                    <a:pt x="9559" y="2998"/>
                    <a:pt x="9570" y="2954"/>
                  </a:cubicBezTo>
                  <a:cubicBezTo>
                    <a:pt x="9623" y="2763"/>
                    <a:pt x="9637" y="2570"/>
                    <a:pt x="9608" y="2380"/>
                  </a:cubicBezTo>
                  <a:cubicBezTo>
                    <a:pt x="9568" y="2089"/>
                    <a:pt x="9436" y="1804"/>
                    <a:pt x="9213" y="1535"/>
                  </a:cubicBezTo>
                  <a:cubicBezTo>
                    <a:pt x="9063" y="1352"/>
                    <a:pt x="8872" y="1178"/>
                    <a:pt x="8641" y="1017"/>
                  </a:cubicBezTo>
                  <a:cubicBezTo>
                    <a:pt x="8451" y="883"/>
                    <a:pt x="8229" y="755"/>
                    <a:pt x="7982" y="639"/>
                  </a:cubicBezTo>
                  <a:cubicBezTo>
                    <a:pt x="7820" y="564"/>
                    <a:pt x="7654" y="496"/>
                    <a:pt x="7480" y="433"/>
                  </a:cubicBezTo>
                  <a:cubicBezTo>
                    <a:pt x="7272" y="360"/>
                    <a:pt x="7055" y="295"/>
                    <a:pt x="6834" y="239"/>
                  </a:cubicBezTo>
                  <a:cubicBezTo>
                    <a:pt x="6192" y="80"/>
                    <a:pt x="5501" y="1"/>
                    <a:pt x="481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11"/>
            <p:cNvSpPr/>
            <p:nvPr/>
          </p:nvSpPr>
          <p:spPr>
            <a:xfrm>
              <a:off x="6440736" y="2825275"/>
              <a:ext cx="803485" cy="427836"/>
            </a:xfrm>
            <a:custGeom>
              <a:rect b="b" l="l" r="r" t="t"/>
              <a:pathLst>
                <a:path extrusionOk="0" h="5131" w="9637">
                  <a:moveTo>
                    <a:pt x="4812" y="1"/>
                  </a:moveTo>
                  <a:cubicBezTo>
                    <a:pt x="3902" y="1"/>
                    <a:pt x="2995" y="139"/>
                    <a:pt x="2211" y="410"/>
                  </a:cubicBezTo>
                  <a:cubicBezTo>
                    <a:pt x="2006" y="480"/>
                    <a:pt x="1810" y="560"/>
                    <a:pt x="1623" y="649"/>
                  </a:cubicBezTo>
                  <a:cubicBezTo>
                    <a:pt x="1479" y="717"/>
                    <a:pt x="1340" y="792"/>
                    <a:pt x="1210" y="872"/>
                  </a:cubicBezTo>
                  <a:cubicBezTo>
                    <a:pt x="984" y="1011"/>
                    <a:pt x="790" y="1157"/>
                    <a:pt x="630" y="1312"/>
                  </a:cubicBezTo>
                  <a:cubicBezTo>
                    <a:pt x="444" y="1489"/>
                    <a:pt x="301" y="1676"/>
                    <a:pt x="202" y="1867"/>
                  </a:cubicBezTo>
                  <a:cubicBezTo>
                    <a:pt x="55" y="2149"/>
                    <a:pt x="1" y="2443"/>
                    <a:pt x="38" y="2733"/>
                  </a:cubicBezTo>
                  <a:cubicBezTo>
                    <a:pt x="61" y="2924"/>
                    <a:pt x="125" y="3116"/>
                    <a:pt x="230" y="3300"/>
                  </a:cubicBezTo>
                  <a:cubicBezTo>
                    <a:pt x="254" y="3343"/>
                    <a:pt x="280" y="3385"/>
                    <a:pt x="308" y="3427"/>
                  </a:cubicBezTo>
                  <a:cubicBezTo>
                    <a:pt x="436" y="3620"/>
                    <a:pt x="611" y="3807"/>
                    <a:pt x="829" y="3982"/>
                  </a:cubicBezTo>
                  <a:cubicBezTo>
                    <a:pt x="901" y="4041"/>
                    <a:pt x="979" y="4098"/>
                    <a:pt x="1062" y="4153"/>
                  </a:cubicBezTo>
                  <a:cubicBezTo>
                    <a:pt x="1145" y="4209"/>
                    <a:pt x="1233" y="4263"/>
                    <a:pt x="1326" y="4316"/>
                  </a:cubicBezTo>
                  <a:cubicBezTo>
                    <a:pt x="1432" y="4377"/>
                    <a:pt x="1547" y="4436"/>
                    <a:pt x="1667" y="4493"/>
                  </a:cubicBezTo>
                  <a:cubicBezTo>
                    <a:pt x="1813" y="4562"/>
                    <a:pt x="1966" y="4625"/>
                    <a:pt x="2123" y="4682"/>
                  </a:cubicBezTo>
                  <a:cubicBezTo>
                    <a:pt x="2233" y="4722"/>
                    <a:pt x="2345" y="4759"/>
                    <a:pt x="2460" y="4794"/>
                  </a:cubicBezTo>
                  <a:cubicBezTo>
                    <a:pt x="3198" y="5019"/>
                    <a:pt x="4019" y="5130"/>
                    <a:pt x="4836" y="5130"/>
                  </a:cubicBezTo>
                  <a:cubicBezTo>
                    <a:pt x="5875" y="5130"/>
                    <a:pt x="6908" y="4951"/>
                    <a:pt x="7761" y="4599"/>
                  </a:cubicBezTo>
                  <a:cubicBezTo>
                    <a:pt x="7866" y="4557"/>
                    <a:pt x="7966" y="4510"/>
                    <a:pt x="8065" y="4463"/>
                  </a:cubicBezTo>
                  <a:cubicBezTo>
                    <a:pt x="8195" y="4399"/>
                    <a:pt x="8319" y="4331"/>
                    <a:pt x="8439" y="4258"/>
                  </a:cubicBezTo>
                  <a:cubicBezTo>
                    <a:pt x="8553" y="4189"/>
                    <a:pt x="8659" y="4118"/>
                    <a:pt x="8756" y="4042"/>
                  </a:cubicBezTo>
                  <a:cubicBezTo>
                    <a:pt x="8833" y="3983"/>
                    <a:pt x="8906" y="3923"/>
                    <a:pt x="8973" y="3860"/>
                  </a:cubicBezTo>
                  <a:cubicBezTo>
                    <a:pt x="9041" y="3799"/>
                    <a:pt x="9102" y="3736"/>
                    <a:pt x="9159" y="3673"/>
                  </a:cubicBezTo>
                  <a:cubicBezTo>
                    <a:pt x="9328" y="3485"/>
                    <a:pt x="9450" y="3287"/>
                    <a:pt x="9527" y="3085"/>
                  </a:cubicBezTo>
                  <a:cubicBezTo>
                    <a:pt x="9543" y="3042"/>
                    <a:pt x="9559" y="2998"/>
                    <a:pt x="9570" y="2954"/>
                  </a:cubicBezTo>
                  <a:cubicBezTo>
                    <a:pt x="9623" y="2763"/>
                    <a:pt x="9637" y="2570"/>
                    <a:pt x="9608" y="2380"/>
                  </a:cubicBezTo>
                  <a:cubicBezTo>
                    <a:pt x="9568" y="2089"/>
                    <a:pt x="9436" y="1804"/>
                    <a:pt x="9213" y="1535"/>
                  </a:cubicBezTo>
                  <a:cubicBezTo>
                    <a:pt x="9063" y="1352"/>
                    <a:pt x="8872" y="1178"/>
                    <a:pt x="8641" y="1017"/>
                  </a:cubicBezTo>
                  <a:cubicBezTo>
                    <a:pt x="8451" y="883"/>
                    <a:pt x="8229" y="755"/>
                    <a:pt x="7982" y="639"/>
                  </a:cubicBezTo>
                  <a:cubicBezTo>
                    <a:pt x="7820" y="564"/>
                    <a:pt x="7654" y="496"/>
                    <a:pt x="7480" y="433"/>
                  </a:cubicBezTo>
                  <a:cubicBezTo>
                    <a:pt x="7272" y="360"/>
                    <a:pt x="7055" y="295"/>
                    <a:pt x="6834" y="239"/>
                  </a:cubicBezTo>
                  <a:cubicBezTo>
                    <a:pt x="6192" y="80"/>
                    <a:pt x="5501" y="1"/>
                    <a:pt x="4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11"/>
            <p:cNvSpPr/>
            <p:nvPr/>
          </p:nvSpPr>
          <p:spPr>
            <a:xfrm>
              <a:off x="6440736" y="2825275"/>
              <a:ext cx="803485" cy="427836"/>
            </a:xfrm>
            <a:custGeom>
              <a:rect b="b" l="l" r="r" t="t"/>
              <a:pathLst>
                <a:path extrusionOk="0" h="5131" w="9637">
                  <a:moveTo>
                    <a:pt x="4812" y="1"/>
                  </a:moveTo>
                  <a:cubicBezTo>
                    <a:pt x="3902" y="1"/>
                    <a:pt x="2995" y="139"/>
                    <a:pt x="2211" y="410"/>
                  </a:cubicBezTo>
                  <a:cubicBezTo>
                    <a:pt x="2006" y="480"/>
                    <a:pt x="1810" y="560"/>
                    <a:pt x="1623" y="649"/>
                  </a:cubicBezTo>
                  <a:cubicBezTo>
                    <a:pt x="1479" y="717"/>
                    <a:pt x="1340" y="792"/>
                    <a:pt x="1210" y="872"/>
                  </a:cubicBezTo>
                  <a:cubicBezTo>
                    <a:pt x="984" y="1011"/>
                    <a:pt x="790" y="1157"/>
                    <a:pt x="630" y="1312"/>
                  </a:cubicBezTo>
                  <a:cubicBezTo>
                    <a:pt x="444" y="1489"/>
                    <a:pt x="301" y="1676"/>
                    <a:pt x="202" y="1867"/>
                  </a:cubicBezTo>
                  <a:cubicBezTo>
                    <a:pt x="55" y="2149"/>
                    <a:pt x="1" y="2443"/>
                    <a:pt x="38" y="2733"/>
                  </a:cubicBezTo>
                  <a:cubicBezTo>
                    <a:pt x="61" y="2924"/>
                    <a:pt x="125" y="3116"/>
                    <a:pt x="230" y="3300"/>
                  </a:cubicBezTo>
                  <a:cubicBezTo>
                    <a:pt x="254" y="3343"/>
                    <a:pt x="280" y="3385"/>
                    <a:pt x="308" y="3427"/>
                  </a:cubicBezTo>
                  <a:cubicBezTo>
                    <a:pt x="436" y="3620"/>
                    <a:pt x="611" y="3807"/>
                    <a:pt x="829" y="3982"/>
                  </a:cubicBezTo>
                  <a:cubicBezTo>
                    <a:pt x="901" y="4041"/>
                    <a:pt x="979" y="4098"/>
                    <a:pt x="1062" y="4153"/>
                  </a:cubicBezTo>
                  <a:cubicBezTo>
                    <a:pt x="1145" y="4209"/>
                    <a:pt x="1233" y="4263"/>
                    <a:pt x="1326" y="4316"/>
                  </a:cubicBezTo>
                  <a:cubicBezTo>
                    <a:pt x="1432" y="4377"/>
                    <a:pt x="1547" y="4436"/>
                    <a:pt x="1667" y="4493"/>
                  </a:cubicBezTo>
                  <a:cubicBezTo>
                    <a:pt x="1813" y="4562"/>
                    <a:pt x="1966" y="4625"/>
                    <a:pt x="2123" y="4682"/>
                  </a:cubicBezTo>
                  <a:cubicBezTo>
                    <a:pt x="2233" y="4722"/>
                    <a:pt x="2345" y="4759"/>
                    <a:pt x="2460" y="4794"/>
                  </a:cubicBezTo>
                  <a:cubicBezTo>
                    <a:pt x="3198" y="5019"/>
                    <a:pt x="4019" y="5130"/>
                    <a:pt x="4836" y="5130"/>
                  </a:cubicBezTo>
                  <a:cubicBezTo>
                    <a:pt x="5875" y="5130"/>
                    <a:pt x="6908" y="4951"/>
                    <a:pt x="7761" y="4599"/>
                  </a:cubicBezTo>
                  <a:cubicBezTo>
                    <a:pt x="7866" y="4557"/>
                    <a:pt x="7966" y="4510"/>
                    <a:pt x="8065" y="4463"/>
                  </a:cubicBezTo>
                  <a:cubicBezTo>
                    <a:pt x="8195" y="4399"/>
                    <a:pt x="8319" y="4331"/>
                    <a:pt x="8439" y="4258"/>
                  </a:cubicBezTo>
                  <a:cubicBezTo>
                    <a:pt x="8553" y="4189"/>
                    <a:pt x="8659" y="4118"/>
                    <a:pt x="8756" y="4042"/>
                  </a:cubicBezTo>
                  <a:cubicBezTo>
                    <a:pt x="8833" y="3983"/>
                    <a:pt x="8906" y="3923"/>
                    <a:pt x="8973" y="3860"/>
                  </a:cubicBezTo>
                  <a:cubicBezTo>
                    <a:pt x="9041" y="3799"/>
                    <a:pt x="9102" y="3736"/>
                    <a:pt x="9159" y="3673"/>
                  </a:cubicBezTo>
                  <a:cubicBezTo>
                    <a:pt x="9328" y="3485"/>
                    <a:pt x="9450" y="3287"/>
                    <a:pt x="9527" y="3085"/>
                  </a:cubicBezTo>
                  <a:cubicBezTo>
                    <a:pt x="9543" y="3042"/>
                    <a:pt x="9559" y="2998"/>
                    <a:pt x="9570" y="2954"/>
                  </a:cubicBezTo>
                  <a:cubicBezTo>
                    <a:pt x="9623" y="2763"/>
                    <a:pt x="9637" y="2570"/>
                    <a:pt x="9608" y="2380"/>
                  </a:cubicBezTo>
                  <a:cubicBezTo>
                    <a:pt x="9568" y="2089"/>
                    <a:pt x="9436" y="1804"/>
                    <a:pt x="9213" y="1535"/>
                  </a:cubicBezTo>
                  <a:cubicBezTo>
                    <a:pt x="9063" y="1352"/>
                    <a:pt x="8872" y="1178"/>
                    <a:pt x="8641" y="1017"/>
                  </a:cubicBezTo>
                  <a:cubicBezTo>
                    <a:pt x="8451" y="883"/>
                    <a:pt x="8229" y="755"/>
                    <a:pt x="7982" y="639"/>
                  </a:cubicBezTo>
                  <a:cubicBezTo>
                    <a:pt x="7820" y="564"/>
                    <a:pt x="7654" y="496"/>
                    <a:pt x="7480" y="433"/>
                  </a:cubicBezTo>
                  <a:cubicBezTo>
                    <a:pt x="7272" y="360"/>
                    <a:pt x="7055" y="295"/>
                    <a:pt x="6834" y="239"/>
                  </a:cubicBezTo>
                  <a:cubicBezTo>
                    <a:pt x="6192" y="80"/>
                    <a:pt x="5501" y="1"/>
                    <a:pt x="4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11"/>
            <p:cNvSpPr/>
            <p:nvPr/>
          </p:nvSpPr>
          <p:spPr>
            <a:xfrm>
              <a:off x="6440903" y="2881391"/>
              <a:ext cx="234617" cy="351791"/>
            </a:xfrm>
            <a:custGeom>
              <a:rect b="b" l="l" r="r" t="t"/>
              <a:pathLst>
                <a:path extrusionOk="0" h="4219" w="2814">
                  <a:moveTo>
                    <a:pt x="1577" y="1"/>
                  </a:moveTo>
                  <a:cubicBezTo>
                    <a:pt x="1450" y="62"/>
                    <a:pt x="1327" y="128"/>
                    <a:pt x="1210" y="199"/>
                  </a:cubicBezTo>
                  <a:cubicBezTo>
                    <a:pt x="984" y="336"/>
                    <a:pt x="791" y="484"/>
                    <a:pt x="630" y="639"/>
                  </a:cubicBezTo>
                  <a:cubicBezTo>
                    <a:pt x="444" y="816"/>
                    <a:pt x="302" y="1003"/>
                    <a:pt x="202" y="1194"/>
                  </a:cubicBezTo>
                  <a:cubicBezTo>
                    <a:pt x="55" y="1478"/>
                    <a:pt x="1" y="1770"/>
                    <a:pt x="38" y="2060"/>
                  </a:cubicBezTo>
                  <a:cubicBezTo>
                    <a:pt x="62" y="2251"/>
                    <a:pt x="126" y="2443"/>
                    <a:pt x="231" y="2627"/>
                  </a:cubicBezTo>
                  <a:cubicBezTo>
                    <a:pt x="254" y="2670"/>
                    <a:pt x="280" y="2712"/>
                    <a:pt x="308" y="2754"/>
                  </a:cubicBezTo>
                  <a:cubicBezTo>
                    <a:pt x="438" y="2947"/>
                    <a:pt x="612" y="3134"/>
                    <a:pt x="829" y="3309"/>
                  </a:cubicBezTo>
                  <a:cubicBezTo>
                    <a:pt x="902" y="3367"/>
                    <a:pt x="979" y="3425"/>
                    <a:pt x="1062" y="3480"/>
                  </a:cubicBezTo>
                  <a:cubicBezTo>
                    <a:pt x="1145" y="3536"/>
                    <a:pt x="1232" y="3590"/>
                    <a:pt x="1326" y="3643"/>
                  </a:cubicBezTo>
                  <a:cubicBezTo>
                    <a:pt x="1432" y="3705"/>
                    <a:pt x="1547" y="3763"/>
                    <a:pt x="1668" y="3820"/>
                  </a:cubicBezTo>
                  <a:cubicBezTo>
                    <a:pt x="1814" y="3889"/>
                    <a:pt x="1967" y="3952"/>
                    <a:pt x="2124" y="4009"/>
                  </a:cubicBezTo>
                  <a:cubicBezTo>
                    <a:pt x="2233" y="4048"/>
                    <a:pt x="2346" y="4086"/>
                    <a:pt x="2460" y="4121"/>
                  </a:cubicBezTo>
                  <a:cubicBezTo>
                    <a:pt x="2576" y="4157"/>
                    <a:pt x="2693" y="4189"/>
                    <a:pt x="2813" y="4218"/>
                  </a:cubicBezTo>
                  <a:lnTo>
                    <a:pt x="15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11"/>
            <p:cNvSpPr/>
            <p:nvPr/>
          </p:nvSpPr>
          <p:spPr>
            <a:xfrm>
              <a:off x="6441487" y="2993290"/>
              <a:ext cx="55361" cy="152590"/>
            </a:xfrm>
            <a:custGeom>
              <a:rect b="b" l="l" r="r" t="t"/>
              <a:pathLst>
                <a:path extrusionOk="0" h="1830" w="664">
                  <a:moveTo>
                    <a:pt x="128" y="1"/>
                  </a:moveTo>
                  <a:cubicBezTo>
                    <a:pt x="32" y="237"/>
                    <a:pt x="0" y="478"/>
                    <a:pt x="31" y="718"/>
                  </a:cubicBezTo>
                  <a:cubicBezTo>
                    <a:pt x="55" y="909"/>
                    <a:pt x="119" y="1101"/>
                    <a:pt x="224" y="1285"/>
                  </a:cubicBezTo>
                  <a:cubicBezTo>
                    <a:pt x="247" y="1328"/>
                    <a:pt x="273" y="1370"/>
                    <a:pt x="301" y="1412"/>
                  </a:cubicBezTo>
                  <a:cubicBezTo>
                    <a:pt x="398" y="1555"/>
                    <a:pt x="519" y="1695"/>
                    <a:pt x="664" y="1830"/>
                  </a:cubicBezTo>
                  <a:lnTo>
                    <a:pt x="12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11"/>
            <p:cNvSpPr/>
            <p:nvPr/>
          </p:nvSpPr>
          <p:spPr>
            <a:xfrm>
              <a:off x="6619574" y="2843869"/>
              <a:ext cx="179173" cy="407907"/>
            </a:xfrm>
            <a:custGeom>
              <a:rect b="b" l="l" r="r" t="t"/>
              <a:pathLst>
                <a:path extrusionOk="0" h="4892" w="2149">
                  <a:moveTo>
                    <a:pt x="714" y="0"/>
                  </a:moveTo>
                  <a:cubicBezTo>
                    <a:pt x="491" y="53"/>
                    <a:pt x="273" y="115"/>
                    <a:pt x="67" y="187"/>
                  </a:cubicBezTo>
                  <a:cubicBezTo>
                    <a:pt x="45" y="195"/>
                    <a:pt x="22" y="203"/>
                    <a:pt x="0" y="210"/>
                  </a:cubicBezTo>
                  <a:lnTo>
                    <a:pt x="1349" y="4805"/>
                  </a:lnTo>
                  <a:cubicBezTo>
                    <a:pt x="1612" y="4846"/>
                    <a:pt x="1880" y="4876"/>
                    <a:pt x="2149" y="4892"/>
                  </a:cubicBezTo>
                  <a:lnTo>
                    <a:pt x="714"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11"/>
            <p:cNvSpPr/>
            <p:nvPr/>
          </p:nvSpPr>
          <p:spPr>
            <a:xfrm>
              <a:off x="6808499" y="2825525"/>
              <a:ext cx="190512" cy="422416"/>
            </a:xfrm>
            <a:custGeom>
              <a:rect b="b" l="l" r="r" t="t"/>
              <a:pathLst>
                <a:path extrusionOk="0" h="5066" w="2285">
                  <a:moveTo>
                    <a:pt x="395" y="0"/>
                  </a:moveTo>
                  <a:cubicBezTo>
                    <a:pt x="263" y="0"/>
                    <a:pt x="131" y="3"/>
                    <a:pt x="0" y="8"/>
                  </a:cubicBezTo>
                  <a:lnTo>
                    <a:pt x="1484" y="5065"/>
                  </a:lnTo>
                  <a:cubicBezTo>
                    <a:pt x="1757" y="5033"/>
                    <a:pt x="2025" y="4987"/>
                    <a:pt x="2285" y="4929"/>
                  </a:cubicBezTo>
                  <a:lnTo>
                    <a:pt x="841" y="12"/>
                  </a:lnTo>
                  <a:cubicBezTo>
                    <a:pt x="692" y="4"/>
                    <a:pt x="543" y="0"/>
                    <a:pt x="395"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11"/>
            <p:cNvSpPr/>
            <p:nvPr/>
          </p:nvSpPr>
          <p:spPr>
            <a:xfrm>
              <a:off x="6902629" y="2827943"/>
              <a:ext cx="152243" cy="403238"/>
            </a:xfrm>
            <a:custGeom>
              <a:rect b="b" l="l" r="r" t="t"/>
              <a:pathLst>
                <a:path extrusionOk="0" h="4836" w="1826">
                  <a:moveTo>
                    <a:pt x="1" y="1"/>
                  </a:moveTo>
                  <a:lnTo>
                    <a:pt x="1421" y="4836"/>
                  </a:lnTo>
                  <a:cubicBezTo>
                    <a:pt x="1558" y="4800"/>
                    <a:pt x="1694" y="4759"/>
                    <a:pt x="1826" y="4716"/>
                  </a:cubicBezTo>
                  <a:lnTo>
                    <a:pt x="455" y="49"/>
                  </a:lnTo>
                  <a:cubicBezTo>
                    <a:pt x="306" y="28"/>
                    <a:pt x="154" y="12"/>
                    <a:pt x="1"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11"/>
            <p:cNvSpPr/>
            <p:nvPr/>
          </p:nvSpPr>
          <p:spPr>
            <a:xfrm>
              <a:off x="7125988" y="2888562"/>
              <a:ext cx="118309" cy="248980"/>
            </a:xfrm>
            <a:custGeom>
              <a:rect b="b" l="l" r="r" t="t"/>
              <a:pathLst>
                <a:path extrusionOk="0" h="2986" w="1419">
                  <a:moveTo>
                    <a:pt x="1" y="0"/>
                  </a:moveTo>
                  <a:lnTo>
                    <a:pt x="875" y="2985"/>
                  </a:lnTo>
                  <a:cubicBezTo>
                    <a:pt x="898" y="2963"/>
                    <a:pt x="920" y="2939"/>
                    <a:pt x="941" y="2916"/>
                  </a:cubicBezTo>
                  <a:cubicBezTo>
                    <a:pt x="1110" y="2726"/>
                    <a:pt x="1232" y="2529"/>
                    <a:pt x="1309" y="2327"/>
                  </a:cubicBezTo>
                  <a:cubicBezTo>
                    <a:pt x="1326" y="2284"/>
                    <a:pt x="1341" y="2241"/>
                    <a:pt x="1352" y="2196"/>
                  </a:cubicBezTo>
                  <a:cubicBezTo>
                    <a:pt x="1405" y="2007"/>
                    <a:pt x="1419" y="1814"/>
                    <a:pt x="1390" y="1622"/>
                  </a:cubicBezTo>
                  <a:cubicBezTo>
                    <a:pt x="1350" y="1331"/>
                    <a:pt x="1218" y="1046"/>
                    <a:pt x="995" y="777"/>
                  </a:cubicBezTo>
                  <a:cubicBezTo>
                    <a:pt x="845" y="595"/>
                    <a:pt x="655" y="421"/>
                    <a:pt x="423" y="259"/>
                  </a:cubicBezTo>
                  <a:cubicBezTo>
                    <a:pt x="383" y="231"/>
                    <a:pt x="341" y="203"/>
                    <a:pt x="298" y="175"/>
                  </a:cubicBezTo>
                  <a:cubicBezTo>
                    <a:pt x="281" y="164"/>
                    <a:pt x="260" y="150"/>
                    <a:pt x="240" y="138"/>
                  </a:cubicBezTo>
                  <a:cubicBezTo>
                    <a:pt x="222" y="127"/>
                    <a:pt x="202" y="115"/>
                    <a:pt x="183" y="103"/>
                  </a:cubicBezTo>
                  <a:cubicBezTo>
                    <a:pt x="123" y="69"/>
                    <a:pt x="64" y="33"/>
                    <a:pt x="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11"/>
            <p:cNvSpPr/>
            <p:nvPr/>
          </p:nvSpPr>
          <p:spPr>
            <a:xfrm>
              <a:off x="6509770" y="2879807"/>
              <a:ext cx="665249" cy="318771"/>
            </a:xfrm>
            <a:custGeom>
              <a:rect b="b" l="l" r="r" t="t"/>
              <a:pathLst>
                <a:path extrusionOk="0" h="3823" w="7979">
                  <a:moveTo>
                    <a:pt x="3987" y="0"/>
                  </a:moveTo>
                  <a:cubicBezTo>
                    <a:pt x="3064" y="0"/>
                    <a:pt x="2146" y="190"/>
                    <a:pt x="1457" y="563"/>
                  </a:cubicBezTo>
                  <a:cubicBezTo>
                    <a:pt x="1401" y="593"/>
                    <a:pt x="1346" y="624"/>
                    <a:pt x="1293" y="656"/>
                  </a:cubicBezTo>
                  <a:cubicBezTo>
                    <a:pt x="1" y="1452"/>
                    <a:pt x="162" y="2659"/>
                    <a:pt x="1657" y="3353"/>
                  </a:cubicBezTo>
                  <a:cubicBezTo>
                    <a:pt x="2336" y="3668"/>
                    <a:pt x="3174" y="3823"/>
                    <a:pt x="4006" y="3823"/>
                  </a:cubicBezTo>
                  <a:cubicBezTo>
                    <a:pt x="5005" y="3823"/>
                    <a:pt x="5997" y="3601"/>
                    <a:pt x="6701" y="3166"/>
                  </a:cubicBezTo>
                  <a:cubicBezTo>
                    <a:pt x="6754" y="3134"/>
                    <a:pt x="6804" y="3101"/>
                    <a:pt x="6852" y="3066"/>
                  </a:cubicBezTo>
                  <a:cubicBezTo>
                    <a:pt x="7978" y="2274"/>
                    <a:pt x="7771" y="1136"/>
                    <a:pt x="6337" y="470"/>
                  </a:cubicBezTo>
                  <a:cubicBezTo>
                    <a:pt x="5657" y="155"/>
                    <a:pt x="4820" y="0"/>
                    <a:pt x="398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11"/>
            <p:cNvSpPr/>
            <p:nvPr/>
          </p:nvSpPr>
          <p:spPr>
            <a:xfrm>
              <a:off x="6509770" y="2879807"/>
              <a:ext cx="665249" cy="318771"/>
            </a:xfrm>
            <a:custGeom>
              <a:rect b="b" l="l" r="r" t="t"/>
              <a:pathLst>
                <a:path extrusionOk="0" h="3823" w="7979">
                  <a:moveTo>
                    <a:pt x="3987" y="0"/>
                  </a:moveTo>
                  <a:cubicBezTo>
                    <a:pt x="3064" y="0"/>
                    <a:pt x="2146" y="190"/>
                    <a:pt x="1457" y="563"/>
                  </a:cubicBezTo>
                  <a:cubicBezTo>
                    <a:pt x="1401" y="593"/>
                    <a:pt x="1346" y="624"/>
                    <a:pt x="1293" y="656"/>
                  </a:cubicBezTo>
                  <a:cubicBezTo>
                    <a:pt x="1" y="1452"/>
                    <a:pt x="162" y="2659"/>
                    <a:pt x="1657" y="3353"/>
                  </a:cubicBezTo>
                  <a:cubicBezTo>
                    <a:pt x="2336" y="3668"/>
                    <a:pt x="3174" y="3823"/>
                    <a:pt x="4006" y="3823"/>
                  </a:cubicBezTo>
                  <a:cubicBezTo>
                    <a:pt x="5005" y="3823"/>
                    <a:pt x="5997" y="3601"/>
                    <a:pt x="6701" y="3166"/>
                  </a:cubicBezTo>
                  <a:cubicBezTo>
                    <a:pt x="6754" y="3134"/>
                    <a:pt x="6804" y="3101"/>
                    <a:pt x="6852" y="3066"/>
                  </a:cubicBezTo>
                  <a:cubicBezTo>
                    <a:pt x="7978" y="2274"/>
                    <a:pt x="7771" y="1136"/>
                    <a:pt x="6337" y="470"/>
                  </a:cubicBezTo>
                  <a:cubicBezTo>
                    <a:pt x="5657" y="155"/>
                    <a:pt x="4820" y="0"/>
                    <a:pt x="3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11"/>
            <p:cNvSpPr/>
            <p:nvPr/>
          </p:nvSpPr>
          <p:spPr>
            <a:xfrm>
              <a:off x="6551124" y="2886895"/>
              <a:ext cx="584709" cy="304596"/>
            </a:xfrm>
            <a:custGeom>
              <a:rect b="b" l="l" r="r" t="t"/>
              <a:pathLst>
                <a:path extrusionOk="0" h="3653" w="7013">
                  <a:moveTo>
                    <a:pt x="3491" y="1"/>
                  </a:moveTo>
                  <a:cubicBezTo>
                    <a:pt x="2609" y="1"/>
                    <a:pt x="1733" y="183"/>
                    <a:pt x="1073" y="538"/>
                  </a:cubicBezTo>
                  <a:cubicBezTo>
                    <a:pt x="1063" y="545"/>
                    <a:pt x="1052" y="550"/>
                    <a:pt x="1041" y="555"/>
                  </a:cubicBezTo>
                  <a:cubicBezTo>
                    <a:pt x="998" y="579"/>
                    <a:pt x="957" y="603"/>
                    <a:pt x="916" y="627"/>
                  </a:cubicBezTo>
                  <a:cubicBezTo>
                    <a:pt x="671" y="779"/>
                    <a:pt x="481" y="944"/>
                    <a:pt x="345" y="1119"/>
                  </a:cubicBezTo>
                  <a:cubicBezTo>
                    <a:pt x="20" y="1536"/>
                    <a:pt x="1" y="2000"/>
                    <a:pt x="272" y="2421"/>
                  </a:cubicBezTo>
                  <a:cubicBezTo>
                    <a:pt x="431" y="2668"/>
                    <a:pt x="693" y="2898"/>
                    <a:pt x="1051" y="3096"/>
                  </a:cubicBezTo>
                  <a:cubicBezTo>
                    <a:pt x="1119" y="3133"/>
                    <a:pt x="1189" y="3170"/>
                    <a:pt x="1264" y="3204"/>
                  </a:cubicBezTo>
                  <a:cubicBezTo>
                    <a:pt x="1333" y="3235"/>
                    <a:pt x="1404" y="3266"/>
                    <a:pt x="1474" y="3293"/>
                  </a:cubicBezTo>
                  <a:cubicBezTo>
                    <a:pt x="1625" y="3354"/>
                    <a:pt x="1781" y="3406"/>
                    <a:pt x="1944" y="3450"/>
                  </a:cubicBezTo>
                  <a:cubicBezTo>
                    <a:pt x="2436" y="3585"/>
                    <a:pt x="2974" y="3652"/>
                    <a:pt x="3511" y="3652"/>
                  </a:cubicBezTo>
                  <a:cubicBezTo>
                    <a:pt x="4204" y="3652"/>
                    <a:pt x="4895" y="3540"/>
                    <a:pt x="5478" y="3319"/>
                  </a:cubicBezTo>
                  <a:cubicBezTo>
                    <a:pt x="5626" y="3264"/>
                    <a:pt x="5768" y="3201"/>
                    <a:pt x="5900" y="3131"/>
                  </a:cubicBezTo>
                  <a:cubicBezTo>
                    <a:pt x="5964" y="3097"/>
                    <a:pt x="6025" y="3062"/>
                    <a:pt x="6084" y="3027"/>
                  </a:cubicBezTo>
                  <a:cubicBezTo>
                    <a:pt x="6134" y="2995"/>
                    <a:pt x="6183" y="2963"/>
                    <a:pt x="6227" y="2932"/>
                  </a:cubicBezTo>
                  <a:cubicBezTo>
                    <a:pt x="6241" y="2922"/>
                    <a:pt x="6254" y="2913"/>
                    <a:pt x="6266" y="2904"/>
                  </a:cubicBezTo>
                  <a:cubicBezTo>
                    <a:pt x="6568" y="2683"/>
                    <a:pt x="6764" y="2434"/>
                    <a:pt x="6855" y="2178"/>
                  </a:cubicBezTo>
                  <a:cubicBezTo>
                    <a:pt x="7012" y="1742"/>
                    <a:pt x="6869" y="1285"/>
                    <a:pt x="6435" y="896"/>
                  </a:cubicBezTo>
                  <a:cubicBezTo>
                    <a:pt x="6256" y="732"/>
                    <a:pt x="6020" y="581"/>
                    <a:pt x="5737" y="450"/>
                  </a:cubicBezTo>
                  <a:cubicBezTo>
                    <a:pt x="5691" y="429"/>
                    <a:pt x="5645" y="407"/>
                    <a:pt x="5596" y="388"/>
                  </a:cubicBezTo>
                  <a:cubicBezTo>
                    <a:pt x="4974" y="129"/>
                    <a:pt x="4230" y="1"/>
                    <a:pt x="349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11"/>
            <p:cNvSpPr/>
            <p:nvPr/>
          </p:nvSpPr>
          <p:spPr>
            <a:xfrm>
              <a:off x="6551124" y="2886895"/>
              <a:ext cx="584709" cy="304596"/>
            </a:xfrm>
            <a:custGeom>
              <a:rect b="b" l="l" r="r" t="t"/>
              <a:pathLst>
                <a:path extrusionOk="0" h="3653" w="7013">
                  <a:moveTo>
                    <a:pt x="3491" y="1"/>
                  </a:moveTo>
                  <a:cubicBezTo>
                    <a:pt x="2609" y="1"/>
                    <a:pt x="1733" y="183"/>
                    <a:pt x="1073" y="538"/>
                  </a:cubicBezTo>
                  <a:cubicBezTo>
                    <a:pt x="1063" y="545"/>
                    <a:pt x="1052" y="550"/>
                    <a:pt x="1041" y="555"/>
                  </a:cubicBezTo>
                  <a:cubicBezTo>
                    <a:pt x="998" y="579"/>
                    <a:pt x="957" y="603"/>
                    <a:pt x="916" y="627"/>
                  </a:cubicBezTo>
                  <a:cubicBezTo>
                    <a:pt x="671" y="779"/>
                    <a:pt x="481" y="944"/>
                    <a:pt x="345" y="1119"/>
                  </a:cubicBezTo>
                  <a:cubicBezTo>
                    <a:pt x="20" y="1536"/>
                    <a:pt x="1" y="2000"/>
                    <a:pt x="272" y="2421"/>
                  </a:cubicBezTo>
                  <a:cubicBezTo>
                    <a:pt x="431" y="2668"/>
                    <a:pt x="693" y="2898"/>
                    <a:pt x="1051" y="3096"/>
                  </a:cubicBezTo>
                  <a:cubicBezTo>
                    <a:pt x="1119" y="3133"/>
                    <a:pt x="1189" y="3170"/>
                    <a:pt x="1264" y="3204"/>
                  </a:cubicBezTo>
                  <a:cubicBezTo>
                    <a:pt x="1333" y="3235"/>
                    <a:pt x="1404" y="3266"/>
                    <a:pt x="1474" y="3293"/>
                  </a:cubicBezTo>
                  <a:cubicBezTo>
                    <a:pt x="1625" y="3354"/>
                    <a:pt x="1781" y="3406"/>
                    <a:pt x="1944" y="3450"/>
                  </a:cubicBezTo>
                  <a:cubicBezTo>
                    <a:pt x="2436" y="3585"/>
                    <a:pt x="2974" y="3652"/>
                    <a:pt x="3511" y="3652"/>
                  </a:cubicBezTo>
                  <a:cubicBezTo>
                    <a:pt x="4204" y="3652"/>
                    <a:pt x="4895" y="3540"/>
                    <a:pt x="5478" y="3319"/>
                  </a:cubicBezTo>
                  <a:cubicBezTo>
                    <a:pt x="5626" y="3264"/>
                    <a:pt x="5768" y="3201"/>
                    <a:pt x="5900" y="3131"/>
                  </a:cubicBezTo>
                  <a:cubicBezTo>
                    <a:pt x="5964" y="3097"/>
                    <a:pt x="6025" y="3062"/>
                    <a:pt x="6084" y="3027"/>
                  </a:cubicBezTo>
                  <a:cubicBezTo>
                    <a:pt x="6134" y="2995"/>
                    <a:pt x="6183" y="2963"/>
                    <a:pt x="6227" y="2932"/>
                  </a:cubicBezTo>
                  <a:cubicBezTo>
                    <a:pt x="6241" y="2922"/>
                    <a:pt x="6254" y="2913"/>
                    <a:pt x="6266" y="2904"/>
                  </a:cubicBezTo>
                  <a:cubicBezTo>
                    <a:pt x="6568" y="2683"/>
                    <a:pt x="6764" y="2434"/>
                    <a:pt x="6855" y="2178"/>
                  </a:cubicBezTo>
                  <a:cubicBezTo>
                    <a:pt x="7012" y="1742"/>
                    <a:pt x="6869" y="1285"/>
                    <a:pt x="6435" y="896"/>
                  </a:cubicBezTo>
                  <a:cubicBezTo>
                    <a:pt x="6256" y="732"/>
                    <a:pt x="6020" y="581"/>
                    <a:pt x="5737" y="450"/>
                  </a:cubicBezTo>
                  <a:cubicBezTo>
                    <a:pt x="5691" y="429"/>
                    <a:pt x="5645" y="407"/>
                    <a:pt x="5596" y="388"/>
                  </a:cubicBezTo>
                  <a:cubicBezTo>
                    <a:pt x="4974" y="129"/>
                    <a:pt x="4230" y="1"/>
                    <a:pt x="34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11"/>
            <p:cNvSpPr/>
            <p:nvPr/>
          </p:nvSpPr>
          <p:spPr>
            <a:xfrm>
              <a:off x="6560128" y="2920414"/>
              <a:ext cx="566366" cy="271160"/>
            </a:xfrm>
            <a:custGeom>
              <a:rect b="b" l="l" r="r" t="t"/>
              <a:pathLst>
                <a:path extrusionOk="0" h="3252" w="6793">
                  <a:moveTo>
                    <a:pt x="3387" y="1"/>
                  </a:moveTo>
                  <a:cubicBezTo>
                    <a:pt x="2505" y="1"/>
                    <a:pt x="1628" y="183"/>
                    <a:pt x="970" y="540"/>
                  </a:cubicBezTo>
                  <a:cubicBezTo>
                    <a:pt x="958" y="545"/>
                    <a:pt x="946" y="551"/>
                    <a:pt x="936" y="557"/>
                  </a:cubicBezTo>
                  <a:cubicBezTo>
                    <a:pt x="894" y="579"/>
                    <a:pt x="853" y="604"/>
                    <a:pt x="812" y="628"/>
                  </a:cubicBezTo>
                  <a:cubicBezTo>
                    <a:pt x="568" y="780"/>
                    <a:pt x="376" y="946"/>
                    <a:pt x="241" y="1121"/>
                  </a:cubicBezTo>
                  <a:cubicBezTo>
                    <a:pt x="114" y="1284"/>
                    <a:pt x="35" y="1454"/>
                    <a:pt x="0" y="1625"/>
                  </a:cubicBezTo>
                  <a:cubicBezTo>
                    <a:pt x="30" y="1760"/>
                    <a:pt x="85" y="1893"/>
                    <a:pt x="168" y="2020"/>
                  </a:cubicBezTo>
                  <a:cubicBezTo>
                    <a:pt x="327" y="2267"/>
                    <a:pt x="589" y="2499"/>
                    <a:pt x="947" y="2695"/>
                  </a:cubicBezTo>
                  <a:cubicBezTo>
                    <a:pt x="1016" y="2732"/>
                    <a:pt x="1086" y="2769"/>
                    <a:pt x="1161" y="2804"/>
                  </a:cubicBezTo>
                  <a:cubicBezTo>
                    <a:pt x="1229" y="2836"/>
                    <a:pt x="1298" y="2865"/>
                    <a:pt x="1370" y="2894"/>
                  </a:cubicBezTo>
                  <a:cubicBezTo>
                    <a:pt x="1520" y="2953"/>
                    <a:pt x="1677" y="3004"/>
                    <a:pt x="1840" y="3049"/>
                  </a:cubicBezTo>
                  <a:cubicBezTo>
                    <a:pt x="2333" y="3184"/>
                    <a:pt x="2871" y="3251"/>
                    <a:pt x="3408" y="3251"/>
                  </a:cubicBezTo>
                  <a:cubicBezTo>
                    <a:pt x="4101" y="3251"/>
                    <a:pt x="4791" y="3139"/>
                    <a:pt x="5375" y="2919"/>
                  </a:cubicBezTo>
                  <a:cubicBezTo>
                    <a:pt x="5522" y="2863"/>
                    <a:pt x="5664" y="2800"/>
                    <a:pt x="5796" y="2730"/>
                  </a:cubicBezTo>
                  <a:cubicBezTo>
                    <a:pt x="5860" y="2697"/>
                    <a:pt x="5921" y="2663"/>
                    <a:pt x="5980" y="2626"/>
                  </a:cubicBezTo>
                  <a:cubicBezTo>
                    <a:pt x="6030" y="2595"/>
                    <a:pt x="6077" y="2562"/>
                    <a:pt x="6123" y="2531"/>
                  </a:cubicBezTo>
                  <a:cubicBezTo>
                    <a:pt x="6137" y="2521"/>
                    <a:pt x="6150" y="2513"/>
                    <a:pt x="6161" y="2503"/>
                  </a:cubicBezTo>
                  <a:cubicBezTo>
                    <a:pt x="6463" y="2282"/>
                    <a:pt x="6658" y="2034"/>
                    <a:pt x="6751" y="1778"/>
                  </a:cubicBezTo>
                  <a:cubicBezTo>
                    <a:pt x="6768" y="1729"/>
                    <a:pt x="6782" y="1680"/>
                    <a:pt x="6792" y="1630"/>
                  </a:cubicBezTo>
                  <a:cubicBezTo>
                    <a:pt x="6738" y="1375"/>
                    <a:pt x="6585" y="1124"/>
                    <a:pt x="6332" y="897"/>
                  </a:cubicBezTo>
                  <a:cubicBezTo>
                    <a:pt x="6149" y="732"/>
                    <a:pt x="5916" y="582"/>
                    <a:pt x="5632" y="451"/>
                  </a:cubicBezTo>
                  <a:cubicBezTo>
                    <a:pt x="5585" y="429"/>
                    <a:pt x="5539" y="408"/>
                    <a:pt x="5491" y="388"/>
                  </a:cubicBezTo>
                  <a:cubicBezTo>
                    <a:pt x="4868" y="128"/>
                    <a:pt x="4126" y="1"/>
                    <a:pt x="3387"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11"/>
            <p:cNvSpPr/>
            <p:nvPr/>
          </p:nvSpPr>
          <p:spPr>
            <a:xfrm>
              <a:off x="6560130" y="2920418"/>
              <a:ext cx="566366" cy="263079"/>
            </a:xfrm>
            <a:custGeom>
              <a:rect b="b" l="l" r="r" t="t"/>
              <a:pathLst>
                <a:path extrusionOk="0" h="3252" w="6793">
                  <a:moveTo>
                    <a:pt x="3387" y="1"/>
                  </a:moveTo>
                  <a:cubicBezTo>
                    <a:pt x="2505" y="1"/>
                    <a:pt x="1628" y="183"/>
                    <a:pt x="970" y="540"/>
                  </a:cubicBezTo>
                  <a:cubicBezTo>
                    <a:pt x="958" y="545"/>
                    <a:pt x="946" y="551"/>
                    <a:pt x="936" y="557"/>
                  </a:cubicBezTo>
                  <a:cubicBezTo>
                    <a:pt x="894" y="579"/>
                    <a:pt x="853" y="604"/>
                    <a:pt x="812" y="628"/>
                  </a:cubicBezTo>
                  <a:cubicBezTo>
                    <a:pt x="568" y="780"/>
                    <a:pt x="376" y="946"/>
                    <a:pt x="241" y="1121"/>
                  </a:cubicBezTo>
                  <a:cubicBezTo>
                    <a:pt x="114" y="1284"/>
                    <a:pt x="35" y="1454"/>
                    <a:pt x="0" y="1625"/>
                  </a:cubicBezTo>
                  <a:cubicBezTo>
                    <a:pt x="30" y="1760"/>
                    <a:pt x="85" y="1893"/>
                    <a:pt x="168" y="2020"/>
                  </a:cubicBezTo>
                  <a:cubicBezTo>
                    <a:pt x="327" y="2267"/>
                    <a:pt x="589" y="2499"/>
                    <a:pt x="947" y="2695"/>
                  </a:cubicBezTo>
                  <a:cubicBezTo>
                    <a:pt x="1016" y="2732"/>
                    <a:pt x="1086" y="2769"/>
                    <a:pt x="1161" y="2804"/>
                  </a:cubicBezTo>
                  <a:cubicBezTo>
                    <a:pt x="1229" y="2836"/>
                    <a:pt x="1298" y="2865"/>
                    <a:pt x="1370" y="2894"/>
                  </a:cubicBezTo>
                  <a:cubicBezTo>
                    <a:pt x="1520" y="2953"/>
                    <a:pt x="1677" y="3004"/>
                    <a:pt x="1840" y="3049"/>
                  </a:cubicBezTo>
                  <a:cubicBezTo>
                    <a:pt x="2333" y="3184"/>
                    <a:pt x="2871" y="3251"/>
                    <a:pt x="3408" y="3251"/>
                  </a:cubicBezTo>
                  <a:cubicBezTo>
                    <a:pt x="4101" y="3251"/>
                    <a:pt x="4791" y="3139"/>
                    <a:pt x="5375" y="2919"/>
                  </a:cubicBezTo>
                  <a:cubicBezTo>
                    <a:pt x="5522" y="2863"/>
                    <a:pt x="5664" y="2800"/>
                    <a:pt x="5796" y="2730"/>
                  </a:cubicBezTo>
                  <a:cubicBezTo>
                    <a:pt x="5860" y="2697"/>
                    <a:pt x="5921" y="2663"/>
                    <a:pt x="5980" y="2626"/>
                  </a:cubicBezTo>
                  <a:cubicBezTo>
                    <a:pt x="6030" y="2595"/>
                    <a:pt x="6077" y="2562"/>
                    <a:pt x="6123" y="2531"/>
                  </a:cubicBezTo>
                  <a:cubicBezTo>
                    <a:pt x="6137" y="2521"/>
                    <a:pt x="6150" y="2513"/>
                    <a:pt x="6161" y="2503"/>
                  </a:cubicBezTo>
                  <a:cubicBezTo>
                    <a:pt x="6463" y="2282"/>
                    <a:pt x="6658" y="2034"/>
                    <a:pt x="6751" y="1778"/>
                  </a:cubicBezTo>
                  <a:cubicBezTo>
                    <a:pt x="6768" y="1729"/>
                    <a:pt x="6782" y="1680"/>
                    <a:pt x="6792" y="1630"/>
                  </a:cubicBezTo>
                  <a:cubicBezTo>
                    <a:pt x="6738" y="1375"/>
                    <a:pt x="6585" y="1124"/>
                    <a:pt x="6332" y="897"/>
                  </a:cubicBezTo>
                  <a:cubicBezTo>
                    <a:pt x="6149" y="732"/>
                    <a:pt x="5916" y="582"/>
                    <a:pt x="5632" y="451"/>
                  </a:cubicBezTo>
                  <a:cubicBezTo>
                    <a:pt x="5585" y="429"/>
                    <a:pt x="5539" y="408"/>
                    <a:pt x="5491" y="388"/>
                  </a:cubicBezTo>
                  <a:cubicBezTo>
                    <a:pt x="4868" y="128"/>
                    <a:pt x="4126" y="1"/>
                    <a:pt x="3387" y="1"/>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11"/>
            <p:cNvSpPr/>
            <p:nvPr/>
          </p:nvSpPr>
          <p:spPr>
            <a:xfrm>
              <a:off x="6443821" y="3053075"/>
              <a:ext cx="791479" cy="202453"/>
            </a:xfrm>
            <a:custGeom>
              <a:rect b="b" l="l" r="r" t="t"/>
              <a:pathLst>
                <a:path extrusionOk="0" h="2428" w="9493">
                  <a:moveTo>
                    <a:pt x="9492" y="354"/>
                  </a:moveTo>
                  <a:cubicBezTo>
                    <a:pt x="9467" y="409"/>
                    <a:pt x="9440" y="462"/>
                    <a:pt x="9412" y="514"/>
                  </a:cubicBezTo>
                  <a:lnTo>
                    <a:pt x="9412" y="514"/>
                  </a:lnTo>
                  <a:cubicBezTo>
                    <a:pt x="9441" y="462"/>
                    <a:pt x="9467" y="409"/>
                    <a:pt x="9492" y="354"/>
                  </a:cubicBezTo>
                  <a:close/>
                  <a:moveTo>
                    <a:pt x="1" y="1"/>
                  </a:moveTo>
                  <a:cubicBezTo>
                    <a:pt x="61" y="512"/>
                    <a:pt x="388" y="944"/>
                    <a:pt x="784" y="1265"/>
                  </a:cubicBezTo>
                  <a:lnTo>
                    <a:pt x="782" y="1262"/>
                  </a:lnTo>
                  <a:lnTo>
                    <a:pt x="782" y="1262"/>
                  </a:lnTo>
                  <a:cubicBezTo>
                    <a:pt x="1881" y="2114"/>
                    <a:pt x="3372" y="2427"/>
                    <a:pt x="4833" y="2427"/>
                  </a:cubicBezTo>
                  <a:cubicBezTo>
                    <a:pt x="4932" y="2427"/>
                    <a:pt x="5032" y="2426"/>
                    <a:pt x="5130" y="2423"/>
                  </a:cubicBezTo>
                  <a:cubicBezTo>
                    <a:pt x="6644" y="2334"/>
                    <a:pt x="8637" y="1938"/>
                    <a:pt x="9412" y="514"/>
                  </a:cubicBezTo>
                  <a:lnTo>
                    <a:pt x="9412" y="514"/>
                  </a:lnTo>
                  <a:cubicBezTo>
                    <a:pt x="8811" y="1605"/>
                    <a:pt x="7374" y="2053"/>
                    <a:pt x="6190" y="2261"/>
                  </a:cubicBezTo>
                  <a:cubicBezTo>
                    <a:pt x="5720" y="2329"/>
                    <a:pt x="5239" y="2365"/>
                    <a:pt x="4759" y="2365"/>
                  </a:cubicBezTo>
                  <a:cubicBezTo>
                    <a:pt x="3320" y="2365"/>
                    <a:pt x="1894" y="2037"/>
                    <a:pt x="802" y="1234"/>
                  </a:cubicBezTo>
                  <a:lnTo>
                    <a:pt x="802" y="1234"/>
                  </a:lnTo>
                  <a:lnTo>
                    <a:pt x="805" y="1236"/>
                  </a:lnTo>
                  <a:cubicBezTo>
                    <a:pt x="409" y="924"/>
                    <a:pt x="71" y="50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11"/>
            <p:cNvSpPr/>
            <p:nvPr/>
          </p:nvSpPr>
          <p:spPr>
            <a:xfrm>
              <a:off x="6632580" y="2929586"/>
              <a:ext cx="404952" cy="242310"/>
            </a:xfrm>
            <a:custGeom>
              <a:rect b="b" l="l" r="r" t="t"/>
              <a:pathLst>
                <a:path extrusionOk="0" h="2906" w="4857">
                  <a:moveTo>
                    <a:pt x="2327" y="0"/>
                  </a:moveTo>
                  <a:cubicBezTo>
                    <a:pt x="1923" y="0"/>
                    <a:pt x="1505" y="101"/>
                    <a:pt x="1093" y="303"/>
                  </a:cubicBezTo>
                  <a:lnTo>
                    <a:pt x="625" y="107"/>
                  </a:lnTo>
                  <a:lnTo>
                    <a:pt x="0" y="507"/>
                  </a:lnTo>
                  <a:lnTo>
                    <a:pt x="0" y="1060"/>
                  </a:lnTo>
                  <a:lnTo>
                    <a:pt x="147" y="1120"/>
                  </a:lnTo>
                  <a:cubicBezTo>
                    <a:pt x="138" y="1156"/>
                    <a:pt x="131" y="1191"/>
                    <a:pt x="132" y="1224"/>
                  </a:cubicBezTo>
                  <a:lnTo>
                    <a:pt x="132" y="1229"/>
                  </a:lnTo>
                  <a:cubicBezTo>
                    <a:pt x="138" y="1314"/>
                    <a:pt x="128" y="1679"/>
                    <a:pt x="132" y="1777"/>
                  </a:cubicBezTo>
                  <a:lnTo>
                    <a:pt x="132" y="1781"/>
                  </a:lnTo>
                  <a:cubicBezTo>
                    <a:pt x="140" y="1945"/>
                    <a:pt x="274" y="2088"/>
                    <a:pt x="551" y="2204"/>
                  </a:cubicBezTo>
                  <a:cubicBezTo>
                    <a:pt x="771" y="2297"/>
                    <a:pt x="990" y="2334"/>
                    <a:pt x="1205" y="2334"/>
                  </a:cubicBezTo>
                  <a:cubicBezTo>
                    <a:pt x="1509" y="2334"/>
                    <a:pt x="1806" y="2259"/>
                    <a:pt x="2090" y="2158"/>
                  </a:cubicBezTo>
                  <a:lnTo>
                    <a:pt x="2090" y="2158"/>
                  </a:lnTo>
                  <a:lnTo>
                    <a:pt x="1962" y="2290"/>
                  </a:lnTo>
                  <a:lnTo>
                    <a:pt x="1962" y="2843"/>
                  </a:lnTo>
                  <a:cubicBezTo>
                    <a:pt x="2073" y="2869"/>
                    <a:pt x="2184" y="2886"/>
                    <a:pt x="2291" y="2896"/>
                  </a:cubicBezTo>
                  <a:cubicBezTo>
                    <a:pt x="2359" y="2903"/>
                    <a:pt x="2426" y="2905"/>
                    <a:pt x="2492" y="2905"/>
                  </a:cubicBezTo>
                  <a:cubicBezTo>
                    <a:pt x="2619" y="2905"/>
                    <a:pt x="2743" y="2895"/>
                    <a:pt x="2864" y="2875"/>
                  </a:cubicBezTo>
                  <a:cubicBezTo>
                    <a:pt x="3191" y="2825"/>
                    <a:pt x="3495" y="2713"/>
                    <a:pt x="3756" y="2581"/>
                  </a:cubicBezTo>
                  <a:lnTo>
                    <a:pt x="4224" y="2778"/>
                  </a:lnTo>
                  <a:lnTo>
                    <a:pt x="4857" y="2389"/>
                  </a:lnTo>
                  <a:lnTo>
                    <a:pt x="4857" y="1836"/>
                  </a:lnTo>
                  <a:lnTo>
                    <a:pt x="4738" y="1786"/>
                  </a:lnTo>
                  <a:lnTo>
                    <a:pt x="4712" y="1775"/>
                  </a:lnTo>
                  <a:cubicBezTo>
                    <a:pt x="4722" y="1735"/>
                    <a:pt x="4727" y="1692"/>
                    <a:pt x="4726" y="1645"/>
                  </a:cubicBezTo>
                  <a:cubicBezTo>
                    <a:pt x="4726" y="1630"/>
                    <a:pt x="4723" y="1617"/>
                    <a:pt x="4722" y="1602"/>
                  </a:cubicBezTo>
                  <a:cubicBezTo>
                    <a:pt x="4714" y="1534"/>
                    <a:pt x="4728" y="1222"/>
                    <a:pt x="4726" y="1093"/>
                  </a:cubicBezTo>
                  <a:cubicBezTo>
                    <a:pt x="4726" y="1077"/>
                    <a:pt x="4723" y="1064"/>
                    <a:pt x="4722" y="1049"/>
                  </a:cubicBezTo>
                  <a:cubicBezTo>
                    <a:pt x="4704" y="895"/>
                    <a:pt x="4574" y="756"/>
                    <a:pt x="4314" y="648"/>
                  </a:cubicBezTo>
                  <a:lnTo>
                    <a:pt x="4314" y="645"/>
                  </a:lnTo>
                  <a:cubicBezTo>
                    <a:pt x="4104" y="558"/>
                    <a:pt x="3892" y="524"/>
                    <a:pt x="3684" y="524"/>
                  </a:cubicBezTo>
                  <a:cubicBezTo>
                    <a:pt x="3614" y="524"/>
                    <a:pt x="3545" y="528"/>
                    <a:pt x="3476" y="535"/>
                  </a:cubicBezTo>
                  <a:cubicBezTo>
                    <a:pt x="3452" y="538"/>
                    <a:pt x="3429" y="542"/>
                    <a:pt x="3404" y="544"/>
                  </a:cubicBezTo>
                  <a:lnTo>
                    <a:pt x="3397" y="545"/>
                  </a:lnTo>
                  <a:cubicBezTo>
                    <a:pt x="3372" y="549"/>
                    <a:pt x="3346" y="554"/>
                    <a:pt x="3323" y="558"/>
                  </a:cubicBezTo>
                  <a:cubicBezTo>
                    <a:pt x="3302" y="561"/>
                    <a:pt x="3280" y="565"/>
                    <a:pt x="3259" y="569"/>
                  </a:cubicBezTo>
                  <a:cubicBezTo>
                    <a:pt x="3249" y="572"/>
                    <a:pt x="3240" y="574"/>
                    <a:pt x="3232" y="575"/>
                  </a:cubicBezTo>
                  <a:cubicBezTo>
                    <a:pt x="3214" y="577"/>
                    <a:pt x="3198" y="581"/>
                    <a:pt x="3182" y="585"/>
                  </a:cubicBezTo>
                  <a:cubicBezTo>
                    <a:pt x="3042" y="617"/>
                    <a:pt x="2907" y="659"/>
                    <a:pt x="2779" y="703"/>
                  </a:cubicBezTo>
                  <a:cubicBezTo>
                    <a:pt x="2721" y="723"/>
                    <a:pt x="2662" y="746"/>
                    <a:pt x="2606" y="769"/>
                  </a:cubicBezTo>
                  <a:lnTo>
                    <a:pt x="2772" y="595"/>
                  </a:lnTo>
                  <a:lnTo>
                    <a:pt x="2772" y="42"/>
                  </a:lnTo>
                  <a:cubicBezTo>
                    <a:pt x="2627" y="14"/>
                    <a:pt x="2478" y="0"/>
                    <a:pt x="232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11"/>
            <p:cNvSpPr/>
            <p:nvPr/>
          </p:nvSpPr>
          <p:spPr>
            <a:xfrm>
              <a:off x="6997258" y="3022891"/>
              <a:ext cx="29515" cy="54782"/>
            </a:xfrm>
            <a:custGeom>
              <a:rect b="b" l="l" r="r" t="t"/>
              <a:pathLst>
                <a:path extrusionOk="0" h="657" w="354">
                  <a:moveTo>
                    <a:pt x="351" y="0"/>
                  </a:moveTo>
                  <a:lnTo>
                    <a:pt x="351" y="0"/>
                  </a:lnTo>
                  <a:cubicBezTo>
                    <a:pt x="341" y="351"/>
                    <a:pt x="1" y="515"/>
                    <a:pt x="3" y="515"/>
                  </a:cubicBezTo>
                  <a:lnTo>
                    <a:pt x="338" y="656"/>
                  </a:lnTo>
                  <a:cubicBezTo>
                    <a:pt x="348" y="615"/>
                    <a:pt x="353" y="573"/>
                    <a:pt x="352" y="526"/>
                  </a:cubicBezTo>
                  <a:lnTo>
                    <a:pt x="348" y="483"/>
                  </a:lnTo>
                  <a:cubicBezTo>
                    <a:pt x="340" y="420"/>
                    <a:pt x="352" y="141"/>
                    <a:pt x="3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11"/>
            <p:cNvSpPr/>
            <p:nvPr/>
          </p:nvSpPr>
          <p:spPr>
            <a:xfrm>
              <a:off x="6729294" y="2933339"/>
              <a:ext cx="134401" cy="91888"/>
            </a:xfrm>
            <a:custGeom>
              <a:rect b="b" l="l" r="r" t="t"/>
              <a:pathLst>
                <a:path extrusionOk="0" h="1102" w="1612">
                  <a:moveTo>
                    <a:pt x="1611" y="0"/>
                  </a:moveTo>
                  <a:lnTo>
                    <a:pt x="1063" y="571"/>
                  </a:lnTo>
                  <a:cubicBezTo>
                    <a:pt x="996" y="554"/>
                    <a:pt x="925" y="545"/>
                    <a:pt x="853" y="545"/>
                  </a:cubicBezTo>
                  <a:cubicBezTo>
                    <a:pt x="663" y="545"/>
                    <a:pt x="459" y="605"/>
                    <a:pt x="259" y="731"/>
                  </a:cubicBezTo>
                  <a:cubicBezTo>
                    <a:pt x="1" y="898"/>
                    <a:pt x="23" y="1008"/>
                    <a:pt x="164" y="1067"/>
                  </a:cubicBezTo>
                  <a:cubicBezTo>
                    <a:pt x="200" y="1081"/>
                    <a:pt x="238" y="1092"/>
                    <a:pt x="277" y="1097"/>
                  </a:cubicBezTo>
                  <a:cubicBezTo>
                    <a:pt x="299" y="1100"/>
                    <a:pt x="322" y="1102"/>
                    <a:pt x="345" y="1102"/>
                  </a:cubicBezTo>
                  <a:cubicBezTo>
                    <a:pt x="399" y="1102"/>
                    <a:pt x="455" y="1094"/>
                    <a:pt x="518" y="1079"/>
                  </a:cubicBezTo>
                  <a:cubicBezTo>
                    <a:pt x="660" y="1048"/>
                    <a:pt x="835" y="977"/>
                    <a:pt x="1069" y="877"/>
                  </a:cubicBezTo>
                  <a:cubicBezTo>
                    <a:pt x="1101" y="865"/>
                    <a:pt x="1135" y="850"/>
                    <a:pt x="1168" y="836"/>
                  </a:cubicBezTo>
                  <a:cubicBezTo>
                    <a:pt x="1252" y="802"/>
                    <a:pt x="1338" y="766"/>
                    <a:pt x="1428" y="731"/>
                  </a:cubicBezTo>
                  <a:cubicBezTo>
                    <a:pt x="1435" y="729"/>
                    <a:pt x="1438" y="728"/>
                    <a:pt x="1446" y="725"/>
                  </a:cubicBezTo>
                  <a:lnTo>
                    <a:pt x="1610" y="551"/>
                  </a:lnTo>
                  <a:lnTo>
                    <a:pt x="161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11"/>
            <p:cNvSpPr/>
            <p:nvPr/>
          </p:nvSpPr>
          <p:spPr>
            <a:xfrm>
              <a:off x="6632330" y="2972028"/>
              <a:ext cx="39103" cy="51113"/>
            </a:xfrm>
            <a:custGeom>
              <a:rect b="b" l="l" r="r" t="t"/>
              <a:pathLst>
                <a:path extrusionOk="0" h="613" w="469">
                  <a:moveTo>
                    <a:pt x="1" y="0"/>
                  </a:moveTo>
                  <a:lnTo>
                    <a:pt x="0" y="551"/>
                  </a:lnTo>
                  <a:lnTo>
                    <a:pt x="147" y="612"/>
                  </a:lnTo>
                  <a:cubicBezTo>
                    <a:pt x="183" y="480"/>
                    <a:pt x="295" y="339"/>
                    <a:pt x="469" y="195"/>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11"/>
            <p:cNvSpPr/>
            <p:nvPr/>
          </p:nvSpPr>
          <p:spPr>
            <a:xfrm>
              <a:off x="6788952" y="3096050"/>
              <a:ext cx="241454" cy="89136"/>
            </a:xfrm>
            <a:custGeom>
              <a:rect b="b" l="l" r="r" t="t"/>
              <a:pathLst>
                <a:path extrusionOk="0" h="1069" w="2896">
                  <a:moveTo>
                    <a:pt x="2896" y="0"/>
                  </a:moveTo>
                  <a:lnTo>
                    <a:pt x="2263" y="390"/>
                  </a:lnTo>
                  <a:lnTo>
                    <a:pt x="1793" y="193"/>
                  </a:lnTo>
                  <a:cubicBezTo>
                    <a:pt x="1532" y="324"/>
                    <a:pt x="1227" y="436"/>
                    <a:pt x="900" y="486"/>
                  </a:cubicBezTo>
                  <a:cubicBezTo>
                    <a:pt x="775" y="505"/>
                    <a:pt x="648" y="517"/>
                    <a:pt x="517" y="517"/>
                  </a:cubicBezTo>
                  <a:cubicBezTo>
                    <a:pt x="455" y="517"/>
                    <a:pt x="392" y="514"/>
                    <a:pt x="328" y="509"/>
                  </a:cubicBezTo>
                  <a:cubicBezTo>
                    <a:pt x="223" y="498"/>
                    <a:pt x="111" y="482"/>
                    <a:pt x="0" y="454"/>
                  </a:cubicBezTo>
                  <a:lnTo>
                    <a:pt x="0" y="1007"/>
                  </a:lnTo>
                  <a:cubicBezTo>
                    <a:pt x="111" y="1034"/>
                    <a:pt x="220" y="1050"/>
                    <a:pt x="328" y="1060"/>
                  </a:cubicBezTo>
                  <a:cubicBezTo>
                    <a:pt x="393" y="1066"/>
                    <a:pt x="458" y="1068"/>
                    <a:pt x="522" y="1068"/>
                  </a:cubicBezTo>
                  <a:cubicBezTo>
                    <a:pt x="651" y="1068"/>
                    <a:pt x="777" y="1058"/>
                    <a:pt x="900" y="1038"/>
                  </a:cubicBezTo>
                  <a:cubicBezTo>
                    <a:pt x="1228" y="989"/>
                    <a:pt x="1532" y="878"/>
                    <a:pt x="1793" y="746"/>
                  </a:cubicBezTo>
                  <a:lnTo>
                    <a:pt x="2261" y="943"/>
                  </a:lnTo>
                  <a:lnTo>
                    <a:pt x="2896" y="553"/>
                  </a:lnTo>
                  <a:lnTo>
                    <a:pt x="28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11"/>
            <p:cNvSpPr/>
            <p:nvPr/>
          </p:nvSpPr>
          <p:spPr>
            <a:xfrm>
              <a:off x="6823590" y="3144879"/>
              <a:ext cx="122228" cy="28600"/>
            </a:xfrm>
            <a:custGeom>
              <a:rect b="b" l="l" r="r" t="t"/>
              <a:pathLst>
                <a:path extrusionOk="0" h="343" w="1466">
                  <a:moveTo>
                    <a:pt x="1466" y="0"/>
                  </a:moveTo>
                  <a:lnTo>
                    <a:pt x="1466" y="0"/>
                  </a:lnTo>
                  <a:cubicBezTo>
                    <a:pt x="1345" y="44"/>
                    <a:pt x="1227" y="91"/>
                    <a:pt x="1106" y="130"/>
                  </a:cubicBezTo>
                  <a:cubicBezTo>
                    <a:pt x="986" y="167"/>
                    <a:pt x="865" y="203"/>
                    <a:pt x="743" y="229"/>
                  </a:cubicBezTo>
                  <a:cubicBezTo>
                    <a:pt x="499" y="285"/>
                    <a:pt x="253" y="312"/>
                    <a:pt x="0" y="317"/>
                  </a:cubicBezTo>
                  <a:cubicBezTo>
                    <a:pt x="98" y="335"/>
                    <a:pt x="198" y="343"/>
                    <a:pt x="299" y="343"/>
                  </a:cubicBezTo>
                  <a:cubicBezTo>
                    <a:pt x="451" y="343"/>
                    <a:pt x="605" y="324"/>
                    <a:pt x="755" y="291"/>
                  </a:cubicBezTo>
                  <a:cubicBezTo>
                    <a:pt x="1006" y="233"/>
                    <a:pt x="1249" y="135"/>
                    <a:pt x="1466"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11"/>
            <p:cNvSpPr/>
            <p:nvPr/>
          </p:nvSpPr>
          <p:spPr>
            <a:xfrm>
              <a:off x="6643085" y="3028394"/>
              <a:ext cx="296648" cy="96140"/>
            </a:xfrm>
            <a:custGeom>
              <a:rect b="b" l="l" r="r" t="t"/>
              <a:pathLst>
                <a:path extrusionOk="0" h="1153" w="3558">
                  <a:moveTo>
                    <a:pt x="3" y="47"/>
                  </a:moveTo>
                  <a:cubicBezTo>
                    <a:pt x="3" y="47"/>
                    <a:pt x="3" y="48"/>
                    <a:pt x="3" y="48"/>
                  </a:cubicBezTo>
                  <a:lnTo>
                    <a:pt x="3" y="48"/>
                  </a:lnTo>
                  <a:cubicBezTo>
                    <a:pt x="3" y="48"/>
                    <a:pt x="3" y="47"/>
                    <a:pt x="3" y="47"/>
                  </a:cubicBezTo>
                  <a:close/>
                  <a:moveTo>
                    <a:pt x="3180" y="0"/>
                  </a:moveTo>
                  <a:cubicBezTo>
                    <a:pt x="2916" y="0"/>
                    <a:pt x="2598" y="173"/>
                    <a:pt x="2191" y="338"/>
                  </a:cubicBezTo>
                  <a:cubicBezTo>
                    <a:pt x="1838" y="479"/>
                    <a:pt x="1464" y="600"/>
                    <a:pt x="1079" y="600"/>
                  </a:cubicBezTo>
                  <a:cubicBezTo>
                    <a:pt x="863" y="600"/>
                    <a:pt x="644" y="562"/>
                    <a:pt x="423" y="470"/>
                  </a:cubicBezTo>
                  <a:cubicBezTo>
                    <a:pt x="146" y="354"/>
                    <a:pt x="13" y="210"/>
                    <a:pt x="3" y="48"/>
                  </a:cubicBezTo>
                  <a:lnTo>
                    <a:pt x="3" y="48"/>
                  </a:lnTo>
                  <a:cubicBezTo>
                    <a:pt x="8" y="136"/>
                    <a:pt x="1" y="498"/>
                    <a:pt x="4" y="595"/>
                  </a:cubicBezTo>
                  <a:lnTo>
                    <a:pt x="4" y="598"/>
                  </a:lnTo>
                  <a:cubicBezTo>
                    <a:pt x="16" y="761"/>
                    <a:pt x="148" y="904"/>
                    <a:pt x="423" y="1023"/>
                  </a:cubicBezTo>
                  <a:cubicBezTo>
                    <a:pt x="644" y="1115"/>
                    <a:pt x="863" y="1153"/>
                    <a:pt x="1078" y="1153"/>
                  </a:cubicBezTo>
                  <a:cubicBezTo>
                    <a:pt x="1381" y="1153"/>
                    <a:pt x="1677" y="1078"/>
                    <a:pt x="1962" y="977"/>
                  </a:cubicBezTo>
                  <a:lnTo>
                    <a:pt x="1964" y="976"/>
                  </a:lnTo>
                  <a:lnTo>
                    <a:pt x="2419" y="508"/>
                  </a:lnTo>
                  <a:cubicBezTo>
                    <a:pt x="2492" y="529"/>
                    <a:pt x="2587" y="544"/>
                    <a:pt x="2696" y="544"/>
                  </a:cubicBezTo>
                  <a:cubicBezTo>
                    <a:pt x="2878" y="544"/>
                    <a:pt x="3096" y="501"/>
                    <a:pt x="3300" y="370"/>
                  </a:cubicBezTo>
                  <a:cubicBezTo>
                    <a:pt x="3504" y="239"/>
                    <a:pt x="3558" y="115"/>
                    <a:pt x="3371" y="36"/>
                  </a:cubicBezTo>
                  <a:cubicBezTo>
                    <a:pt x="3311"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11"/>
            <p:cNvSpPr/>
            <p:nvPr/>
          </p:nvSpPr>
          <p:spPr>
            <a:xfrm>
              <a:off x="6817837" y="2933172"/>
              <a:ext cx="45856" cy="93889"/>
            </a:xfrm>
            <a:custGeom>
              <a:rect b="b" l="l" r="r" t="t"/>
              <a:pathLst>
                <a:path extrusionOk="0" h="1126" w="550">
                  <a:moveTo>
                    <a:pt x="548" y="0"/>
                  </a:moveTo>
                  <a:lnTo>
                    <a:pt x="1" y="573"/>
                  </a:lnTo>
                  <a:lnTo>
                    <a:pt x="1" y="1126"/>
                  </a:lnTo>
                  <a:lnTo>
                    <a:pt x="549" y="553"/>
                  </a:lnTo>
                  <a:lnTo>
                    <a:pt x="54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11"/>
            <p:cNvSpPr/>
            <p:nvPr/>
          </p:nvSpPr>
          <p:spPr>
            <a:xfrm>
              <a:off x="6817837" y="2933172"/>
              <a:ext cx="45856" cy="93889"/>
            </a:xfrm>
            <a:custGeom>
              <a:rect b="b" l="l" r="r" t="t"/>
              <a:pathLst>
                <a:path extrusionOk="0" h="1126" w="550">
                  <a:moveTo>
                    <a:pt x="548" y="0"/>
                  </a:moveTo>
                  <a:lnTo>
                    <a:pt x="1" y="573"/>
                  </a:lnTo>
                  <a:lnTo>
                    <a:pt x="1" y="1126"/>
                  </a:lnTo>
                  <a:lnTo>
                    <a:pt x="549" y="553"/>
                  </a:lnTo>
                  <a:lnTo>
                    <a:pt x="54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11"/>
            <p:cNvSpPr/>
            <p:nvPr/>
          </p:nvSpPr>
          <p:spPr>
            <a:xfrm>
              <a:off x="6632330" y="2972028"/>
              <a:ext cx="39103" cy="51197"/>
            </a:xfrm>
            <a:custGeom>
              <a:rect b="b" l="l" r="r" t="t"/>
              <a:pathLst>
                <a:path extrusionOk="0" h="614" w="469">
                  <a:moveTo>
                    <a:pt x="0" y="0"/>
                  </a:moveTo>
                  <a:lnTo>
                    <a:pt x="0" y="552"/>
                  </a:lnTo>
                  <a:lnTo>
                    <a:pt x="147" y="613"/>
                  </a:lnTo>
                  <a:lnTo>
                    <a:pt x="469" y="195"/>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11"/>
            <p:cNvSpPr/>
            <p:nvPr/>
          </p:nvSpPr>
          <p:spPr>
            <a:xfrm>
              <a:off x="6632330" y="2972028"/>
              <a:ext cx="39103" cy="51197"/>
            </a:xfrm>
            <a:custGeom>
              <a:rect b="b" l="l" r="r" t="t"/>
              <a:pathLst>
                <a:path extrusionOk="0" h="614" w="469">
                  <a:moveTo>
                    <a:pt x="0" y="0"/>
                  </a:moveTo>
                  <a:lnTo>
                    <a:pt x="0" y="552"/>
                  </a:lnTo>
                  <a:lnTo>
                    <a:pt x="147" y="613"/>
                  </a:lnTo>
                  <a:lnTo>
                    <a:pt x="469" y="195"/>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11"/>
            <p:cNvSpPr/>
            <p:nvPr/>
          </p:nvSpPr>
          <p:spPr>
            <a:xfrm>
              <a:off x="6632413" y="2929920"/>
              <a:ext cx="405286" cy="196199"/>
            </a:xfrm>
            <a:custGeom>
              <a:rect b="b" l="l" r="r" t="t"/>
              <a:pathLst>
                <a:path extrusionOk="0" h="2353" w="4861">
                  <a:moveTo>
                    <a:pt x="2328" y="0"/>
                  </a:moveTo>
                  <a:cubicBezTo>
                    <a:pt x="1924" y="0"/>
                    <a:pt x="1506" y="101"/>
                    <a:pt x="1094" y="303"/>
                  </a:cubicBezTo>
                  <a:lnTo>
                    <a:pt x="626" y="108"/>
                  </a:lnTo>
                  <a:lnTo>
                    <a:pt x="0" y="507"/>
                  </a:lnTo>
                  <a:lnTo>
                    <a:pt x="469" y="703"/>
                  </a:lnTo>
                  <a:cubicBezTo>
                    <a:pt x="245" y="887"/>
                    <a:pt x="128" y="1065"/>
                    <a:pt x="134" y="1225"/>
                  </a:cubicBezTo>
                  <a:lnTo>
                    <a:pt x="134" y="1229"/>
                  </a:lnTo>
                  <a:cubicBezTo>
                    <a:pt x="144" y="1391"/>
                    <a:pt x="277" y="1535"/>
                    <a:pt x="554" y="1651"/>
                  </a:cubicBezTo>
                  <a:cubicBezTo>
                    <a:pt x="775" y="1743"/>
                    <a:pt x="994" y="1781"/>
                    <a:pt x="1209" y="1781"/>
                  </a:cubicBezTo>
                  <a:cubicBezTo>
                    <a:pt x="1595" y="1781"/>
                    <a:pt x="1969" y="1660"/>
                    <a:pt x="2321" y="1519"/>
                  </a:cubicBezTo>
                  <a:cubicBezTo>
                    <a:pt x="2728" y="1354"/>
                    <a:pt x="3047" y="1182"/>
                    <a:pt x="3311" y="1182"/>
                  </a:cubicBezTo>
                  <a:cubicBezTo>
                    <a:pt x="3378" y="1182"/>
                    <a:pt x="3442" y="1193"/>
                    <a:pt x="3503" y="1218"/>
                  </a:cubicBezTo>
                  <a:cubicBezTo>
                    <a:pt x="3689" y="1298"/>
                    <a:pt x="3636" y="1420"/>
                    <a:pt x="3432" y="1551"/>
                  </a:cubicBezTo>
                  <a:cubicBezTo>
                    <a:pt x="3226" y="1682"/>
                    <a:pt x="3007" y="1725"/>
                    <a:pt x="2824" y="1725"/>
                  </a:cubicBezTo>
                  <a:cubicBezTo>
                    <a:pt x="2717" y="1725"/>
                    <a:pt x="2622" y="1710"/>
                    <a:pt x="2550" y="1690"/>
                  </a:cubicBezTo>
                  <a:lnTo>
                    <a:pt x="1966" y="2290"/>
                  </a:lnTo>
                  <a:cubicBezTo>
                    <a:pt x="2077" y="2316"/>
                    <a:pt x="2188" y="2333"/>
                    <a:pt x="2297" y="2344"/>
                  </a:cubicBezTo>
                  <a:cubicBezTo>
                    <a:pt x="2362" y="2350"/>
                    <a:pt x="2428" y="2353"/>
                    <a:pt x="2492" y="2353"/>
                  </a:cubicBezTo>
                  <a:cubicBezTo>
                    <a:pt x="2620" y="2353"/>
                    <a:pt x="2746" y="2342"/>
                    <a:pt x="2868" y="2323"/>
                  </a:cubicBezTo>
                  <a:cubicBezTo>
                    <a:pt x="3195" y="2272"/>
                    <a:pt x="3500" y="2161"/>
                    <a:pt x="3760" y="2030"/>
                  </a:cubicBezTo>
                  <a:lnTo>
                    <a:pt x="4228" y="2226"/>
                  </a:lnTo>
                  <a:lnTo>
                    <a:pt x="4861" y="1837"/>
                  </a:lnTo>
                  <a:lnTo>
                    <a:pt x="4740" y="1783"/>
                  </a:lnTo>
                  <a:lnTo>
                    <a:pt x="4377" y="1630"/>
                  </a:lnTo>
                  <a:cubicBezTo>
                    <a:pt x="4377" y="1630"/>
                    <a:pt x="4733" y="1457"/>
                    <a:pt x="4727" y="1091"/>
                  </a:cubicBezTo>
                  <a:cubicBezTo>
                    <a:pt x="4727" y="1075"/>
                    <a:pt x="4724" y="1061"/>
                    <a:pt x="4723" y="1046"/>
                  </a:cubicBezTo>
                  <a:cubicBezTo>
                    <a:pt x="4704" y="892"/>
                    <a:pt x="4575" y="754"/>
                    <a:pt x="4313" y="645"/>
                  </a:cubicBezTo>
                  <a:lnTo>
                    <a:pt x="4313" y="644"/>
                  </a:lnTo>
                  <a:cubicBezTo>
                    <a:pt x="4104" y="557"/>
                    <a:pt x="3894" y="521"/>
                    <a:pt x="3686" y="521"/>
                  </a:cubicBezTo>
                  <a:cubicBezTo>
                    <a:pt x="3616" y="521"/>
                    <a:pt x="3546" y="525"/>
                    <a:pt x="3477" y="533"/>
                  </a:cubicBezTo>
                  <a:cubicBezTo>
                    <a:pt x="3453" y="535"/>
                    <a:pt x="3428" y="539"/>
                    <a:pt x="3405" y="542"/>
                  </a:cubicBezTo>
                  <a:lnTo>
                    <a:pt x="3398" y="543"/>
                  </a:lnTo>
                  <a:cubicBezTo>
                    <a:pt x="3373" y="548"/>
                    <a:pt x="3347" y="551"/>
                    <a:pt x="3323" y="555"/>
                  </a:cubicBezTo>
                  <a:cubicBezTo>
                    <a:pt x="3302" y="559"/>
                    <a:pt x="3280" y="563"/>
                    <a:pt x="3259" y="567"/>
                  </a:cubicBezTo>
                  <a:cubicBezTo>
                    <a:pt x="3250" y="570"/>
                    <a:pt x="3241" y="571"/>
                    <a:pt x="3232" y="572"/>
                  </a:cubicBezTo>
                  <a:cubicBezTo>
                    <a:pt x="3215" y="575"/>
                    <a:pt x="3198" y="578"/>
                    <a:pt x="3183" y="582"/>
                  </a:cubicBezTo>
                  <a:cubicBezTo>
                    <a:pt x="3042" y="614"/>
                    <a:pt x="2908" y="656"/>
                    <a:pt x="2779" y="702"/>
                  </a:cubicBezTo>
                  <a:cubicBezTo>
                    <a:pt x="2715" y="724"/>
                    <a:pt x="2652" y="747"/>
                    <a:pt x="2590" y="772"/>
                  </a:cubicBezTo>
                  <a:cubicBezTo>
                    <a:pt x="2500" y="808"/>
                    <a:pt x="2413" y="844"/>
                    <a:pt x="2329" y="878"/>
                  </a:cubicBezTo>
                  <a:cubicBezTo>
                    <a:pt x="2295" y="892"/>
                    <a:pt x="2263" y="905"/>
                    <a:pt x="2230" y="920"/>
                  </a:cubicBezTo>
                  <a:cubicBezTo>
                    <a:pt x="1996" y="1020"/>
                    <a:pt x="1820" y="1092"/>
                    <a:pt x="1677" y="1123"/>
                  </a:cubicBezTo>
                  <a:cubicBezTo>
                    <a:pt x="1616" y="1138"/>
                    <a:pt x="1561" y="1145"/>
                    <a:pt x="1510" y="1145"/>
                  </a:cubicBezTo>
                  <a:cubicBezTo>
                    <a:pt x="1485" y="1145"/>
                    <a:pt x="1462" y="1144"/>
                    <a:pt x="1439" y="1140"/>
                  </a:cubicBezTo>
                  <a:cubicBezTo>
                    <a:pt x="1400" y="1135"/>
                    <a:pt x="1363" y="1125"/>
                    <a:pt x="1327" y="1110"/>
                  </a:cubicBezTo>
                  <a:cubicBezTo>
                    <a:pt x="1186" y="1051"/>
                    <a:pt x="1163" y="941"/>
                    <a:pt x="1422" y="775"/>
                  </a:cubicBezTo>
                  <a:cubicBezTo>
                    <a:pt x="1622" y="648"/>
                    <a:pt x="1825" y="588"/>
                    <a:pt x="2015" y="588"/>
                  </a:cubicBezTo>
                  <a:cubicBezTo>
                    <a:pt x="2088" y="588"/>
                    <a:pt x="2158" y="597"/>
                    <a:pt x="2226" y="614"/>
                  </a:cubicBezTo>
                  <a:lnTo>
                    <a:pt x="2773" y="42"/>
                  </a:lnTo>
                  <a:cubicBezTo>
                    <a:pt x="2628" y="14"/>
                    <a:pt x="2479" y="0"/>
                    <a:pt x="23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11"/>
            <p:cNvSpPr/>
            <p:nvPr/>
          </p:nvSpPr>
          <p:spPr>
            <a:xfrm>
              <a:off x="6632413" y="2929920"/>
              <a:ext cx="405286" cy="196199"/>
            </a:xfrm>
            <a:custGeom>
              <a:rect b="b" l="l" r="r" t="t"/>
              <a:pathLst>
                <a:path extrusionOk="0" h="2353" w="4861">
                  <a:moveTo>
                    <a:pt x="2328" y="0"/>
                  </a:moveTo>
                  <a:cubicBezTo>
                    <a:pt x="1924" y="0"/>
                    <a:pt x="1506" y="101"/>
                    <a:pt x="1094" y="303"/>
                  </a:cubicBezTo>
                  <a:lnTo>
                    <a:pt x="626" y="108"/>
                  </a:lnTo>
                  <a:lnTo>
                    <a:pt x="0" y="507"/>
                  </a:lnTo>
                  <a:lnTo>
                    <a:pt x="469" y="703"/>
                  </a:lnTo>
                  <a:cubicBezTo>
                    <a:pt x="245" y="887"/>
                    <a:pt x="128" y="1065"/>
                    <a:pt x="134" y="1225"/>
                  </a:cubicBezTo>
                  <a:lnTo>
                    <a:pt x="134" y="1229"/>
                  </a:lnTo>
                  <a:cubicBezTo>
                    <a:pt x="144" y="1391"/>
                    <a:pt x="277" y="1535"/>
                    <a:pt x="554" y="1651"/>
                  </a:cubicBezTo>
                  <a:cubicBezTo>
                    <a:pt x="775" y="1743"/>
                    <a:pt x="994" y="1781"/>
                    <a:pt x="1209" y="1781"/>
                  </a:cubicBezTo>
                  <a:cubicBezTo>
                    <a:pt x="1595" y="1781"/>
                    <a:pt x="1969" y="1660"/>
                    <a:pt x="2321" y="1519"/>
                  </a:cubicBezTo>
                  <a:cubicBezTo>
                    <a:pt x="2728" y="1354"/>
                    <a:pt x="3047" y="1182"/>
                    <a:pt x="3311" y="1182"/>
                  </a:cubicBezTo>
                  <a:cubicBezTo>
                    <a:pt x="3378" y="1182"/>
                    <a:pt x="3442" y="1193"/>
                    <a:pt x="3503" y="1218"/>
                  </a:cubicBezTo>
                  <a:cubicBezTo>
                    <a:pt x="3689" y="1298"/>
                    <a:pt x="3636" y="1420"/>
                    <a:pt x="3432" y="1551"/>
                  </a:cubicBezTo>
                  <a:cubicBezTo>
                    <a:pt x="3226" y="1682"/>
                    <a:pt x="3007" y="1725"/>
                    <a:pt x="2824" y="1725"/>
                  </a:cubicBezTo>
                  <a:cubicBezTo>
                    <a:pt x="2717" y="1725"/>
                    <a:pt x="2622" y="1710"/>
                    <a:pt x="2550" y="1690"/>
                  </a:cubicBezTo>
                  <a:lnTo>
                    <a:pt x="1966" y="2290"/>
                  </a:lnTo>
                  <a:cubicBezTo>
                    <a:pt x="2077" y="2316"/>
                    <a:pt x="2188" y="2333"/>
                    <a:pt x="2297" y="2344"/>
                  </a:cubicBezTo>
                  <a:cubicBezTo>
                    <a:pt x="2362" y="2350"/>
                    <a:pt x="2428" y="2353"/>
                    <a:pt x="2492" y="2353"/>
                  </a:cubicBezTo>
                  <a:cubicBezTo>
                    <a:pt x="2620" y="2353"/>
                    <a:pt x="2746" y="2342"/>
                    <a:pt x="2868" y="2323"/>
                  </a:cubicBezTo>
                  <a:cubicBezTo>
                    <a:pt x="3195" y="2272"/>
                    <a:pt x="3500" y="2161"/>
                    <a:pt x="3760" y="2030"/>
                  </a:cubicBezTo>
                  <a:lnTo>
                    <a:pt x="4228" y="2226"/>
                  </a:lnTo>
                  <a:lnTo>
                    <a:pt x="4861" y="1837"/>
                  </a:lnTo>
                  <a:lnTo>
                    <a:pt x="4740" y="1783"/>
                  </a:lnTo>
                  <a:lnTo>
                    <a:pt x="4377" y="1630"/>
                  </a:lnTo>
                  <a:cubicBezTo>
                    <a:pt x="4377" y="1630"/>
                    <a:pt x="4733" y="1457"/>
                    <a:pt x="4727" y="1091"/>
                  </a:cubicBezTo>
                  <a:cubicBezTo>
                    <a:pt x="4727" y="1075"/>
                    <a:pt x="4724" y="1061"/>
                    <a:pt x="4723" y="1046"/>
                  </a:cubicBezTo>
                  <a:cubicBezTo>
                    <a:pt x="4704" y="892"/>
                    <a:pt x="4575" y="754"/>
                    <a:pt x="4313" y="645"/>
                  </a:cubicBezTo>
                  <a:lnTo>
                    <a:pt x="4313" y="644"/>
                  </a:lnTo>
                  <a:cubicBezTo>
                    <a:pt x="4104" y="557"/>
                    <a:pt x="3894" y="521"/>
                    <a:pt x="3686" y="521"/>
                  </a:cubicBezTo>
                  <a:cubicBezTo>
                    <a:pt x="3616" y="521"/>
                    <a:pt x="3546" y="525"/>
                    <a:pt x="3477" y="533"/>
                  </a:cubicBezTo>
                  <a:cubicBezTo>
                    <a:pt x="3453" y="535"/>
                    <a:pt x="3428" y="539"/>
                    <a:pt x="3405" y="542"/>
                  </a:cubicBezTo>
                  <a:lnTo>
                    <a:pt x="3398" y="543"/>
                  </a:lnTo>
                  <a:cubicBezTo>
                    <a:pt x="3373" y="548"/>
                    <a:pt x="3347" y="551"/>
                    <a:pt x="3323" y="555"/>
                  </a:cubicBezTo>
                  <a:cubicBezTo>
                    <a:pt x="3302" y="559"/>
                    <a:pt x="3280" y="563"/>
                    <a:pt x="3259" y="567"/>
                  </a:cubicBezTo>
                  <a:cubicBezTo>
                    <a:pt x="3250" y="570"/>
                    <a:pt x="3241" y="571"/>
                    <a:pt x="3232" y="572"/>
                  </a:cubicBezTo>
                  <a:cubicBezTo>
                    <a:pt x="3215" y="575"/>
                    <a:pt x="3198" y="578"/>
                    <a:pt x="3183" y="582"/>
                  </a:cubicBezTo>
                  <a:cubicBezTo>
                    <a:pt x="3042" y="614"/>
                    <a:pt x="2908" y="656"/>
                    <a:pt x="2779" y="702"/>
                  </a:cubicBezTo>
                  <a:cubicBezTo>
                    <a:pt x="2715" y="724"/>
                    <a:pt x="2652" y="747"/>
                    <a:pt x="2590" y="772"/>
                  </a:cubicBezTo>
                  <a:cubicBezTo>
                    <a:pt x="2500" y="808"/>
                    <a:pt x="2413" y="844"/>
                    <a:pt x="2329" y="878"/>
                  </a:cubicBezTo>
                  <a:cubicBezTo>
                    <a:pt x="2295" y="892"/>
                    <a:pt x="2263" y="905"/>
                    <a:pt x="2230" y="920"/>
                  </a:cubicBezTo>
                  <a:cubicBezTo>
                    <a:pt x="1996" y="1020"/>
                    <a:pt x="1820" y="1092"/>
                    <a:pt x="1677" y="1123"/>
                  </a:cubicBezTo>
                  <a:cubicBezTo>
                    <a:pt x="1616" y="1138"/>
                    <a:pt x="1561" y="1145"/>
                    <a:pt x="1510" y="1145"/>
                  </a:cubicBezTo>
                  <a:cubicBezTo>
                    <a:pt x="1485" y="1145"/>
                    <a:pt x="1462" y="1144"/>
                    <a:pt x="1439" y="1140"/>
                  </a:cubicBezTo>
                  <a:cubicBezTo>
                    <a:pt x="1400" y="1135"/>
                    <a:pt x="1363" y="1125"/>
                    <a:pt x="1327" y="1110"/>
                  </a:cubicBezTo>
                  <a:cubicBezTo>
                    <a:pt x="1186" y="1051"/>
                    <a:pt x="1163" y="941"/>
                    <a:pt x="1422" y="775"/>
                  </a:cubicBezTo>
                  <a:cubicBezTo>
                    <a:pt x="1622" y="648"/>
                    <a:pt x="1825" y="588"/>
                    <a:pt x="2015" y="588"/>
                  </a:cubicBezTo>
                  <a:cubicBezTo>
                    <a:pt x="2088" y="588"/>
                    <a:pt x="2158" y="597"/>
                    <a:pt x="2226" y="614"/>
                  </a:cubicBezTo>
                  <a:lnTo>
                    <a:pt x="2773" y="42"/>
                  </a:lnTo>
                  <a:cubicBezTo>
                    <a:pt x="2628" y="14"/>
                    <a:pt x="2479" y="0"/>
                    <a:pt x="2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11"/>
            <p:cNvSpPr/>
            <p:nvPr/>
          </p:nvSpPr>
          <p:spPr>
            <a:xfrm>
              <a:off x="6678352" y="3027894"/>
              <a:ext cx="245956" cy="51530"/>
            </a:xfrm>
            <a:custGeom>
              <a:rect b="b" l="l" r="r" t="t"/>
              <a:pathLst>
                <a:path extrusionOk="0" h="618" w="2950">
                  <a:moveTo>
                    <a:pt x="2740" y="0"/>
                  </a:moveTo>
                  <a:cubicBezTo>
                    <a:pt x="2685" y="0"/>
                    <a:pt x="2629" y="7"/>
                    <a:pt x="2575" y="19"/>
                  </a:cubicBezTo>
                  <a:cubicBezTo>
                    <a:pt x="2447" y="49"/>
                    <a:pt x="2325" y="95"/>
                    <a:pt x="2204" y="144"/>
                  </a:cubicBezTo>
                  <a:cubicBezTo>
                    <a:pt x="1964" y="242"/>
                    <a:pt x="1729" y="350"/>
                    <a:pt x="1483" y="431"/>
                  </a:cubicBezTo>
                  <a:cubicBezTo>
                    <a:pt x="1239" y="515"/>
                    <a:pt x="987" y="577"/>
                    <a:pt x="734" y="589"/>
                  </a:cubicBezTo>
                  <a:cubicBezTo>
                    <a:pt x="701" y="591"/>
                    <a:pt x="667" y="592"/>
                    <a:pt x="634" y="592"/>
                  </a:cubicBezTo>
                  <a:cubicBezTo>
                    <a:pt x="415" y="592"/>
                    <a:pt x="200" y="550"/>
                    <a:pt x="1" y="475"/>
                  </a:cubicBezTo>
                  <a:lnTo>
                    <a:pt x="1" y="475"/>
                  </a:lnTo>
                  <a:cubicBezTo>
                    <a:pt x="113" y="522"/>
                    <a:pt x="232" y="561"/>
                    <a:pt x="353" y="588"/>
                  </a:cubicBezTo>
                  <a:cubicBezTo>
                    <a:pt x="464" y="609"/>
                    <a:pt x="578" y="618"/>
                    <a:pt x="692" y="618"/>
                  </a:cubicBezTo>
                  <a:cubicBezTo>
                    <a:pt x="706" y="618"/>
                    <a:pt x="719" y="617"/>
                    <a:pt x="733" y="617"/>
                  </a:cubicBezTo>
                  <a:cubicBezTo>
                    <a:pt x="990" y="610"/>
                    <a:pt x="1246" y="545"/>
                    <a:pt x="1492" y="464"/>
                  </a:cubicBezTo>
                  <a:cubicBezTo>
                    <a:pt x="1739" y="381"/>
                    <a:pt x="1977" y="271"/>
                    <a:pt x="2214" y="169"/>
                  </a:cubicBezTo>
                  <a:cubicBezTo>
                    <a:pt x="2333" y="117"/>
                    <a:pt x="2453" y="69"/>
                    <a:pt x="2578" y="37"/>
                  </a:cubicBezTo>
                  <a:cubicBezTo>
                    <a:pt x="2640" y="20"/>
                    <a:pt x="2705" y="10"/>
                    <a:pt x="2769" y="10"/>
                  </a:cubicBezTo>
                  <a:cubicBezTo>
                    <a:pt x="2831" y="10"/>
                    <a:pt x="2892" y="20"/>
                    <a:pt x="2949" y="42"/>
                  </a:cubicBezTo>
                  <a:cubicBezTo>
                    <a:pt x="2885" y="13"/>
                    <a:pt x="2813" y="0"/>
                    <a:pt x="27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11"/>
            <p:cNvSpPr/>
            <p:nvPr/>
          </p:nvSpPr>
          <p:spPr>
            <a:xfrm>
              <a:off x="6945650" y="3098769"/>
              <a:ext cx="39186" cy="62537"/>
            </a:xfrm>
            <a:custGeom>
              <a:rect b="b" l="l" r="r" t="t"/>
              <a:pathLst>
                <a:path extrusionOk="0" h="750" w="470">
                  <a:moveTo>
                    <a:pt x="1" y="0"/>
                  </a:moveTo>
                  <a:lnTo>
                    <a:pt x="1" y="553"/>
                  </a:lnTo>
                  <a:lnTo>
                    <a:pt x="470" y="749"/>
                  </a:lnTo>
                  <a:lnTo>
                    <a:pt x="469" y="197"/>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11"/>
            <p:cNvSpPr/>
            <p:nvPr/>
          </p:nvSpPr>
          <p:spPr>
            <a:xfrm>
              <a:off x="6945650" y="3098769"/>
              <a:ext cx="39186" cy="62537"/>
            </a:xfrm>
            <a:custGeom>
              <a:rect b="b" l="l" r="r" t="t"/>
              <a:pathLst>
                <a:path extrusionOk="0" h="750" w="470">
                  <a:moveTo>
                    <a:pt x="1" y="0"/>
                  </a:moveTo>
                  <a:lnTo>
                    <a:pt x="1" y="553"/>
                  </a:lnTo>
                  <a:lnTo>
                    <a:pt x="470" y="749"/>
                  </a:lnTo>
                  <a:lnTo>
                    <a:pt x="469" y="197"/>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11"/>
            <p:cNvSpPr/>
            <p:nvPr/>
          </p:nvSpPr>
          <p:spPr>
            <a:xfrm>
              <a:off x="6945650" y="3082676"/>
              <a:ext cx="91879" cy="32519"/>
            </a:xfrm>
            <a:custGeom>
              <a:rect b="b" l="l" r="r" t="t"/>
              <a:pathLst>
                <a:path extrusionOk="0" h="390" w="1102">
                  <a:moveTo>
                    <a:pt x="1102" y="0"/>
                  </a:moveTo>
                  <a:lnTo>
                    <a:pt x="471" y="327"/>
                  </a:lnTo>
                  <a:lnTo>
                    <a:pt x="1" y="193"/>
                  </a:lnTo>
                  <a:lnTo>
                    <a:pt x="469" y="390"/>
                  </a:lnTo>
                  <a:lnTo>
                    <a:pt x="110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11"/>
            <p:cNvSpPr/>
            <p:nvPr/>
          </p:nvSpPr>
          <p:spPr>
            <a:xfrm>
              <a:off x="6632330" y="2938675"/>
              <a:ext cx="91379" cy="33436"/>
            </a:xfrm>
            <a:custGeom>
              <a:rect b="b" l="l" r="r" t="t"/>
              <a:pathLst>
                <a:path extrusionOk="0" h="401" w="1096">
                  <a:moveTo>
                    <a:pt x="626" y="1"/>
                  </a:moveTo>
                  <a:lnTo>
                    <a:pt x="0" y="400"/>
                  </a:lnTo>
                  <a:lnTo>
                    <a:pt x="0" y="400"/>
                  </a:lnTo>
                  <a:lnTo>
                    <a:pt x="628" y="58"/>
                  </a:lnTo>
                  <a:lnTo>
                    <a:pt x="1095" y="196"/>
                  </a:lnTo>
                  <a:lnTo>
                    <a:pt x="1095" y="196"/>
                  </a:lnTo>
                  <a:lnTo>
                    <a:pt x="62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11"/>
            <p:cNvSpPr/>
            <p:nvPr/>
          </p:nvSpPr>
          <p:spPr>
            <a:xfrm>
              <a:off x="6839014" y="2930337"/>
              <a:ext cx="24596" cy="21763"/>
            </a:xfrm>
            <a:custGeom>
              <a:rect b="b" l="l" r="r" t="t"/>
              <a:pathLst>
                <a:path extrusionOk="0" h="261" w="295">
                  <a:moveTo>
                    <a:pt x="0" y="0"/>
                  </a:moveTo>
                  <a:lnTo>
                    <a:pt x="77" y="261"/>
                  </a:lnTo>
                  <a:lnTo>
                    <a:pt x="294" y="34"/>
                  </a:lnTo>
                  <a:cubicBezTo>
                    <a:pt x="198" y="16"/>
                    <a:pt x="99"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11"/>
            <p:cNvSpPr/>
            <p:nvPr/>
          </p:nvSpPr>
          <p:spPr>
            <a:xfrm>
              <a:off x="6649005" y="2938758"/>
              <a:ext cx="98633" cy="139499"/>
            </a:xfrm>
            <a:custGeom>
              <a:rect b="b" l="l" r="r" t="t"/>
              <a:pathLst>
                <a:path extrusionOk="0" h="1673" w="1183">
                  <a:moveTo>
                    <a:pt x="427" y="1"/>
                  </a:moveTo>
                  <a:lnTo>
                    <a:pt x="1" y="273"/>
                  </a:lnTo>
                  <a:lnTo>
                    <a:pt x="70" y="512"/>
                  </a:lnTo>
                  <a:lnTo>
                    <a:pt x="270" y="596"/>
                  </a:lnTo>
                  <a:cubicBezTo>
                    <a:pt x="219" y="638"/>
                    <a:pt x="173" y="680"/>
                    <a:pt x="132" y="722"/>
                  </a:cubicBezTo>
                  <a:lnTo>
                    <a:pt x="375" y="1551"/>
                  </a:lnTo>
                  <a:cubicBezTo>
                    <a:pt x="589" y="1638"/>
                    <a:pt x="801" y="1673"/>
                    <a:pt x="1009" y="1673"/>
                  </a:cubicBezTo>
                  <a:cubicBezTo>
                    <a:pt x="1067" y="1673"/>
                    <a:pt x="1125" y="1670"/>
                    <a:pt x="1182" y="1665"/>
                  </a:cubicBezTo>
                  <a:lnTo>
                    <a:pt x="732" y="127"/>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11"/>
            <p:cNvSpPr/>
            <p:nvPr/>
          </p:nvSpPr>
          <p:spPr>
            <a:xfrm>
              <a:off x="6945316" y="2973529"/>
              <a:ext cx="72453" cy="140583"/>
            </a:xfrm>
            <a:custGeom>
              <a:rect b="b" l="l" r="r" t="t"/>
              <a:pathLst>
                <a:path extrusionOk="0" h="1686" w="869">
                  <a:moveTo>
                    <a:pt x="0" y="0"/>
                  </a:moveTo>
                  <a:lnTo>
                    <a:pt x="495" y="1686"/>
                  </a:lnTo>
                  <a:lnTo>
                    <a:pt x="868" y="1456"/>
                  </a:lnTo>
                  <a:lnTo>
                    <a:pt x="785" y="1175"/>
                  </a:lnTo>
                  <a:lnTo>
                    <a:pt x="623" y="1107"/>
                  </a:lnTo>
                  <a:cubicBezTo>
                    <a:pt x="623" y="1107"/>
                    <a:pt x="676" y="1080"/>
                    <a:pt x="742" y="1028"/>
                  </a:cubicBezTo>
                  <a:lnTo>
                    <a:pt x="466" y="85"/>
                  </a:lnTo>
                  <a:cubicBezTo>
                    <a:pt x="312" y="32"/>
                    <a:pt x="154"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11"/>
            <p:cNvSpPr/>
            <p:nvPr/>
          </p:nvSpPr>
          <p:spPr>
            <a:xfrm>
              <a:off x="6856856" y="2974196"/>
              <a:ext cx="103552" cy="144168"/>
            </a:xfrm>
            <a:custGeom>
              <a:rect b="b" l="l" r="r" t="t"/>
              <a:pathLst>
                <a:path extrusionOk="0" h="1729" w="1242">
                  <a:moveTo>
                    <a:pt x="782" y="1"/>
                  </a:moveTo>
                  <a:cubicBezTo>
                    <a:pt x="760" y="3"/>
                    <a:pt x="735" y="7"/>
                    <a:pt x="714" y="8"/>
                  </a:cubicBezTo>
                  <a:lnTo>
                    <a:pt x="706" y="11"/>
                  </a:lnTo>
                  <a:cubicBezTo>
                    <a:pt x="681" y="14"/>
                    <a:pt x="655" y="19"/>
                    <a:pt x="631" y="23"/>
                  </a:cubicBezTo>
                  <a:cubicBezTo>
                    <a:pt x="610" y="27"/>
                    <a:pt x="588" y="30"/>
                    <a:pt x="567" y="34"/>
                  </a:cubicBezTo>
                  <a:cubicBezTo>
                    <a:pt x="558" y="37"/>
                    <a:pt x="549" y="39"/>
                    <a:pt x="540" y="40"/>
                  </a:cubicBezTo>
                  <a:cubicBezTo>
                    <a:pt x="523" y="42"/>
                    <a:pt x="506" y="46"/>
                    <a:pt x="491" y="50"/>
                  </a:cubicBezTo>
                  <a:cubicBezTo>
                    <a:pt x="350" y="82"/>
                    <a:pt x="216" y="124"/>
                    <a:pt x="87" y="168"/>
                  </a:cubicBezTo>
                  <a:cubicBezTo>
                    <a:pt x="58" y="179"/>
                    <a:pt x="29" y="190"/>
                    <a:pt x="0" y="202"/>
                  </a:cubicBezTo>
                  <a:lnTo>
                    <a:pt x="164" y="759"/>
                  </a:lnTo>
                  <a:cubicBezTo>
                    <a:pt x="332" y="693"/>
                    <a:pt x="481" y="648"/>
                    <a:pt x="617" y="648"/>
                  </a:cubicBezTo>
                  <a:cubicBezTo>
                    <a:pt x="684" y="648"/>
                    <a:pt x="748" y="659"/>
                    <a:pt x="808" y="684"/>
                  </a:cubicBezTo>
                  <a:cubicBezTo>
                    <a:pt x="994" y="763"/>
                    <a:pt x="941" y="886"/>
                    <a:pt x="736" y="1016"/>
                  </a:cubicBezTo>
                  <a:cubicBezTo>
                    <a:pt x="588" y="1112"/>
                    <a:pt x="431" y="1159"/>
                    <a:pt x="287" y="1179"/>
                  </a:cubicBezTo>
                  <a:lnTo>
                    <a:pt x="448" y="1728"/>
                  </a:lnTo>
                  <a:cubicBezTo>
                    <a:pt x="671" y="1669"/>
                    <a:pt x="879" y="1587"/>
                    <a:pt x="1066" y="1494"/>
                  </a:cubicBezTo>
                  <a:lnTo>
                    <a:pt x="1242"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11"/>
            <p:cNvSpPr/>
            <p:nvPr/>
          </p:nvSpPr>
          <p:spPr>
            <a:xfrm>
              <a:off x="6462219" y="2730520"/>
              <a:ext cx="810551" cy="419751"/>
            </a:xfrm>
            <a:custGeom>
              <a:rect b="b" l="l" r="r" t="t"/>
              <a:pathLst>
                <a:path extrusionOk="0" h="5036" w="9598">
                  <a:moveTo>
                    <a:pt x="4785" y="1"/>
                  </a:moveTo>
                  <a:cubicBezTo>
                    <a:pt x="3875" y="1"/>
                    <a:pt x="2968" y="138"/>
                    <a:pt x="2184" y="409"/>
                  </a:cubicBezTo>
                  <a:cubicBezTo>
                    <a:pt x="1980" y="479"/>
                    <a:pt x="1783" y="560"/>
                    <a:pt x="1597" y="649"/>
                  </a:cubicBezTo>
                  <a:cubicBezTo>
                    <a:pt x="1453" y="718"/>
                    <a:pt x="1316" y="792"/>
                    <a:pt x="1184" y="872"/>
                  </a:cubicBezTo>
                  <a:cubicBezTo>
                    <a:pt x="958" y="1009"/>
                    <a:pt x="764" y="1157"/>
                    <a:pt x="604" y="1311"/>
                  </a:cubicBezTo>
                  <a:cubicBezTo>
                    <a:pt x="562" y="1353"/>
                    <a:pt x="520" y="1394"/>
                    <a:pt x="482" y="1436"/>
                  </a:cubicBezTo>
                  <a:lnTo>
                    <a:pt x="0" y="1438"/>
                  </a:lnTo>
                  <a:lnTo>
                    <a:pt x="2" y="2458"/>
                  </a:lnTo>
                  <a:cubicBezTo>
                    <a:pt x="2" y="2518"/>
                    <a:pt x="5" y="2577"/>
                    <a:pt x="13" y="2638"/>
                  </a:cubicBezTo>
                  <a:cubicBezTo>
                    <a:pt x="36" y="2829"/>
                    <a:pt x="102" y="3020"/>
                    <a:pt x="205" y="3204"/>
                  </a:cubicBezTo>
                  <a:cubicBezTo>
                    <a:pt x="229" y="3247"/>
                    <a:pt x="256" y="3289"/>
                    <a:pt x="283" y="3331"/>
                  </a:cubicBezTo>
                  <a:cubicBezTo>
                    <a:pt x="413" y="3525"/>
                    <a:pt x="587" y="3711"/>
                    <a:pt x="804" y="3887"/>
                  </a:cubicBezTo>
                  <a:cubicBezTo>
                    <a:pt x="877" y="3945"/>
                    <a:pt x="954" y="4003"/>
                    <a:pt x="1037" y="4058"/>
                  </a:cubicBezTo>
                  <a:cubicBezTo>
                    <a:pt x="1121" y="4114"/>
                    <a:pt x="1207" y="4168"/>
                    <a:pt x="1301" y="4221"/>
                  </a:cubicBezTo>
                  <a:cubicBezTo>
                    <a:pt x="1408" y="4283"/>
                    <a:pt x="1522" y="4341"/>
                    <a:pt x="1643" y="4398"/>
                  </a:cubicBezTo>
                  <a:cubicBezTo>
                    <a:pt x="1789" y="4467"/>
                    <a:pt x="1942" y="4530"/>
                    <a:pt x="2098" y="4586"/>
                  </a:cubicBezTo>
                  <a:cubicBezTo>
                    <a:pt x="2208" y="4626"/>
                    <a:pt x="2320" y="4664"/>
                    <a:pt x="2435" y="4699"/>
                  </a:cubicBezTo>
                  <a:cubicBezTo>
                    <a:pt x="3173" y="4924"/>
                    <a:pt x="3994" y="5036"/>
                    <a:pt x="4812" y="5036"/>
                  </a:cubicBezTo>
                  <a:cubicBezTo>
                    <a:pt x="5850" y="5036"/>
                    <a:pt x="6884" y="4856"/>
                    <a:pt x="7736" y="4504"/>
                  </a:cubicBezTo>
                  <a:cubicBezTo>
                    <a:pt x="7841" y="4462"/>
                    <a:pt x="7942" y="4415"/>
                    <a:pt x="8040" y="4368"/>
                  </a:cubicBezTo>
                  <a:cubicBezTo>
                    <a:pt x="8171" y="4305"/>
                    <a:pt x="8295" y="4236"/>
                    <a:pt x="8415" y="4163"/>
                  </a:cubicBezTo>
                  <a:cubicBezTo>
                    <a:pt x="8528" y="4094"/>
                    <a:pt x="8633" y="4021"/>
                    <a:pt x="8731" y="3947"/>
                  </a:cubicBezTo>
                  <a:cubicBezTo>
                    <a:pt x="8808" y="3888"/>
                    <a:pt x="8881" y="3827"/>
                    <a:pt x="8948" y="3766"/>
                  </a:cubicBezTo>
                  <a:cubicBezTo>
                    <a:pt x="9016" y="3704"/>
                    <a:pt x="9078" y="3641"/>
                    <a:pt x="9134" y="3578"/>
                  </a:cubicBezTo>
                  <a:cubicBezTo>
                    <a:pt x="9303" y="3388"/>
                    <a:pt x="9426" y="3192"/>
                    <a:pt x="9502" y="2990"/>
                  </a:cubicBezTo>
                  <a:cubicBezTo>
                    <a:pt x="9519" y="2946"/>
                    <a:pt x="9534" y="2903"/>
                    <a:pt x="9545" y="2859"/>
                  </a:cubicBezTo>
                  <a:cubicBezTo>
                    <a:pt x="9580" y="2733"/>
                    <a:pt x="9597" y="2605"/>
                    <a:pt x="9597" y="2477"/>
                  </a:cubicBezTo>
                  <a:lnTo>
                    <a:pt x="9597" y="1400"/>
                  </a:lnTo>
                  <a:lnTo>
                    <a:pt x="9071" y="1403"/>
                  </a:lnTo>
                  <a:cubicBezTo>
                    <a:pt x="8942" y="1268"/>
                    <a:pt x="8790" y="1139"/>
                    <a:pt x="8616" y="1018"/>
                  </a:cubicBezTo>
                  <a:cubicBezTo>
                    <a:pt x="8425" y="882"/>
                    <a:pt x="8204" y="755"/>
                    <a:pt x="7956" y="639"/>
                  </a:cubicBezTo>
                  <a:cubicBezTo>
                    <a:pt x="7794" y="563"/>
                    <a:pt x="7626" y="495"/>
                    <a:pt x="7453" y="433"/>
                  </a:cubicBezTo>
                  <a:cubicBezTo>
                    <a:pt x="7246" y="360"/>
                    <a:pt x="7030" y="294"/>
                    <a:pt x="6808" y="239"/>
                  </a:cubicBezTo>
                  <a:cubicBezTo>
                    <a:pt x="6165" y="80"/>
                    <a:pt x="5474" y="1"/>
                    <a:pt x="4785"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11"/>
            <p:cNvSpPr/>
            <p:nvPr/>
          </p:nvSpPr>
          <p:spPr>
            <a:xfrm>
              <a:off x="6749887" y="3041319"/>
              <a:ext cx="67034" cy="189528"/>
            </a:xfrm>
            <a:custGeom>
              <a:rect b="b" l="l" r="r" t="t"/>
              <a:pathLst>
                <a:path extrusionOk="0" h="2273" w="804">
                  <a:moveTo>
                    <a:pt x="1" y="1"/>
                  </a:moveTo>
                  <a:lnTo>
                    <a:pt x="2" y="2187"/>
                  </a:lnTo>
                  <a:cubicBezTo>
                    <a:pt x="265" y="2228"/>
                    <a:pt x="533" y="2256"/>
                    <a:pt x="803" y="2273"/>
                  </a:cubicBezTo>
                  <a:lnTo>
                    <a:pt x="800" y="84"/>
                  </a:lnTo>
                  <a:lnTo>
                    <a:pt x="1"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11"/>
            <p:cNvSpPr/>
            <p:nvPr/>
          </p:nvSpPr>
          <p:spPr>
            <a:xfrm>
              <a:off x="7216699" y="2929003"/>
              <a:ext cx="44439" cy="187611"/>
            </a:xfrm>
            <a:custGeom>
              <a:rect b="b" l="l" r="r" t="t"/>
              <a:pathLst>
                <a:path extrusionOk="0" h="2250" w="533">
                  <a:moveTo>
                    <a:pt x="1" y="1"/>
                  </a:moveTo>
                  <a:lnTo>
                    <a:pt x="4" y="2249"/>
                  </a:lnTo>
                  <a:cubicBezTo>
                    <a:pt x="26" y="2226"/>
                    <a:pt x="48" y="2204"/>
                    <a:pt x="69" y="2180"/>
                  </a:cubicBezTo>
                  <a:cubicBezTo>
                    <a:pt x="238" y="1990"/>
                    <a:pt x="361" y="1794"/>
                    <a:pt x="437" y="1592"/>
                  </a:cubicBezTo>
                  <a:cubicBezTo>
                    <a:pt x="454" y="1548"/>
                    <a:pt x="469" y="1505"/>
                    <a:pt x="480" y="1461"/>
                  </a:cubicBezTo>
                  <a:cubicBezTo>
                    <a:pt x="515" y="1335"/>
                    <a:pt x="532" y="1207"/>
                    <a:pt x="532" y="1079"/>
                  </a:cubicBezTo>
                  <a:lnTo>
                    <a:pt x="531" y="2"/>
                  </a:lnTo>
                  <a:lnTo>
                    <a:pt x="5" y="5"/>
                  </a:lnTo>
                  <a:lnTo>
                    <a:pt x="1"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11"/>
            <p:cNvSpPr/>
            <p:nvPr/>
          </p:nvSpPr>
          <p:spPr>
            <a:xfrm>
              <a:off x="7038445" y="2927001"/>
              <a:ext cx="34351" cy="283167"/>
            </a:xfrm>
            <a:custGeom>
              <a:rect b="b" l="l" r="r" t="t"/>
              <a:pathLst>
                <a:path extrusionOk="0" h="3396" w="412">
                  <a:moveTo>
                    <a:pt x="412" y="0"/>
                  </a:moveTo>
                  <a:lnTo>
                    <a:pt x="0" y="98"/>
                  </a:lnTo>
                  <a:lnTo>
                    <a:pt x="7" y="3396"/>
                  </a:lnTo>
                  <a:cubicBezTo>
                    <a:pt x="144" y="3360"/>
                    <a:pt x="279" y="3321"/>
                    <a:pt x="409" y="3278"/>
                  </a:cubicBezTo>
                  <a:lnTo>
                    <a:pt x="41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11"/>
            <p:cNvSpPr/>
            <p:nvPr/>
          </p:nvSpPr>
          <p:spPr>
            <a:xfrm>
              <a:off x="6949985" y="2990122"/>
              <a:ext cx="66950" cy="236890"/>
            </a:xfrm>
            <a:custGeom>
              <a:rect b="b" l="l" r="r" t="t"/>
              <a:pathLst>
                <a:path extrusionOk="0" h="2841" w="803">
                  <a:moveTo>
                    <a:pt x="0" y="1"/>
                  </a:moveTo>
                  <a:lnTo>
                    <a:pt x="2" y="2840"/>
                  </a:lnTo>
                  <a:cubicBezTo>
                    <a:pt x="276" y="2808"/>
                    <a:pt x="542" y="2763"/>
                    <a:pt x="803" y="2705"/>
                  </a:cubicBezTo>
                  <a:lnTo>
                    <a:pt x="800" y="6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11"/>
            <p:cNvSpPr/>
            <p:nvPr/>
          </p:nvSpPr>
          <p:spPr>
            <a:xfrm>
              <a:off x="6460829" y="2831862"/>
              <a:ext cx="232366" cy="380474"/>
            </a:xfrm>
            <a:custGeom>
              <a:rect b="b" l="l" r="r" t="t"/>
              <a:pathLst>
                <a:path extrusionOk="0" h="4563" w="2787">
                  <a:moveTo>
                    <a:pt x="2783" y="1"/>
                  </a:moveTo>
                  <a:cubicBezTo>
                    <a:pt x="2577" y="53"/>
                    <a:pt x="2377" y="109"/>
                    <a:pt x="2184" y="176"/>
                  </a:cubicBezTo>
                  <a:cubicBezTo>
                    <a:pt x="1979" y="246"/>
                    <a:pt x="1783" y="327"/>
                    <a:pt x="1597" y="416"/>
                  </a:cubicBezTo>
                  <a:cubicBezTo>
                    <a:pt x="1452" y="485"/>
                    <a:pt x="1316" y="559"/>
                    <a:pt x="1184" y="639"/>
                  </a:cubicBezTo>
                  <a:cubicBezTo>
                    <a:pt x="958" y="776"/>
                    <a:pt x="764" y="924"/>
                    <a:pt x="604" y="1078"/>
                  </a:cubicBezTo>
                  <a:cubicBezTo>
                    <a:pt x="561" y="1120"/>
                    <a:pt x="520" y="1161"/>
                    <a:pt x="482" y="1203"/>
                  </a:cubicBezTo>
                  <a:lnTo>
                    <a:pt x="0" y="1205"/>
                  </a:lnTo>
                  <a:lnTo>
                    <a:pt x="3" y="2224"/>
                  </a:lnTo>
                  <a:cubicBezTo>
                    <a:pt x="3" y="2285"/>
                    <a:pt x="6" y="2344"/>
                    <a:pt x="14" y="2405"/>
                  </a:cubicBezTo>
                  <a:cubicBezTo>
                    <a:pt x="37" y="2596"/>
                    <a:pt x="103" y="2787"/>
                    <a:pt x="206" y="2971"/>
                  </a:cubicBezTo>
                  <a:cubicBezTo>
                    <a:pt x="230" y="3014"/>
                    <a:pt x="257" y="3056"/>
                    <a:pt x="284" y="3098"/>
                  </a:cubicBezTo>
                  <a:cubicBezTo>
                    <a:pt x="413" y="3292"/>
                    <a:pt x="587" y="3478"/>
                    <a:pt x="805" y="3653"/>
                  </a:cubicBezTo>
                  <a:cubicBezTo>
                    <a:pt x="877" y="3711"/>
                    <a:pt x="955" y="3769"/>
                    <a:pt x="1038" y="3825"/>
                  </a:cubicBezTo>
                  <a:cubicBezTo>
                    <a:pt x="1122" y="3880"/>
                    <a:pt x="1208" y="3935"/>
                    <a:pt x="1302" y="3988"/>
                  </a:cubicBezTo>
                  <a:cubicBezTo>
                    <a:pt x="1409" y="4050"/>
                    <a:pt x="1523" y="4108"/>
                    <a:pt x="1644" y="4164"/>
                  </a:cubicBezTo>
                  <a:cubicBezTo>
                    <a:pt x="1789" y="4233"/>
                    <a:pt x="1942" y="4296"/>
                    <a:pt x="2099" y="4353"/>
                  </a:cubicBezTo>
                  <a:cubicBezTo>
                    <a:pt x="2209" y="4393"/>
                    <a:pt x="2321" y="4431"/>
                    <a:pt x="2436" y="4465"/>
                  </a:cubicBezTo>
                  <a:cubicBezTo>
                    <a:pt x="2551" y="4500"/>
                    <a:pt x="2668" y="4533"/>
                    <a:pt x="2786" y="4562"/>
                  </a:cubicBezTo>
                  <a:lnTo>
                    <a:pt x="27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11"/>
            <p:cNvSpPr/>
            <p:nvPr/>
          </p:nvSpPr>
          <p:spPr>
            <a:xfrm>
              <a:off x="6460829" y="2931504"/>
              <a:ext cx="54444" cy="193864"/>
            </a:xfrm>
            <a:custGeom>
              <a:rect b="b" l="l" r="r" t="t"/>
              <a:pathLst>
                <a:path extrusionOk="0" h="2325" w="653">
                  <a:moveTo>
                    <a:pt x="487" y="0"/>
                  </a:moveTo>
                  <a:cubicBezTo>
                    <a:pt x="486" y="3"/>
                    <a:pt x="483" y="4"/>
                    <a:pt x="481" y="7"/>
                  </a:cubicBezTo>
                  <a:lnTo>
                    <a:pt x="0" y="8"/>
                  </a:lnTo>
                  <a:lnTo>
                    <a:pt x="1" y="1027"/>
                  </a:lnTo>
                  <a:cubicBezTo>
                    <a:pt x="1" y="1089"/>
                    <a:pt x="5" y="1148"/>
                    <a:pt x="13" y="1209"/>
                  </a:cubicBezTo>
                  <a:cubicBezTo>
                    <a:pt x="36" y="1400"/>
                    <a:pt x="101" y="1591"/>
                    <a:pt x="205" y="1775"/>
                  </a:cubicBezTo>
                  <a:cubicBezTo>
                    <a:pt x="228" y="1818"/>
                    <a:pt x="255" y="1860"/>
                    <a:pt x="283" y="1902"/>
                  </a:cubicBezTo>
                  <a:cubicBezTo>
                    <a:pt x="380" y="2049"/>
                    <a:pt x="505" y="2190"/>
                    <a:pt x="652" y="2325"/>
                  </a:cubicBezTo>
                  <a:lnTo>
                    <a:pt x="649" y="60"/>
                  </a:lnTo>
                  <a:lnTo>
                    <a:pt x="4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11"/>
            <p:cNvSpPr/>
            <p:nvPr/>
          </p:nvSpPr>
          <p:spPr>
            <a:xfrm>
              <a:off x="6458495" y="2716211"/>
              <a:ext cx="803485" cy="427836"/>
            </a:xfrm>
            <a:custGeom>
              <a:rect b="b" l="l" r="r" t="t"/>
              <a:pathLst>
                <a:path extrusionOk="0" h="5131" w="9637">
                  <a:moveTo>
                    <a:pt x="4811" y="1"/>
                  </a:moveTo>
                  <a:cubicBezTo>
                    <a:pt x="3901" y="1"/>
                    <a:pt x="2995" y="138"/>
                    <a:pt x="2211" y="409"/>
                  </a:cubicBezTo>
                  <a:cubicBezTo>
                    <a:pt x="2006" y="480"/>
                    <a:pt x="1810" y="560"/>
                    <a:pt x="1624" y="649"/>
                  </a:cubicBezTo>
                  <a:cubicBezTo>
                    <a:pt x="1479" y="717"/>
                    <a:pt x="1341" y="792"/>
                    <a:pt x="1210" y="872"/>
                  </a:cubicBezTo>
                  <a:cubicBezTo>
                    <a:pt x="985" y="1011"/>
                    <a:pt x="791" y="1157"/>
                    <a:pt x="630" y="1312"/>
                  </a:cubicBezTo>
                  <a:cubicBezTo>
                    <a:pt x="444" y="1489"/>
                    <a:pt x="302" y="1676"/>
                    <a:pt x="202" y="1867"/>
                  </a:cubicBezTo>
                  <a:cubicBezTo>
                    <a:pt x="55" y="2149"/>
                    <a:pt x="1" y="2443"/>
                    <a:pt x="38" y="2733"/>
                  </a:cubicBezTo>
                  <a:cubicBezTo>
                    <a:pt x="62" y="2924"/>
                    <a:pt x="126" y="3116"/>
                    <a:pt x="231" y="3300"/>
                  </a:cubicBezTo>
                  <a:cubicBezTo>
                    <a:pt x="254" y="3343"/>
                    <a:pt x="280" y="3385"/>
                    <a:pt x="308" y="3427"/>
                  </a:cubicBezTo>
                  <a:cubicBezTo>
                    <a:pt x="438" y="3620"/>
                    <a:pt x="612" y="3807"/>
                    <a:pt x="829" y="3982"/>
                  </a:cubicBezTo>
                  <a:cubicBezTo>
                    <a:pt x="902" y="4041"/>
                    <a:pt x="980" y="4098"/>
                    <a:pt x="1062" y="4153"/>
                  </a:cubicBezTo>
                  <a:cubicBezTo>
                    <a:pt x="1145" y="4209"/>
                    <a:pt x="1234" y="4263"/>
                    <a:pt x="1326" y="4316"/>
                  </a:cubicBezTo>
                  <a:cubicBezTo>
                    <a:pt x="1433" y="4377"/>
                    <a:pt x="1547" y="4436"/>
                    <a:pt x="1668" y="4493"/>
                  </a:cubicBezTo>
                  <a:cubicBezTo>
                    <a:pt x="1814" y="4562"/>
                    <a:pt x="1967" y="4625"/>
                    <a:pt x="2124" y="4682"/>
                  </a:cubicBezTo>
                  <a:cubicBezTo>
                    <a:pt x="2233" y="4722"/>
                    <a:pt x="2346" y="4759"/>
                    <a:pt x="2460" y="4794"/>
                  </a:cubicBezTo>
                  <a:cubicBezTo>
                    <a:pt x="3198" y="5019"/>
                    <a:pt x="4019" y="5131"/>
                    <a:pt x="4837" y="5131"/>
                  </a:cubicBezTo>
                  <a:cubicBezTo>
                    <a:pt x="5876" y="5131"/>
                    <a:pt x="6909" y="4951"/>
                    <a:pt x="7762" y="4599"/>
                  </a:cubicBezTo>
                  <a:cubicBezTo>
                    <a:pt x="7866" y="4557"/>
                    <a:pt x="7968" y="4510"/>
                    <a:pt x="8065" y="4463"/>
                  </a:cubicBezTo>
                  <a:cubicBezTo>
                    <a:pt x="8196" y="4400"/>
                    <a:pt x="8319" y="4331"/>
                    <a:pt x="8439" y="4258"/>
                  </a:cubicBezTo>
                  <a:cubicBezTo>
                    <a:pt x="8554" y="4189"/>
                    <a:pt x="8660" y="4118"/>
                    <a:pt x="8756" y="4042"/>
                  </a:cubicBezTo>
                  <a:cubicBezTo>
                    <a:pt x="8834" y="3983"/>
                    <a:pt x="8907" y="3923"/>
                    <a:pt x="8973" y="3861"/>
                  </a:cubicBezTo>
                  <a:cubicBezTo>
                    <a:pt x="9041" y="3799"/>
                    <a:pt x="9103" y="3736"/>
                    <a:pt x="9160" y="3673"/>
                  </a:cubicBezTo>
                  <a:cubicBezTo>
                    <a:pt x="9329" y="3485"/>
                    <a:pt x="9451" y="3287"/>
                    <a:pt x="9527" y="3085"/>
                  </a:cubicBezTo>
                  <a:cubicBezTo>
                    <a:pt x="9543" y="3042"/>
                    <a:pt x="9559" y="2998"/>
                    <a:pt x="9571" y="2954"/>
                  </a:cubicBezTo>
                  <a:cubicBezTo>
                    <a:pt x="9624" y="2763"/>
                    <a:pt x="9637" y="2570"/>
                    <a:pt x="9609" y="2380"/>
                  </a:cubicBezTo>
                  <a:cubicBezTo>
                    <a:pt x="9568" y="2089"/>
                    <a:pt x="9436" y="1804"/>
                    <a:pt x="9214" y="1535"/>
                  </a:cubicBezTo>
                  <a:cubicBezTo>
                    <a:pt x="9063" y="1352"/>
                    <a:pt x="8872" y="1178"/>
                    <a:pt x="8641" y="1016"/>
                  </a:cubicBezTo>
                  <a:cubicBezTo>
                    <a:pt x="8451" y="883"/>
                    <a:pt x="8231" y="755"/>
                    <a:pt x="7982" y="639"/>
                  </a:cubicBezTo>
                  <a:cubicBezTo>
                    <a:pt x="7821" y="564"/>
                    <a:pt x="7654" y="496"/>
                    <a:pt x="7480" y="433"/>
                  </a:cubicBezTo>
                  <a:cubicBezTo>
                    <a:pt x="7273" y="360"/>
                    <a:pt x="7057" y="295"/>
                    <a:pt x="6835" y="239"/>
                  </a:cubicBezTo>
                  <a:cubicBezTo>
                    <a:pt x="6192" y="80"/>
                    <a:pt x="5501" y="1"/>
                    <a:pt x="481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11"/>
            <p:cNvSpPr/>
            <p:nvPr/>
          </p:nvSpPr>
          <p:spPr>
            <a:xfrm>
              <a:off x="6458495" y="2716211"/>
              <a:ext cx="803485" cy="427836"/>
            </a:xfrm>
            <a:custGeom>
              <a:rect b="b" l="l" r="r" t="t"/>
              <a:pathLst>
                <a:path extrusionOk="0" h="5131" w="9637">
                  <a:moveTo>
                    <a:pt x="4811" y="1"/>
                  </a:moveTo>
                  <a:cubicBezTo>
                    <a:pt x="3901" y="1"/>
                    <a:pt x="2995" y="138"/>
                    <a:pt x="2211" y="409"/>
                  </a:cubicBezTo>
                  <a:cubicBezTo>
                    <a:pt x="2006" y="480"/>
                    <a:pt x="1810" y="560"/>
                    <a:pt x="1624" y="649"/>
                  </a:cubicBezTo>
                  <a:cubicBezTo>
                    <a:pt x="1479" y="717"/>
                    <a:pt x="1341" y="792"/>
                    <a:pt x="1210" y="872"/>
                  </a:cubicBezTo>
                  <a:cubicBezTo>
                    <a:pt x="985" y="1011"/>
                    <a:pt x="791" y="1157"/>
                    <a:pt x="630" y="1312"/>
                  </a:cubicBezTo>
                  <a:cubicBezTo>
                    <a:pt x="444" y="1489"/>
                    <a:pt x="302" y="1676"/>
                    <a:pt x="202" y="1867"/>
                  </a:cubicBezTo>
                  <a:cubicBezTo>
                    <a:pt x="55" y="2149"/>
                    <a:pt x="1" y="2443"/>
                    <a:pt x="38" y="2733"/>
                  </a:cubicBezTo>
                  <a:cubicBezTo>
                    <a:pt x="62" y="2924"/>
                    <a:pt x="126" y="3116"/>
                    <a:pt x="231" y="3300"/>
                  </a:cubicBezTo>
                  <a:cubicBezTo>
                    <a:pt x="254" y="3343"/>
                    <a:pt x="280" y="3385"/>
                    <a:pt x="308" y="3427"/>
                  </a:cubicBezTo>
                  <a:cubicBezTo>
                    <a:pt x="438" y="3620"/>
                    <a:pt x="612" y="3807"/>
                    <a:pt x="829" y="3982"/>
                  </a:cubicBezTo>
                  <a:cubicBezTo>
                    <a:pt x="902" y="4041"/>
                    <a:pt x="980" y="4098"/>
                    <a:pt x="1062" y="4153"/>
                  </a:cubicBezTo>
                  <a:cubicBezTo>
                    <a:pt x="1145" y="4209"/>
                    <a:pt x="1234" y="4263"/>
                    <a:pt x="1326" y="4316"/>
                  </a:cubicBezTo>
                  <a:cubicBezTo>
                    <a:pt x="1433" y="4377"/>
                    <a:pt x="1547" y="4436"/>
                    <a:pt x="1668" y="4493"/>
                  </a:cubicBezTo>
                  <a:cubicBezTo>
                    <a:pt x="1814" y="4562"/>
                    <a:pt x="1967" y="4625"/>
                    <a:pt x="2124" y="4682"/>
                  </a:cubicBezTo>
                  <a:cubicBezTo>
                    <a:pt x="2233" y="4722"/>
                    <a:pt x="2346" y="4759"/>
                    <a:pt x="2460" y="4794"/>
                  </a:cubicBezTo>
                  <a:cubicBezTo>
                    <a:pt x="3198" y="5019"/>
                    <a:pt x="4019" y="5131"/>
                    <a:pt x="4837" y="5131"/>
                  </a:cubicBezTo>
                  <a:cubicBezTo>
                    <a:pt x="5876" y="5131"/>
                    <a:pt x="6909" y="4951"/>
                    <a:pt x="7762" y="4599"/>
                  </a:cubicBezTo>
                  <a:cubicBezTo>
                    <a:pt x="7866" y="4557"/>
                    <a:pt x="7968" y="4510"/>
                    <a:pt x="8065" y="4463"/>
                  </a:cubicBezTo>
                  <a:cubicBezTo>
                    <a:pt x="8196" y="4400"/>
                    <a:pt x="8319" y="4331"/>
                    <a:pt x="8439" y="4258"/>
                  </a:cubicBezTo>
                  <a:cubicBezTo>
                    <a:pt x="8554" y="4189"/>
                    <a:pt x="8660" y="4118"/>
                    <a:pt x="8756" y="4042"/>
                  </a:cubicBezTo>
                  <a:cubicBezTo>
                    <a:pt x="8834" y="3983"/>
                    <a:pt x="8907" y="3923"/>
                    <a:pt x="8973" y="3861"/>
                  </a:cubicBezTo>
                  <a:cubicBezTo>
                    <a:pt x="9041" y="3799"/>
                    <a:pt x="9103" y="3736"/>
                    <a:pt x="9160" y="3673"/>
                  </a:cubicBezTo>
                  <a:cubicBezTo>
                    <a:pt x="9329" y="3485"/>
                    <a:pt x="9451" y="3287"/>
                    <a:pt x="9527" y="3085"/>
                  </a:cubicBezTo>
                  <a:cubicBezTo>
                    <a:pt x="9543" y="3042"/>
                    <a:pt x="9559" y="2998"/>
                    <a:pt x="9571" y="2954"/>
                  </a:cubicBezTo>
                  <a:cubicBezTo>
                    <a:pt x="9624" y="2763"/>
                    <a:pt x="9637" y="2570"/>
                    <a:pt x="9609" y="2380"/>
                  </a:cubicBezTo>
                  <a:cubicBezTo>
                    <a:pt x="9568" y="2089"/>
                    <a:pt x="9436" y="1804"/>
                    <a:pt x="9214" y="1535"/>
                  </a:cubicBezTo>
                  <a:cubicBezTo>
                    <a:pt x="9063" y="1352"/>
                    <a:pt x="8872" y="1178"/>
                    <a:pt x="8641" y="1016"/>
                  </a:cubicBezTo>
                  <a:cubicBezTo>
                    <a:pt x="8451" y="883"/>
                    <a:pt x="8231" y="755"/>
                    <a:pt x="7982" y="639"/>
                  </a:cubicBezTo>
                  <a:cubicBezTo>
                    <a:pt x="7821" y="564"/>
                    <a:pt x="7654" y="496"/>
                    <a:pt x="7480" y="433"/>
                  </a:cubicBezTo>
                  <a:cubicBezTo>
                    <a:pt x="7273" y="360"/>
                    <a:pt x="7057" y="295"/>
                    <a:pt x="6835" y="239"/>
                  </a:cubicBezTo>
                  <a:cubicBezTo>
                    <a:pt x="6192" y="80"/>
                    <a:pt x="5501" y="1"/>
                    <a:pt x="4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11"/>
            <p:cNvSpPr/>
            <p:nvPr/>
          </p:nvSpPr>
          <p:spPr>
            <a:xfrm>
              <a:off x="6452619" y="2809353"/>
              <a:ext cx="803485" cy="427836"/>
            </a:xfrm>
            <a:custGeom>
              <a:rect b="b" l="l" r="r" t="t"/>
              <a:pathLst>
                <a:path extrusionOk="0" h="5131" w="9637">
                  <a:moveTo>
                    <a:pt x="4811" y="1"/>
                  </a:moveTo>
                  <a:cubicBezTo>
                    <a:pt x="3901" y="1"/>
                    <a:pt x="2995" y="138"/>
                    <a:pt x="2211" y="409"/>
                  </a:cubicBezTo>
                  <a:cubicBezTo>
                    <a:pt x="2006" y="480"/>
                    <a:pt x="1810" y="560"/>
                    <a:pt x="1624" y="649"/>
                  </a:cubicBezTo>
                  <a:cubicBezTo>
                    <a:pt x="1479" y="717"/>
                    <a:pt x="1341" y="792"/>
                    <a:pt x="1210" y="872"/>
                  </a:cubicBezTo>
                  <a:cubicBezTo>
                    <a:pt x="985" y="1011"/>
                    <a:pt x="791" y="1157"/>
                    <a:pt x="630" y="1312"/>
                  </a:cubicBezTo>
                  <a:cubicBezTo>
                    <a:pt x="444" y="1489"/>
                    <a:pt x="302" y="1676"/>
                    <a:pt x="202" y="1867"/>
                  </a:cubicBezTo>
                  <a:cubicBezTo>
                    <a:pt x="55" y="2149"/>
                    <a:pt x="1" y="2443"/>
                    <a:pt x="38" y="2733"/>
                  </a:cubicBezTo>
                  <a:cubicBezTo>
                    <a:pt x="62" y="2924"/>
                    <a:pt x="126" y="3116"/>
                    <a:pt x="231" y="3300"/>
                  </a:cubicBezTo>
                  <a:cubicBezTo>
                    <a:pt x="254" y="3343"/>
                    <a:pt x="280" y="3385"/>
                    <a:pt x="308" y="3427"/>
                  </a:cubicBezTo>
                  <a:cubicBezTo>
                    <a:pt x="438" y="3620"/>
                    <a:pt x="612" y="3807"/>
                    <a:pt x="829" y="3982"/>
                  </a:cubicBezTo>
                  <a:cubicBezTo>
                    <a:pt x="902" y="4041"/>
                    <a:pt x="980" y="4098"/>
                    <a:pt x="1062" y="4153"/>
                  </a:cubicBezTo>
                  <a:cubicBezTo>
                    <a:pt x="1145" y="4209"/>
                    <a:pt x="1234" y="4263"/>
                    <a:pt x="1326" y="4316"/>
                  </a:cubicBezTo>
                  <a:cubicBezTo>
                    <a:pt x="1433" y="4377"/>
                    <a:pt x="1547" y="4436"/>
                    <a:pt x="1668" y="4493"/>
                  </a:cubicBezTo>
                  <a:cubicBezTo>
                    <a:pt x="1814" y="4562"/>
                    <a:pt x="1967" y="4625"/>
                    <a:pt x="2124" y="4682"/>
                  </a:cubicBezTo>
                  <a:cubicBezTo>
                    <a:pt x="2233" y="4722"/>
                    <a:pt x="2346" y="4759"/>
                    <a:pt x="2460" y="4794"/>
                  </a:cubicBezTo>
                  <a:cubicBezTo>
                    <a:pt x="3198" y="5019"/>
                    <a:pt x="4019" y="5131"/>
                    <a:pt x="4837" y="5131"/>
                  </a:cubicBezTo>
                  <a:cubicBezTo>
                    <a:pt x="5876" y="5131"/>
                    <a:pt x="6909" y="4951"/>
                    <a:pt x="7762" y="4599"/>
                  </a:cubicBezTo>
                  <a:cubicBezTo>
                    <a:pt x="7866" y="4557"/>
                    <a:pt x="7968" y="4510"/>
                    <a:pt x="8065" y="4463"/>
                  </a:cubicBezTo>
                  <a:cubicBezTo>
                    <a:pt x="8196" y="4400"/>
                    <a:pt x="8319" y="4331"/>
                    <a:pt x="8439" y="4258"/>
                  </a:cubicBezTo>
                  <a:cubicBezTo>
                    <a:pt x="8554" y="4189"/>
                    <a:pt x="8660" y="4118"/>
                    <a:pt x="8756" y="4042"/>
                  </a:cubicBezTo>
                  <a:cubicBezTo>
                    <a:pt x="8834" y="3983"/>
                    <a:pt x="8907" y="3923"/>
                    <a:pt x="8973" y="3861"/>
                  </a:cubicBezTo>
                  <a:cubicBezTo>
                    <a:pt x="9041" y="3799"/>
                    <a:pt x="9103" y="3736"/>
                    <a:pt x="9160" y="3673"/>
                  </a:cubicBezTo>
                  <a:cubicBezTo>
                    <a:pt x="9329" y="3485"/>
                    <a:pt x="9451" y="3287"/>
                    <a:pt x="9527" y="3085"/>
                  </a:cubicBezTo>
                  <a:cubicBezTo>
                    <a:pt x="9543" y="3042"/>
                    <a:pt x="9559" y="2998"/>
                    <a:pt x="9571" y="2954"/>
                  </a:cubicBezTo>
                  <a:cubicBezTo>
                    <a:pt x="9624" y="2763"/>
                    <a:pt x="9637" y="2570"/>
                    <a:pt x="9609" y="2380"/>
                  </a:cubicBezTo>
                  <a:cubicBezTo>
                    <a:pt x="9568" y="2089"/>
                    <a:pt x="9436" y="1804"/>
                    <a:pt x="9214" y="1535"/>
                  </a:cubicBezTo>
                  <a:cubicBezTo>
                    <a:pt x="9063" y="1352"/>
                    <a:pt x="8872" y="1178"/>
                    <a:pt x="8641" y="1016"/>
                  </a:cubicBezTo>
                  <a:cubicBezTo>
                    <a:pt x="8451" y="883"/>
                    <a:pt x="8231" y="755"/>
                    <a:pt x="7982" y="639"/>
                  </a:cubicBezTo>
                  <a:cubicBezTo>
                    <a:pt x="7821" y="564"/>
                    <a:pt x="7654" y="496"/>
                    <a:pt x="7480" y="433"/>
                  </a:cubicBezTo>
                  <a:cubicBezTo>
                    <a:pt x="7273" y="360"/>
                    <a:pt x="7057" y="295"/>
                    <a:pt x="6835" y="239"/>
                  </a:cubicBezTo>
                  <a:cubicBezTo>
                    <a:pt x="6192" y="80"/>
                    <a:pt x="5501" y="1"/>
                    <a:pt x="4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11"/>
            <p:cNvSpPr/>
            <p:nvPr/>
          </p:nvSpPr>
          <p:spPr>
            <a:xfrm>
              <a:off x="6458745" y="2772244"/>
              <a:ext cx="234617" cy="351874"/>
            </a:xfrm>
            <a:custGeom>
              <a:rect b="b" l="l" r="r" t="t"/>
              <a:pathLst>
                <a:path extrusionOk="0" h="4220" w="2814">
                  <a:moveTo>
                    <a:pt x="1576" y="1"/>
                  </a:moveTo>
                  <a:cubicBezTo>
                    <a:pt x="1449" y="63"/>
                    <a:pt x="1327" y="130"/>
                    <a:pt x="1210" y="200"/>
                  </a:cubicBezTo>
                  <a:cubicBezTo>
                    <a:pt x="984" y="337"/>
                    <a:pt x="790" y="485"/>
                    <a:pt x="630" y="640"/>
                  </a:cubicBezTo>
                  <a:cubicBezTo>
                    <a:pt x="444" y="817"/>
                    <a:pt x="302" y="1004"/>
                    <a:pt x="203" y="1195"/>
                  </a:cubicBezTo>
                  <a:cubicBezTo>
                    <a:pt x="55" y="1479"/>
                    <a:pt x="0" y="1771"/>
                    <a:pt x="38" y="2061"/>
                  </a:cubicBezTo>
                  <a:cubicBezTo>
                    <a:pt x="61" y="2252"/>
                    <a:pt x="126" y="2444"/>
                    <a:pt x="230" y="2628"/>
                  </a:cubicBezTo>
                  <a:cubicBezTo>
                    <a:pt x="253" y="2671"/>
                    <a:pt x="280" y="2713"/>
                    <a:pt x="308" y="2755"/>
                  </a:cubicBezTo>
                  <a:cubicBezTo>
                    <a:pt x="437" y="2948"/>
                    <a:pt x="611" y="3135"/>
                    <a:pt x="829" y="3310"/>
                  </a:cubicBezTo>
                  <a:cubicBezTo>
                    <a:pt x="901" y="3368"/>
                    <a:pt x="979" y="3426"/>
                    <a:pt x="1062" y="3481"/>
                  </a:cubicBezTo>
                  <a:cubicBezTo>
                    <a:pt x="1146" y="3537"/>
                    <a:pt x="1232" y="3591"/>
                    <a:pt x="1326" y="3644"/>
                  </a:cubicBezTo>
                  <a:cubicBezTo>
                    <a:pt x="1432" y="3706"/>
                    <a:pt x="1547" y="3764"/>
                    <a:pt x="1667" y="3821"/>
                  </a:cubicBezTo>
                  <a:cubicBezTo>
                    <a:pt x="1813" y="3890"/>
                    <a:pt x="1966" y="3953"/>
                    <a:pt x="2123" y="4010"/>
                  </a:cubicBezTo>
                  <a:cubicBezTo>
                    <a:pt x="2233" y="4049"/>
                    <a:pt x="2345" y="4087"/>
                    <a:pt x="2460" y="4122"/>
                  </a:cubicBezTo>
                  <a:cubicBezTo>
                    <a:pt x="2576" y="4158"/>
                    <a:pt x="2693" y="4190"/>
                    <a:pt x="2813" y="4219"/>
                  </a:cubicBezTo>
                  <a:lnTo>
                    <a:pt x="15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11"/>
            <p:cNvSpPr/>
            <p:nvPr/>
          </p:nvSpPr>
          <p:spPr>
            <a:xfrm>
              <a:off x="6459329" y="2884226"/>
              <a:ext cx="55361" cy="152590"/>
            </a:xfrm>
            <a:custGeom>
              <a:rect b="b" l="l" r="r" t="t"/>
              <a:pathLst>
                <a:path extrusionOk="0" h="1830" w="664">
                  <a:moveTo>
                    <a:pt x="128" y="1"/>
                  </a:moveTo>
                  <a:cubicBezTo>
                    <a:pt x="32" y="237"/>
                    <a:pt x="0" y="478"/>
                    <a:pt x="31" y="718"/>
                  </a:cubicBezTo>
                  <a:cubicBezTo>
                    <a:pt x="54" y="909"/>
                    <a:pt x="119" y="1101"/>
                    <a:pt x="223" y="1285"/>
                  </a:cubicBezTo>
                  <a:cubicBezTo>
                    <a:pt x="246" y="1328"/>
                    <a:pt x="273" y="1370"/>
                    <a:pt x="301" y="1412"/>
                  </a:cubicBezTo>
                  <a:cubicBezTo>
                    <a:pt x="397" y="1555"/>
                    <a:pt x="518" y="1695"/>
                    <a:pt x="664" y="1830"/>
                  </a:cubicBezTo>
                  <a:lnTo>
                    <a:pt x="1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11"/>
            <p:cNvSpPr/>
            <p:nvPr/>
          </p:nvSpPr>
          <p:spPr>
            <a:xfrm>
              <a:off x="6637416" y="2734972"/>
              <a:ext cx="179173" cy="407740"/>
            </a:xfrm>
            <a:custGeom>
              <a:rect b="b" l="l" r="r" t="t"/>
              <a:pathLst>
                <a:path extrusionOk="0" h="4890" w="2149">
                  <a:moveTo>
                    <a:pt x="713" y="1"/>
                  </a:moveTo>
                  <a:cubicBezTo>
                    <a:pt x="491" y="53"/>
                    <a:pt x="273" y="115"/>
                    <a:pt x="66" y="186"/>
                  </a:cubicBezTo>
                  <a:cubicBezTo>
                    <a:pt x="44" y="194"/>
                    <a:pt x="23" y="202"/>
                    <a:pt x="0" y="209"/>
                  </a:cubicBezTo>
                  <a:lnTo>
                    <a:pt x="1350" y="4803"/>
                  </a:lnTo>
                  <a:cubicBezTo>
                    <a:pt x="1611" y="4844"/>
                    <a:pt x="1879" y="4874"/>
                    <a:pt x="2148" y="4890"/>
                  </a:cubicBezTo>
                  <a:lnTo>
                    <a:pt x="713"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11"/>
            <p:cNvSpPr/>
            <p:nvPr/>
          </p:nvSpPr>
          <p:spPr>
            <a:xfrm>
              <a:off x="6826258" y="2716461"/>
              <a:ext cx="190595" cy="422416"/>
            </a:xfrm>
            <a:custGeom>
              <a:rect b="b" l="l" r="r" t="t"/>
              <a:pathLst>
                <a:path extrusionOk="0" h="5066" w="2286">
                  <a:moveTo>
                    <a:pt x="395" y="0"/>
                  </a:moveTo>
                  <a:cubicBezTo>
                    <a:pt x="263" y="0"/>
                    <a:pt x="131" y="3"/>
                    <a:pt x="0" y="8"/>
                  </a:cubicBezTo>
                  <a:lnTo>
                    <a:pt x="1485" y="5065"/>
                  </a:lnTo>
                  <a:cubicBezTo>
                    <a:pt x="1758" y="5033"/>
                    <a:pt x="2025" y="4987"/>
                    <a:pt x="2286" y="4929"/>
                  </a:cubicBezTo>
                  <a:lnTo>
                    <a:pt x="842" y="12"/>
                  </a:lnTo>
                  <a:cubicBezTo>
                    <a:pt x="693" y="4"/>
                    <a:pt x="544" y="0"/>
                    <a:pt x="39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11"/>
            <p:cNvSpPr/>
            <p:nvPr/>
          </p:nvSpPr>
          <p:spPr>
            <a:xfrm>
              <a:off x="6920471" y="2718879"/>
              <a:ext cx="152243" cy="403238"/>
            </a:xfrm>
            <a:custGeom>
              <a:rect b="b" l="l" r="r" t="t"/>
              <a:pathLst>
                <a:path extrusionOk="0" h="4836" w="1826">
                  <a:moveTo>
                    <a:pt x="1" y="1"/>
                  </a:moveTo>
                  <a:lnTo>
                    <a:pt x="1421" y="4836"/>
                  </a:lnTo>
                  <a:cubicBezTo>
                    <a:pt x="1558" y="4800"/>
                    <a:pt x="1694" y="4759"/>
                    <a:pt x="1826" y="4716"/>
                  </a:cubicBezTo>
                  <a:lnTo>
                    <a:pt x="455" y="49"/>
                  </a:lnTo>
                  <a:cubicBezTo>
                    <a:pt x="305" y="28"/>
                    <a:pt x="154" y="12"/>
                    <a:pt x="1" y="1"/>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11"/>
            <p:cNvSpPr/>
            <p:nvPr/>
          </p:nvSpPr>
          <p:spPr>
            <a:xfrm>
              <a:off x="7143913" y="2779498"/>
              <a:ext cx="118142" cy="248980"/>
            </a:xfrm>
            <a:custGeom>
              <a:rect b="b" l="l" r="r" t="t"/>
              <a:pathLst>
                <a:path extrusionOk="0" h="2986" w="1417">
                  <a:moveTo>
                    <a:pt x="0" y="0"/>
                  </a:moveTo>
                  <a:lnTo>
                    <a:pt x="874" y="2985"/>
                  </a:lnTo>
                  <a:cubicBezTo>
                    <a:pt x="896" y="2963"/>
                    <a:pt x="919" y="2939"/>
                    <a:pt x="940" y="2916"/>
                  </a:cubicBezTo>
                  <a:cubicBezTo>
                    <a:pt x="1109" y="2726"/>
                    <a:pt x="1231" y="2529"/>
                    <a:pt x="1307" y="2327"/>
                  </a:cubicBezTo>
                  <a:cubicBezTo>
                    <a:pt x="1325" y="2284"/>
                    <a:pt x="1340" y="2241"/>
                    <a:pt x="1351" y="2196"/>
                  </a:cubicBezTo>
                  <a:cubicBezTo>
                    <a:pt x="1404" y="2007"/>
                    <a:pt x="1417" y="1814"/>
                    <a:pt x="1389" y="1622"/>
                  </a:cubicBezTo>
                  <a:cubicBezTo>
                    <a:pt x="1348" y="1332"/>
                    <a:pt x="1216" y="1046"/>
                    <a:pt x="994" y="777"/>
                  </a:cubicBezTo>
                  <a:cubicBezTo>
                    <a:pt x="843" y="595"/>
                    <a:pt x="654" y="421"/>
                    <a:pt x="421" y="259"/>
                  </a:cubicBezTo>
                  <a:cubicBezTo>
                    <a:pt x="382" y="231"/>
                    <a:pt x="340" y="203"/>
                    <a:pt x="298" y="175"/>
                  </a:cubicBezTo>
                  <a:cubicBezTo>
                    <a:pt x="280" y="164"/>
                    <a:pt x="260" y="150"/>
                    <a:pt x="240" y="139"/>
                  </a:cubicBezTo>
                  <a:cubicBezTo>
                    <a:pt x="222" y="127"/>
                    <a:pt x="202" y="115"/>
                    <a:pt x="182" y="103"/>
                  </a:cubicBezTo>
                  <a:cubicBezTo>
                    <a:pt x="122" y="69"/>
                    <a:pt x="63" y="33"/>
                    <a:pt x="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11"/>
            <p:cNvSpPr/>
            <p:nvPr/>
          </p:nvSpPr>
          <p:spPr>
            <a:xfrm>
              <a:off x="6527612" y="2770743"/>
              <a:ext cx="665249" cy="318771"/>
            </a:xfrm>
            <a:custGeom>
              <a:rect b="b" l="l" r="r" t="t"/>
              <a:pathLst>
                <a:path extrusionOk="0" h="3823" w="7979">
                  <a:moveTo>
                    <a:pt x="3988" y="0"/>
                  </a:moveTo>
                  <a:cubicBezTo>
                    <a:pt x="3064" y="0"/>
                    <a:pt x="2147" y="190"/>
                    <a:pt x="1457" y="563"/>
                  </a:cubicBezTo>
                  <a:cubicBezTo>
                    <a:pt x="1402" y="593"/>
                    <a:pt x="1346" y="624"/>
                    <a:pt x="1293" y="656"/>
                  </a:cubicBezTo>
                  <a:cubicBezTo>
                    <a:pt x="1" y="1452"/>
                    <a:pt x="163" y="2659"/>
                    <a:pt x="1657" y="3353"/>
                  </a:cubicBezTo>
                  <a:cubicBezTo>
                    <a:pt x="2337" y="3668"/>
                    <a:pt x="3174" y="3823"/>
                    <a:pt x="4007" y="3823"/>
                  </a:cubicBezTo>
                  <a:cubicBezTo>
                    <a:pt x="5006" y="3823"/>
                    <a:pt x="5998" y="3601"/>
                    <a:pt x="6702" y="3166"/>
                  </a:cubicBezTo>
                  <a:cubicBezTo>
                    <a:pt x="6755" y="3134"/>
                    <a:pt x="6805" y="3101"/>
                    <a:pt x="6852" y="3066"/>
                  </a:cubicBezTo>
                  <a:cubicBezTo>
                    <a:pt x="7979" y="2274"/>
                    <a:pt x="7770" y="1136"/>
                    <a:pt x="6338" y="470"/>
                  </a:cubicBezTo>
                  <a:cubicBezTo>
                    <a:pt x="5658" y="155"/>
                    <a:pt x="4821" y="0"/>
                    <a:pt x="398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11"/>
            <p:cNvSpPr/>
            <p:nvPr/>
          </p:nvSpPr>
          <p:spPr>
            <a:xfrm>
              <a:off x="6527612" y="2770743"/>
              <a:ext cx="665249" cy="318771"/>
            </a:xfrm>
            <a:custGeom>
              <a:rect b="b" l="l" r="r" t="t"/>
              <a:pathLst>
                <a:path extrusionOk="0" h="3823" w="7979">
                  <a:moveTo>
                    <a:pt x="3988" y="0"/>
                  </a:moveTo>
                  <a:cubicBezTo>
                    <a:pt x="3064" y="0"/>
                    <a:pt x="2147" y="190"/>
                    <a:pt x="1457" y="563"/>
                  </a:cubicBezTo>
                  <a:cubicBezTo>
                    <a:pt x="1402" y="593"/>
                    <a:pt x="1346" y="624"/>
                    <a:pt x="1293" y="656"/>
                  </a:cubicBezTo>
                  <a:cubicBezTo>
                    <a:pt x="1" y="1452"/>
                    <a:pt x="163" y="2659"/>
                    <a:pt x="1657" y="3353"/>
                  </a:cubicBezTo>
                  <a:cubicBezTo>
                    <a:pt x="2337" y="3668"/>
                    <a:pt x="3174" y="3823"/>
                    <a:pt x="4007" y="3823"/>
                  </a:cubicBezTo>
                  <a:cubicBezTo>
                    <a:pt x="5006" y="3823"/>
                    <a:pt x="5998" y="3601"/>
                    <a:pt x="6702" y="3166"/>
                  </a:cubicBezTo>
                  <a:cubicBezTo>
                    <a:pt x="6755" y="3134"/>
                    <a:pt x="6805" y="3101"/>
                    <a:pt x="6852" y="3066"/>
                  </a:cubicBezTo>
                  <a:cubicBezTo>
                    <a:pt x="7979" y="2274"/>
                    <a:pt x="7770" y="1136"/>
                    <a:pt x="6338" y="470"/>
                  </a:cubicBezTo>
                  <a:cubicBezTo>
                    <a:pt x="5658" y="155"/>
                    <a:pt x="4821" y="0"/>
                    <a:pt x="39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11"/>
            <p:cNvSpPr/>
            <p:nvPr/>
          </p:nvSpPr>
          <p:spPr>
            <a:xfrm>
              <a:off x="6568966" y="2777831"/>
              <a:ext cx="584792" cy="304596"/>
            </a:xfrm>
            <a:custGeom>
              <a:rect b="b" l="l" r="r" t="t"/>
              <a:pathLst>
                <a:path extrusionOk="0" h="3653" w="7014">
                  <a:moveTo>
                    <a:pt x="3492" y="1"/>
                  </a:moveTo>
                  <a:cubicBezTo>
                    <a:pt x="2610" y="1"/>
                    <a:pt x="1734" y="183"/>
                    <a:pt x="1075" y="538"/>
                  </a:cubicBezTo>
                  <a:cubicBezTo>
                    <a:pt x="1064" y="545"/>
                    <a:pt x="1053" y="550"/>
                    <a:pt x="1042" y="555"/>
                  </a:cubicBezTo>
                  <a:cubicBezTo>
                    <a:pt x="1000" y="579"/>
                    <a:pt x="959" y="603"/>
                    <a:pt x="917" y="627"/>
                  </a:cubicBezTo>
                  <a:cubicBezTo>
                    <a:pt x="673" y="779"/>
                    <a:pt x="481" y="944"/>
                    <a:pt x="346" y="1119"/>
                  </a:cubicBezTo>
                  <a:cubicBezTo>
                    <a:pt x="21" y="1536"/>
                    <a:pt x="1" y="2000"/>
                    <a:pt x="273" y="2421"/>
                  </a:cubicBezTo>
                  <a:cubicBezTo>
                    <a:pt x="432" y="2668"/>
                    <a:pt x="694" y="2898"/>
                    <a:pt x="1052" y="3096"/>
                  </a:cubicBezTo>
                  <a:cubicBezTo>
                    <a:pt x="1119" y="3133"/>
                    <a:pt x="1191" y="3170"/>
                    <a:pt x="1265" y="3204"/>
                  </a:cubicBezTo>
                  <a:cubicBezTo>
                    <a:pt x="1334" y="3235"/>
                    <a:pt x="1404" y="3266"/>
                    <a:pt x="1475" y="3293"/>
                  </a:cubicBezTo>
                  <a:cubicBezTo>
                    <a:pt x="1625" y="3354"/>
                    <a:pt x="1782" y="3406"/>
                    <a:pt x="1945" y="3450"/>
                  </a:cubicBezTo>
                  <a:cubicBezTo>
                    <a:pt x="2437" y="3585"/>
                    <a:pt x="2976" y="3652"/>
                    <a:pt x="3512" y="3652"/>
                  </a:cubicBezTo>
                  <a:cubicBezTo>
                    <a:pt x="4206" y="3652"/>
                    <a:pt x="4896" y="3540"/>
                    <a:pt x="5479" y="3319"/>
                  </a:cubicBezTo>
                  <a:cubicBezTo>
                    <a:pt x="5627" y="3264"/>
                    <a:pt x="5770" y="3201"/>
                    <a:pt x="5901" y="3131"/>
                  </a:cubicBezTo>
                  <a:cubicBezTo>
                    <a:pt x="5965" y="3097"/>
                    <a:pt x="6026" y="3062"/>
                    <a:pt x="6085" y="3027"/>
                  </a:cubicBezTo>
                  <a:cubicBezTo>
                    <a:pt x="6135" y="2995"/>
                    <a:pt x="6184" y="2963"/>
                    <a:pt x="6228" y="2932"/>
                  </a:cubicBezTo>
                  <a:cubicBezTo>
                    <a:pt x="6242" y="2922"/>
                    <a:pt x="6255" y="2913"/>
                    <a:pt x="6266" y="2904"/>
                  </a:cubicBezTo>
                  <a:cubicBezTo>
                    <a:pt x="6569" y="2683"/>
                    <a:pt x="6765" y="2435"/>
                    <a:pt x="6856" y="2178"/>
                  </a:cubicBezTo>
                  <a:cubicBezTo>
                    <a:pt x="7013" y="1742"/>
                    <a:pt x="6870" y="1285"/>
                    <a:pt x="6435" y="896"/>
                  </a:cubicBezTo>
                  <a:cubicBezTo>
                    <a:pt x="6255" y="732"/>
                    <a:pt x="6022" y="581"/>
                    <a:pt x="5738" y="450"/>
                  </a:cubicBezTo>
                  <a:cubicBezTo>
                    <a:pt x="5692" y="429"/>
                    <a:pt x="5646" y="407"/>
                    <a:pt x="5597" y="388"/>
                  </a:cubicBezTo>
                  <a:cubicBezTo>
                    <a:pt x="4974" y="129"/>
                    <a:pt x="4231" y="1"/>
                    <a:pt x="349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11"/>
            <p:cNvSpPr/>
            <p:nvPr/>
          </p:nvSpPr>
          <p:spPr>
            <a:xfrm>
              <a:off x="6568966" y="2777831"/>
              <a:ext cx="584792" cy="304596"/>
            </a:xfrm>
            <a:custGeom>
              <a:rect b="b" l="l" r="r" t="t"/>
              <a:pathLst>
                <a:path extrusionOk="0" h="3653" w="7014">
                  <a:moveTo>
                    <a:pt x="3492" y="1"/>
                  </a:moveTo>
                  <a:cubicBezTo>
                    <a:pt x="2610" y="1"/>
                    <a:pt x="1734" y="183"/>
                    <a:pt x="1075" y="538"/>
                  </a:cubicBezTo>
                  <a:cubicBezTo>
                    <a:pt x="1064" y="545"/>
                    <a:pt x="1053" y="550"/>
                    <a:pt x="1042" y="555"/>
                  </a:cubicBezTo>
                  <a:cubicBezTo>
                    <a:pt x="1000" y="579"/>
                    <a:pt x="959" y="603"/>
                    <a:pt x="917" y="627"/>
                  </a:cubicBezTo>
                  <a:cubicBezTo>
                    <a:pt x="673" y="779"/>
                    <a:pt x="481" y="944"/>
                    <a:pt x="346" y="1119"/>
                  </a:cubicBezTo>
                  <a:cubicBezTo>
                    <a:pt x="21" y="1536"/>
                    <a:pt x="1" y="2000"/>
                    <a:pt x="273" y="2421"/>
                  </a:cubicBezTo>
                  <a:cubicBezTo>
                    <a:pt x="432" y="2668"/>
                    <a:pt x="694" y="2898"/>
                    <a:pt x="1052" y="3096"/>
                  </a:cubicBezTo>
                  <a:cubicBezTo>
                    <a:pt x="1119" y="3133"/>
                    <a:pt x="1191" y="3170"/>
                    <a:pt x="1265" y="3204"/>
                  </a:cubicBezTo>
                  <a:cubicBezTo>
                    <a:pt x="1334" y="3235"/>
                    <a:pt x="1404" y="3266"/>
                    <a:pt x="1475" y="3293"/>
                  </a:cubicBezTo>
                  <a:cubicBezTo>
                    <a:pt x="1625" y="3354"/>
                    <a:pt x="1782" y="3406"/>
                    <a:pt x="1945" y="3450"/>
                  </a:cubicBezTo>
                  <a:cubicBezTo>
                    <a:pt x="2437" y="3585"/>
                    <a:pt x="2976" y="3652"/>
                    <a:pt x="3512" y="3652"/>
                  </a:cubicBezTo>
                  <a:cubicBezTo>
                    <a:pt x="4206" y="3652"/>
                    <a:pt x="4896" y="3540"/>
                    <a:pt x="5479" y="3319"/>
                  </a:cubicBezTo>
                  <a:cubicBezTo>
                    <a:pt x="5627" y="3264"/>
                    <a:pt x="5770" y="3201"/>
                    <a:pt x="5901" y="3131"/>
                  </a:cubicBezTo>
                  <a:cubicBezTo>
                    <a:pt x="5965" y="3097"/>
                    <a:pt x="6026" y="3062"/>
                    <a:pt x="6085" y="3027"/>
                  </a:cubicBezTo>
                  <a:cubicBezTo>
                    <a:pt x="6135" y="2995"/>
                    <a:pt x="6184" y="2963"/>
                    <a:pt x="6228" y="2932"/>
                  </a:cubicBezTo>
                  <a:cubicBezTo>
                    <a:pt x="6242" y="2922"/>
                    <a:pt x="6255" y="2913"/>
                    <a:pt x="6266" y="2904"/>
                  </a:cubicBezTo>
                  <a:cubicBezTo>
                    <a:pt x="6569" y="2683"/>
                    <a:pt x="6765" y="2435"/>
                    <a:pt x="6856" y="2178"/>
                  </a:cubicBezTo>
                  <a:cubicBezTo>
                    <a:pt x="7013" y="1742"/>
                    <a:pt x="6870" y="1285"/>
                    <a:pt x="6435" y="896"/>
                  </a:cubicBezTo>
                  <a:cubicBezTo>
                    <a:pt x="6255" y="732"/>
                    <a:pt x="6022" y="581"/>
                    <a:pt x="5738" y="450"/>
                  </a:cubicBezTo>
                  <a:cubicBezTo>
                    <a:pt x="5692" y="429"/>
                    <a:pt x="5646" y="407"/>
                    <a:pt x="5597" y="388"/>
                  </a:cubicBezTo>
                  <a:cubicBezTo>
                    <a:pt x="4974" y="129"/>
                    <a:pt x="4231" y="1"/>
                    <a:pt x="34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11"/>
            <p:cNvSpPr/>
            <p:nvPr/>
          </p:nvSpPr>
          <p:spPr>
            <a:xfrm>
              <a:off x="6577970" y="2811434"/>
              <a:ext cx="566283" cy="271077"/>
            </a:xfrm>
            <a:custGeom>
              <a:rect b="b" l="l" r="r" t="t"/>
              <a:pathLst>
                <a:path extrusionOk="0" h="3251" w="6792">
                  <a:moveTo>
                    <a:pt x="3387" y="0"/>
                  </a:moveTo>
                  <a:cubicBezTo>
                    <a:pt x="2505" y="0"/>
                    <a:pt x="1628" y="182"/>
                    <a:pt x="969" y="539"/>
                  </a:cubicBezTo>
                  <a:cubicBezTo>
                    <a:pt x="957" y="545"/>
                    <a:pt x="947" y="550"/>
                    <a:pt x="936" y="556"/>
                  </a:cubicBezTo>
                  <a:cubicBezTo>
                    <a:pt x="894" y="578"/>
                    <a:pt x="852" y="603"/>
                    <a:pt x="812" y="627"/>
                  </a:cubicBezTo>
                  <a:cubicBezTo>
                    <a:pt x="567" y="779"/>
                    <a:pt x="376" y="944"/>
                    <a:pt x="240" y="1120"/>
                  </a:cubicBezTo>
                  <a:cubicBezTo>
                    <a:pt x="113" y="1282"/>
                    <a:pt x="34" y="1453"/>
                    <a:pt x="0" y="1624"/>
                  </a:cubicBezTo>
                  <a:cubicBezTo>
                    <a:pt x="29" y="1759"/>
                    <a:pt x="85" y="1892"/>
                    <a:pt x="167" y="2019"/>
                  </a:cubicBezTo>
                  <a:cubicBezTo>
                    <a:pt x="327" y="2266"/>
                    <a:pt x="588" y="2498"/>
                    <a:pt x="947" y="2694"/>
                  </a:cubicBezTo>
                  <a:cubicBezTo>
                    <a:pt x="1015" y="2731"/>
                    <a:pt x="1085" y="2768"/>
                    <a:pt x="1161" y="2803"/>
                  </a:cubicBezTo>
                  <a:cubicBezTo>
                    <a:pt x="1229" y="2835"/>
                    <a:pt x="1298" y="2864"/>
                    <a:pt x="1370" y="2893"/>
                  </a:cubicBezTo>
                  <a:cubicBezTo>
                    <a:pt x="1520" y="2952"/>
                    <a:pt x="1678" y="3003"/>
                    <a:pt x="1839" y="3048"/>
                  </a:cubicBezTo>
                  <a:cubicBezTo>
                    <a:pt x="2332" y="3183"/>
                    <a:pt x="2870" y="3250"/>
                    <a:pt x="3407" y="3250"/>
                  </a:cubicBezTo>
                  <a:cubicBezTo>
                    <a:pt x="4100" y="3250"/>
                    <a:pt x="4790" y="3138"/>
                    <a:pt x="5375" y="2917"/>
                  </a:cubicBezTo>
                  <a:cubicBezTo>
                    <a:pt x="5522" y="2862"/>
                    <a:pt x="5663" y="2799"/>
                    <a:pt x="5797" y="2729"/>
                  </a:cubicBezTo>
                  <a:cubicBezTo>
                    <a:pt x="5860" y="2695"/>
                    <a:pt x="5920" y="2662"/>
                    <a:pt x="5979" y="2625"/>
                  </a:cubicBezTo>
                  <a:cubicBezTo>
                    <a:pt x="6030" y="2594"/>
                    <a:pt x="6077" y="2561"/>
                    <a:pt x="6124" y="2530"/>
                  </a:cubicBezTo>
                  <a:cubicBezTo>
                    <a:pt x="6136" y="2520"/>
                    <a:pt x="6150" y="2511"/>
                    <a:pt x="6162" y="2502"/>
                  </a:cubicBezTo>
                  <a:cubicBezTo>
                    <a:pt x="6463" y="2281"/>
                    <a:pt x="6658" y="2033"/>
                    <a:pt x="6750" y="1777"/>
                  </a:cubicBezTo>
                  <a:cubicBezTo>
                    <a:pt x="6768" y="1728"/>
                    <a:pt x="6781" y="1680"/>
                    <a:pt x="6791" y="1629"/>
                  </a:cubicBezTo>
                  <a:cubicBezTo>
                    <a:pt x="6737" y="1374"/>
                    <a:pt x="6585" y="1123"/>
                    <a:pt x="6331" y="896"/>
                  </a:cubicBezTo>
                  <a:cubicBezTo>
                    <a:pt x="6148" y="731"/>
                    <a:pt x="5915" y="581"/>
                    <a:pt x="5631" y="450"/>
                  </a:cubicBezTo>
                  <a:cubicBezTo>
                    <a:pt x="5585" y="428"/>
                    <a:pt x="5539" y="407"/>
                    <a:pt x="5491" y="387"/>
                  </a:cubicBezTo>
                  <a:cubicBezTo>
                    <a:pt x="4869" y="128"/>
                    <a:pt x="4126" y="0"/>
                    <a:pt x="338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11"/>
            <p:cNvSpPr/>
            <p:nvPr/>
          </p:nvSpPr>
          <p:spPr>
            <a:xfrm>
              <a:off x="6577970" y="2811434"/>
              <a:ext cx="566283" cy="271077"/>
            </a:xfrm>
            <a:custGeom>
              <a:rect b="b" l="l" r="r" t="t"/>
              <a:pathLst>
                <a:path extrusionOk="0" h="3251" w="6792">
                  <a:moveTo>
                    <a:pt x="3387" y="0"/>
                  </a:moveTo>
                  <a:cubicBezTo>
                    <a:pt x="2505" y="0"/>
                    <a:pt x="1628" y="182"/>
                    <a:pt x="969" y="539"/>
                  </a:cubicBezTo>
                  <a:cubicBezTo>
                    <a:pt x="957" y="545"/>
                    <a:pt x="947" y="550"/>
                    <a:pt x="936" y="556"/>
                  </a:cubicBezTo>
                  <a:cubicBezTo>
                    <a:pt x="894" y="578"/>
                    <a:pt x="852" y="603"/>
                    <a:pt x="812" y="627"/>
                  </a:cubicBezTo>
                  <a:cubicBezTo>
                    <a:pt x="567" y="779"/>
                    <a:pt x="376" y="944"/>
                    <a:pt x="240" y="1120"/>
                  </a:cubicBezTo>
                  <a:cubicBezTo>
                    <a:pt x="113" y="1282"/>
                    <a:pt x="34" y="1453"/>
                    <a:pt x="0" y="1624"/>
                  </a:cubicBezTo>
                  <a:cubicBezTo>
                    <a:pt x="29" y="1759"/>
                    <a:pt x="85" y="1892"/>
                    <a:pt x="167" y="2019"/>
                  </a:cubicBezTo>
                  <a:cubicBezTo>
                    <a:pt x="327" y="2266"/>
                    <a:pt x="588" y="2498"/>
                    <a:pt x="947" y="2694"/>
                  </a:cubicBezTo>
                  <a:cubicBezTo>
                    <a:pt x="1015" y="2731"/>
                    <a:pt x="1085" y="2768"/>
                    <a:pt x="1161" y="2803"/>
                  </a:cubicBezTo>
                  <a:cubicBezTo>
                    <a:pt x="1229" y="2835"/>
                    <a:pt x="1298" y="2864"/>
                    <a:pt x="1370" y="2893"/>
                  </a:cubicBezTo>
                  <a:cubicBezTo>
                    <a:pt x="1520" y="2952"/>
                    <a:pt x="1678" y="3003"/>
                    <a:pt x="1839" y="3048"/>
                  </a:cubicBezTo>
                  <a:cubicBezTo>
                    <a:pt x="2332" y="3183"/>
                    <a:pt x="2870" y="3250"/>
                    <a:pt x="3407" y="3250"/>
                  </a:cubicBezTo>
                  <a:cubicBezTo>
                    <a:pt x="4100" y="3250"/>
                    <a:pt x="4790" y="3138"/>
                    <a:pt x="5375" y="2917"/>
                  </a:cubicBezTo>
                  <a:cubicBezTo>
                    <a:pt x="5522" y="2862"/>
                    <a:pt x="5663" y="2799"/>
                    <a:pt x="5797" y="2729"/>
                  </a:cubicBezTo>
                  <a:cubicBezTo>
                    <a:pt x="5860" y="2695"/>
                    <a:pt x="5920" y="2662"/>
                    <a:pt x="5979" y="2625"/>
                  </a:cubicBezTo>
                  <a:cubicBezTo>
                    <a:pt x="6030" y="2594"/>
                    <a:pt x="6077" y="2561"/>
                    <a:pt x="6124" y="2530"/>
                  </a:cubicBezTo>
                  <a:cubicBezTo>
                    <a:pt x="6136" y="2520"/>
                    <a:pt x="6150" y="2511"/>
                    <a:pt x="6162" y="2502"/>
                  </a:cubicBezTo>
                  <a:cubicBezTo>
                    <a:pt x="6463" y="2281"/>
                    <a:pt x="6658" y="2033"/>
                    <a:pt x="6750" y="1777"/>
                  </a:cubicBezTo>
                  <a:cubicBezTo>
                    <a:pt x="6768" y="1728"/>
                    <a:pt x="6781" y="1680"/>
                    <a:pt x="6791" y="1629"/>
                  </a:cubicBezTo>
                  <a:cubicBezTo>
                    <a:pt x="6737" y="1374"/>
                    <a:pt x="6585" y="1123"/>
                    <a:pt x="6331" y="896"/>
                  </a:cubicBezTo>
                  <a:cubicBezTo>
                    <a:pt x="6148" y="731"/>
                    <a:pt x="5915" y="581"/>
                    <a:pt x="5631" y="450"/>
                  </a:cubicBezTo>
                  <a:cubicBezTo>
                    <a:pt x="5585" y="428"/>
                    <a:pt x="5539" y="407"/>
                    <a:pt x="5491" y="387"/>
                  </a:cubicBezTo>
                  <a:cubicBezTo>
                    <a:pt x="4869" y="128"/>
                    <a:pt x="4126" y="0"/>
                    <a:pt x="3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11"/>
            <p:cNvSpPr/>
            <p:nvPr/>
          </p:nvSpPr>
          <p:spPr>
            <a:xfrm>
              <a:off x="6461580" y="2944011"/>
              <a:ext cx="791562" cy="202453"/>
            </a:xfrm>
            <a:custGeom>
              <a:rect b="b" l="l" r="r" t="t"/>
              <a:pathLst>
                <a:path extrusionOk="0" h="2428" w="9494">
                  <a:moveTo>
                    <a:pt x="9493" y="354"/>
                  </a:moveTo>
                  <a:cubicBezTo>
                    <a:pt x="9465" y="415"/>
                    <a:pt x="9436" y="474"/>
                    <a:pt x="9404" y="531"/>
                  </a:cubicBezTo>
                  <a:lnTo>
                    <a:pt x="9404" y="531"/>
                  </a:lnTo>
                  <a:cubicBezTo>
                    <a:pt x="9436" y="474"/>
                    <a:pt x="9466" y="415"/>
                    <a:pt x="9493" y="354"/>
                  </a:cubicBezTo>
                  <a:close/>
                  <a:moveTo>
                    <a:pt x="1" y="1"/>
                  </a:moveTo>
                  <a:lnTo>
                    <a:pt x="1" y="1"/>
                  </a:lnTo>
                  <a:cubicBezTo>
                    <a:pt x="62" y="512"/>
                    <a:pt x="388" y="944"/>
                    <a:pt x="786" y="1265"/>
                  </a:cubicBezTo>
                  <a:lnTo>
                    <a:pt x="782" y="1262"/>
                  </a:lnTo>
                  <a:lnTo>
                    <a:pt x="782" y="1262"/>
                  </a:lnTo>
                  <a:cubicBezTo>
                    <a:pt x="1882" y="2114"/>
                    <a:pt x="3372" y="2427"/>
                    <a:pt x="4834" y="2427"/>
                  </a:cubicBezTo>
                  <a:cubicBezTo>
                    <a:pt x="4933" y="2427"/>
                    <a:pt x="5033" y="2426"/>
                    <a:pt x="5131" y="2423"/>
                  </a:cubicBezTo>
                  <a:cubicBezTo>
                    <a:pt x="6638" y="2335"/>
                    <a:pt x="8621" y="1941"/>
                    <a:pt x="9404" y="531"/>
                  </a:cubicBezTo>
                  <a:lnTo>
                    <a:pt x="9404" y="531"/>
                  </a:lnTo>
                  <a:cubicBezTo>
                    <a:pt x="8798" y="1610"/>
                    <a:pt x="7369" y="2054"/>
                    <a:pt x="6192" y="2261"/>
                  </a:cubicBezTo>
                  <a:cubicBezTo>
                    <a:pt x="5721" y="2329"/>
                    <a:pt x="5240" y="2365"/>
                    <a:pt x="4760" y="2365"/>
                  </a:cubicBezTo>
                  <a:cubicBezTo>
                    <a:pt x="3321" y="2365"/>
                    <a:pt x="1894" y="2037"/>
                    <a:pt x="802" y="1234"/>
                  </a:cubicBezTo>
                  <a:lnTo>
                    <a:pt x="802" y="1234"/>
                  </a:lnTo>
                  <a:lnTo>
                    <a:pt x="806" y="1236"/>
                  </a:lnTo>
                  <a:cubicBezTo>
                    <a:pt x="410" y="924"/>
                    <a:pt x="71" y="50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11"/>
            <p:cNvSpPr/>
            <p:nvPr/>
          </p:nvSpPr>
          <p:spPr>
            <a:xfrm>
              <a:off x="6650339" y="2820522"/>
              <a:ext cx="404952" cy="242310"/>
            </a:xfrm>
            <a:custGeom>
              <a:rect b="b" l="l" r="r" t="t"/>
              <a:pathLst>
                <a:path extrusionOk="0" h="2906" w="4857">
                  <a:moveTo>
                    <a:pt x="2329" y="0"/>
                  </a:moveTo>
                  <a:cubicBezTo>
                    <a:pt x="1924" y="0"/>
                    <a:pt x="1506" y="101"/>
                    <a:pt x="1093" y="303"/>
                  </a:cubicBezTo>
                  <a:lnTo>
                    <a:pt x="626" y="107"/>
                  </a:lnTo>
                  <a:lnTo>
                    <a:pt x="0" y="507"/>
                  </a:lnTo>
                  <a:lnTo>
                    <a:pt x="0" y="1060"/>
                  </a:lnTo>
                  <a:lnTo>
                    <a:pt x="147" y="1120"/>
                  </a:lnTo>
                  <a:cubicBezTo>
                    <a:pt x="138" y="1156"/>
                    <a:pt x="131" y="1191"/>
                    <a:pt x="132" y="1225"/>
                  </a:cubicBezTo>
                  <a:lnTo>
                    <a:pt x="132" y="1229"/>
                  </a:lnTo>
                  <a:cubicBezTo>
                    <a:pt x="138" y="1314"/>
                    <a:pt x="128" y="1679"/>
                    <a:pt x="132" y="1777"/>
                  </a:cubicBezTo>
                  <a:lnTo>
                    <a:pt x="132" y="1781"/>
                  </a:lnTo>
                  <a:cubicBezTo>
                    <a:pt x="141" y="1946"/>
                    <a:pt x="274" y="2089"/>
                    <a:pt x="552" y="2204"/>
                  </a:cubicBezTo>
                  <a:cubicBezTo>
                    <a:pt x="772" y="2297"/>
                    <a:pt x="991" y="2334"/>
                    <a:pt x="1206" y="2334"/>
                  </a:cubicBezTo>
                  <a:cubicBezTo>
                    <a:pt x="1510" y="2334"/>
                    <a:pt x="1806" y="2259"/>
                    <a:pt x="2091" y="2158"/>
                  </a:cubicBezTo>
                  <a:lnTo>
                    <a:pt x="2091" y="2158"/>
                  </a:lnTo>
                  <a:lnTo>
                    <a:pt x="1962" y="2290"/>
                  </a:lnTo>
                  <a:lnTo>
                    <a:pt x="1962" y="2843"/>
                  </a:lnTo>
                  <a:cubicBezTo>
                    <a:pt x="2073" y="2869"/>
                    <a:pt x="2184" y="2886"/>
                    <a:pt x="2293" y="2896"/>
                  </a:cubicBezTo>
                  <a:cubicBezTo>
                    <a:pt x="2360" y="2903"/>
                    <a:pt x="2426" y="2905"/>
                    <a:pt x="2492" y="2905"/>
                  </a:cubicBezTo>
                  <a:cubicBezTo>
                    <a:pt x="2619" y="2905"/>
                    <a:pt x="2743" y="2895"/>
                    <a:pt x="2864" y="2875"/>
                  </a:cubicBezTo>
                  <a:cubicBezTo>
                    <a:pt x="3191" y="2825"/>
                    <a:pt x="3496" y="2714"/>
                    <a:pt x="3756" y="2582"/>
                  </a:cubicBezTo>
                  <a:lnTo>
                    <a:pt x="4224" y="2778"/>
                  </a:lnTo>
                  <a:lnTo>
                    <a:pt x="4857" y="2389"/>
                  </a:lnTo>
                  <a:lnTo>
                    <a:pt x="4857" y="1836"/>
                  </a:lnTo>
                  <a:lnTo>
                    <a:pt x="4739" y="1786"/>
                  </a:lnTo>
                  <a:lnTo>
                    <a:pt x="4713" y="1775"/>
                  </a:lnTo>
                  <a:cubicBezTo>
                    <a:pt x="4723" y="1735"/>
                    <a:pt x="4728" y="1692"/>
                    <a:pt x="4726" y="1645"/>
                  </a:cubicBezTo>
                  <a:cubicBezTo>
                    <a:pt x="4726" y="1630"/>
                    <a:pt x="4724" y="1617"/>
                    <a:pt x="4723" y="1602"/>
                  </a:cubicBezTo>
                  <a:cubicBezTo>
                    <a:pt x="4714" y="1534"/>
                    <a:pt x="4729" y="1222"/>
                    <a:pt x="4726" y="1093"/>
                  </a:cubicBezTo>
                  <a:cubicBezTo>
                    <a:pt x="4726" y="1077"/>
                    <a:pt x="4724" y="1064"/>
                    <a:pt x="4723" y="1049"/>
                  </a:cubicBezTo>
                  <a:cubicBezTo>
                    <a:pt x="4704" y="895"/>
                    <a:pt x="4575" y="756"/>
                    <a:pt x="4314" y="648"/>
                  </a:cubicBezTo>
                  <a:lnTo>
                    <a:pt x="4314" y="645"/>
                  </a:lnTo>
                  <a:cubicBezTo>
                    <a:pt x="4104" y="558"/>
                    <a:pt x="3892" y="524"/>
                    <a:pt x="3684" y="524"/>
                  </a:cubicBezTo>
                  <a:cubicBezTo>
                    <a:pt x="3614" y="524"/>
                    <a:pt x="3545" y="528"/>
                    <a:pt x="3476" y="535"/>
                  </a:cubicBezTo>
                  <a:cubicBezTo>
                    <a:pt x="3453" y="538"/>
                    <a:pt x="3429" y="542"/>
                    <a:pt x="3405" y="544"/>
                  </a:cubicBezTo>
                  <a:lnTo>
                    <a:pt x="3397" y="545"/>
                  </a:lnTo>
                  <a:cubicBezTo>
                    <a:pt x="3373" y="549"/>
                    <a:pt x="3347" y="554"/>
                    <a:pt x="3323" y="558"/>
                  </a:cubicBezTo>
                  <a:cubicBezTo>
                    <a:pt x="3302" y="561"/>
                    <a:pt x="3280" y="565"/>
                    <a:pt x="3259" y="569"/>
                  </a:cubicBezTo>
                  <a:cubicBezTo>
                    <a:pt x="3249" y="572"/>
                    <a:pt x="3241" y="574"/>
                    <a:pt x="3232" y="575"/>
                  </a:cubicBezTo>
                  <a:cubicBezTo>
                    <a:pt x="3216" y="577"/>
                    <a:pt x="3199" y="581"/>
                    <a:pt x="3183" y="585"/>
                  </a:cubicBezTo>
                  <a:cubicBezTo>
                    <a:pt x="3043" y="617"/>
                    <a:pt x="2909" y="659"/>
                    <a:pt x="2779" y="703"/>
                  </a:cubicBezTo>
                  <a:cubicBezTo>
                    <a:pt x="2721" y="723"/>
                    <a:pt x="2663" y="746"/>
                    <a:pt x="2606" y="769"/>
                  </a:cubicBezTo>
                  <a:lnTo>
                    <a:pt x="2774" y="595"/>
                  </a:lnTo>
                  <a:lnTo>
                    <a:pt x="2774" y="42"/>
                  </a:lnTo>
                  <a:cubicBezTo>
                    <a:pt x="2628" y="14"/>
                    <a:pt x="2479" y="0"/>
                    <a:pt x="232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11"/>
            <p:cNvSpPr/>
            <p:nvPr/>
          </p:nvSpPr>
          <p:spPr>
            <a:xfrm>
              <a:off x="7015100" y="2913827"/>
              <a:ext cx="29515" cy="54782"/>
            </a:xfrm>
            <a:custGeom>
              <a:rect b="b" l="l" r="r" t="t"/>
              <a:pathLst>
                <a:path extrusionOk="0" h="657" w="354">
                  <a:moveTo>
                    <a:pt x="350" y="0"/>
                  </a:moveTo>
                  <a:lnTo>
                    <a:pt x="350" y="0"/>
                  </a:lnTo>
                  <a:cubicBezTo>
                    <a:pt x="341" y="351"/>
                    <a:pt x="1" y="515"/>
                    <a:pt x="2" y="515"/>
                  </a:cubicBezTo>
                  <a:lnTo>
                    <a:pt x="338" y="656"/>
                  </a:lnTo>
                  <a:cubicBezTo>
                    <a:pt x="348" y="615"/>
                    <a:pt x="353" y="573"/>
                    <a:pt x="351" y="526"/>
                  </a:cubicBezTo>
                  <a:lnTo>
                    <a:pt x="348" y="483"/>
                  </a:lnTo>
                  <a:cubicBezTo>
                    <a:pt x="339" y="420"/>
                    <a:pt x="351" y="141"/>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11"/>
            <p:cNvSpPr/>
            <p:nvPr/>
          </p:nvSpPr>
          <p:spPr>
            <a:xfrm>
              <a:off x="6747053" y="2824275"/>
              <a:ext cx="134484" cy="91971"/>
            </a:xfrm>
            <a:custGeom>
              <a:rect b="b" l="l" r="r" t="t"/>
              <a:pathLst>
                <a:path extrusionOk="0" h="1103" w="1613">
                  <a:moveTo>
                    <a:pt x="1613" y="0"/>
                  </a:moveTo>
                  <a:lnTo>
                    <a:pt x="1064" y="571"/>
                  </a:lnTo>
                  <a:cubicBezTo>
                    <a:pt x="997" y="554"/>
                    <a:pt x="926" y="545"/>
                    <a:pt x="854" y="545"/>
                  </a:cubicBezTo>
                  <a:cubicBezTo>
                    <a:pt x="664" y="545"/>
                    <a:pt x="460" y="605"/>
                    <a:pt x="259" y="731"/>
                  </a:cubicBezTo>
                  <a:cubicBezTo>
                    <a:pt x="1" y="898"/>
                    <a:pt x="24" y="1008"/>
                    <a:pt x="164" y="1067"/>
                  </a:cubicBezTo>
                  <a:cubicBezTo>
                    <a:pt x="200" y="1081"/>
                    <a:pt x="238" y="1092"/>
                    <a:pt x="278" y="1097"/>
                  </a:cubicBezTo>
                  <a:cubicBezTo>
                    <a:pt x="300" y="1100"/>
                    <a:pt x="323" y="1102"/>
                    <a:pt x="346" y="1102"/>
                  </a:cubicBezTo>
                  <a:cubicBezTo>
                    <a:pt x="399" y="1102"/>
                    <a:pt x="455" y="1094"/>
                    <a:pt x="518" y="1079"/>
                  </a:cubicBezTo>
                  <a:cubicBezTo>
                    <a:pt x="660" y="1048"/>
                    <a:pt x="836" y="977"/>
                    <a:pt x="1070" y="877"/>
                  </a:cubicBezTo>
                  <a:cubicBezTo>
                    <a:pt x="1102" y="865"/>
                    <a:pt x="1135" y="850"/>
                    <a:pt x="1170" y="836"/>
                  </a:cubicBezTo>
                  <a:cubicBezTo>
                    <a:pt x="1253" y="802"/>
                    <a:pt x="1339" y="766"/>
                    <a:pt x="1429" y="731"/>
                  </a:cubicBezTo>
                  <a:cubicBezTo>
                    <a:pt x="1435" y="729"/>
                    <a:pt x="1440" y="728"/>
                    <a:pt x="1446" y="725"/>
                  </a:cubicBezTo>
                  <a:lnTo>
                    <a:pt x="1611" y="551"/>
                  </a:lnTo>
                  <a:lnTo>
                    <a:pt x="161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11"/>
            <p:cNvSpPr/>
            <p:nvPr/>
          </p:nvSpPr>
          <p:spPr>
            <a:xfrm>
              <a:off x="6650172" y="2862964"/>
              <a:ext cx="39103" cy="51113"/>
            </a:xfrm>
            <a:custGeom>
              <a:rect b="b" l="l" r="r" t="t"/>
              <a:pathLst>
                <a:path extrusionOk="0" h="613" w="469">
                  <a:moveTo>
                    <a:pt x="1" y="0"/>
                  </a:moveTo>
                  <a:lnTo>
                    <a:pt x="0" y="551"/>
                  </a:lnTo>
                  <a:lnTo>
                    <a:pt x="147" y="612"/>
                  </a:lnTo>
                  <a:cubicBezTo>
                    <a:pt x="182" y="480"/>
                    <a:pt x="295" y="339"/>
                    <a:pt x="469" y="195"/>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11"/>
            <p:cNvSpPr/>
            <p:nvPr/>
          </p:nvSpPr>
          <p:spPr>
            <a:xfrm>
              <a:off x="6813835" y="2973612"/>
              <a:ext cx="241454" cy="89136"/>
            </a:xfrm>
            <a:custGeom>
              <a:rect b="b" l="l" r="r" t="t"/>
              <a:pathLst>
                <a:path extrusionOk="0" h="1069" w="2896">
                  <a:moveTo>
                    <a:pt x="2896" y="0"/>
                  </a:moveTo>
                  <a:lnTo>
                    <a:pt x="2263" y="390"/>
                  </a:lnTo>
                  <a:lnTo>
                    <a:pt x="1794" y="193"/>
                  </a:lnTo>
                  <a:cubicBezTo>
                    <a:pt x="1532" y="324"/>
                    <a:pt x="1228" y="436"/>
                    <a:pt x="901" y="486"/>
                  </a:cubicBezTo>
                  <a:cubicBezTo>
                    <a:pt x="776" y="506"/>
                    <a:pt x="649" y="517"/>
                    <a:pt x="518" y="517"/>
                  </a:cubicBezTo>
                  <a:cubicBezTo>
                    <a:pt x="456" y="517"/>
                    <a:pt x="392" y="514"/>
                    <a:pt x="328" y="509"/>
                  </a:cubicBezTo>
                  <a:cubicBezTo>
                    <a:pt x="223" y="498"/>
                    <a:pt x="111" y="482"/>
                    <a:pt x="0" y="454"/>
                  </a:cubicBezTo>
                  <a:lnTo>
                    <a:pt x="0" y="1007"/>
                  </a:lnTo>
                  <a:cubicBezTo>
                    <a:pt x="111" y="1034"/>
                    <a:pt x="221" y="1050"/>
                    <a:pt x="328" y="1060"/>
                  </a:cubicBezTo>
                  <a:cubicBezTo>
                    <a:pt x="393" y="1066"/>
                    <a:pt x="458" y="1068"/>
                    <a:pt x="523" y="1068"/>
                  </a:cubicBezTo>
                  <a:cubicBezTo>
                    <a:pt x="651" y="1068"/>
                    <a:pt x="778" y="1058"/>
                    <a:pt x="901" y="1038"/>
                  </a:cubicBezTo>
                  <a:cubicBezTo>
                    <a:pt x="1229" y="989"/>
                    <a:pt x="1532" y="878"/>
                    <a:pt x="1794" y="746"/>
                  </a:cubicBezTo>
                  <a:lnTo>
                    <a:pt x="2262" y="943"/>
                  </a:lnTo>
                  <a:lnTo>
                    <a:pt x="2896" y="553"/>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11"/>
            <p:cNvSpPr/>
            <p:nvPr/>
          </p:nvSpPr>
          <p:spPr>
            <a:xfrm>
              <a:off x="6841432" y="3035815"/>
              <a:ext cx="122228" cy="28600"/>
            </a:xfrm>
            <a:custGeom>
              <a:rect b="b" l="l" r="r" t="t"/>
              <a:pathLst>
                <a:path extrusionOk="0" h="343" w="1466">
                  <a:moveTo>
                    <a:pt x="1466" y="0"/>
                  </a:moveTo>
                  <a:cubicBezTo>
                    <a:pt x="1345" y="44"/>
                    <a:pt x="1226" y="91"/>
                    <a:pt x="1105" y="130"/>
                  </a:cubicBezTo>
                  <a:cubicBezTo>
                    <a:pt x="986" y="167"/>
                    <a:pt x="866" y="203"/>
                    <a:pt x="743" y="229"/>
                  </a:cubicBezTo>
                  <a:cubicBezTo>
                    <a:pt x="498" y="285"/>
                    <a:pt x="253" y="312"/>
                    <a:pt x="1" y="317"/>
                  </a:cubicBezTo>
                  <a:cubicBezTo>
                    <a:pt x="98" y="335"/>
                    <a:pt x="198" y="343"/>
                    <a:pt x="299" y="343"/>
                  </a:cubicBezTo>
                  <a:cubicBezTo>
                    <a:pt x="450" y="343"/>
                    <a:pt x="604" y="324"/>
                    <a:pt x="755" y="291"/>
                  </a:cubicBezTo>
                  <a:cubicBezTo>
                    <a:pt x="1005" y="233"/>
                    <a:pt x="1249" y="135"/>
                    <a:pt x="146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11"/>
            <p:cNvSpPr/>
            <p:nvPr/>
          </p:nvSpPr>
          <p:spPr>
            <a:xfrm>
              <a:off x="6660927" y="2919330"/>
              <a:ext cx="296648" cy="96140"/>
            </a:xfrm>
            <a:custGeom>
              <a:rect b="b" l="l" r="r" t="t"/>
              <a:pathLst>
                <a:path extrusionOk="0" h="1153" w="3558">
                  <a:moveTo>
                    <a:pt x="3" y="47"/>
                  </a:moveTo>
                  <a:lnTo>
                    <a:pt x="3" y="47"/>
                  </a:lnTo>
                  <a:cubicBezTo>
                    <a:pt x="3" y="47"/>
                    <a:pt x="3" y="48"/>
                    <a:pt x="3" y="48"/>
                  </a:cubicBezTo>
                  <a:lnTo>
                    <a:pt x="3" y="48"/>
                  </a:lnTo>
                  <a:cubicBezTo>
                    <a:pt x="3" y="48"/>
                    <a:pt x="3" y="47"/>
                    <a:pt x="3" y="47"/>
                  </a:cubicBezTo>
                  <a:close/>
                  <a:moveTo>
                    <a:pt x="3180" y="0"/>
                  </a:moveTo>
                  <a:cubicBezTo>
                    <a:pt x="2916" y="0"/>
                    <a:pt x="2597" y="173"/>
                    <a:pt x="2191" y="338"/>
                  </a:cubicBezTo>
                  <a:cubicBezTo>
                    <a:pt x="1838" y="479"/>
                    <a:pt x="1464" y="600"/>
                    <a:pt x="1078" y="600"/>
                  </a:cubicBezTo>
                  <a:cubicBezTo>
                    <a:pt x="862" y="600"/>
                    <a:pt x="643" y="562"/>
                    <a:pt x="422" y="470"/>
                  </a:cubicBezTo>
                  <a:cubicBezTo>
                    <a:pt x="146" y="354"/>
                    <a:pt x="13" y="211"/>
                    <a:pt x="3" y="48"/>
                  </a:cubicBezTo>
                  <a:lnTo>
                    <a:pt x="3" y="48"/>
                  </a:lnTo>
                  <a:cubicBezTo>
                    <a:pt x="8" y="136"/>
                    <a:pt x="0" y="498"/>
                    <a:pt x="4" y="595"/>
                  </a:cubicBezTo>
                  <a:lnTo>
                    <a:pt x="4" y="598"/>
                  </a:lnTo>
                  <a:cubicBezTo>
                    <a:pt x="15" y="761"/>
                    <a:pt x="147" y="904"/>
                    <a:pt x="422" y="1023"/>
                  </a:cubicBezTo>
                  <a:cubicBezTo>
                    <a:pt x="643" y="1115"/>
                    <a:pt x="862" y="1153"/>
                    <a:pt x="1078" y="1153"/>
                  </a:cubicBezTo>
                  <a:cubicBezTo>
                    <a:pt x="1381" y="1153"/>
                    <a:pt x="1677" y="1078"/>
                    <a:pt x="1961" y="977"/>
                  </a:cubicBezTo>
                  <a:lnTo>
                    <a:pt x="1964" y="976"/>
                  </a:lnTo>
                  <a:lnTo>
                    <a:pt x="2419" y="508"/>
                  </a:lnTo>
                  <a:cubicBezTo>
                    <a:pt x="2492" y="529"/>
                    <a:pt x="2588" y="544"/>
                    <a:pt x="2696" y="544"/>
                  </a:cubicBezTo>
                  <a:cubicBezTo>
                    <a:pt x="2878" y="544"/>
                    <a:pt x="3096" y="501"/>
                    <a:pt x="3301" y="370"/>
                  </a:cubicBezTo>
                  <a:cubicBezTo>
                    <a:pt x="3504" y="239"/>
                    <a:pt x="3558" y="115"/>
                    <a:pt x="3370" y="36"/>
                  </a:cubicBezTo>
                  <a:cubicBezTo>
                    <a:pt x="3310"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11"/>
            <p:cNvSpPr/>
            <p:nvPr/>
          </p:nvSpPr>
          <p:spPr>
            <a:xfrm>
              <a:off x="6835763" y="2824108"/>
              <a:ext cx="45773" cy="93889"/>
            </a:xfrm>
            <a:custGeom>
              <a:rect b="b" l="l" r="r" t="t"/>
              <a:pathLst>
                <a:path extrusionOk="0" h="1126" w="549">
                  <a:moveTo>
                    <a:pt x="547" y="0"/>
                  </a:moveTo>
                  <a:lnTo>
                    <a:pt x="0" y="573"/>
                  </a:lnTo>
                  <a:lnTo>
                    <a:pt x="0" y="1126"/>
                  </a:lnTo>
                  <a:lnTo>
                    <a:pt x="549" y="553"/>
                  </a:lnTo>
                  <a:lnTo>
                    <a:pt x="547"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11"/>
            <p:cNvSpPr/>
            <p:nvPr/>
          </p:nvSpPr>
          <p:spPr>
            <a:xfrm>
              <a:off x="6835763" y="2824108"/>
              <a:ext cx="45773" cy="93889"/>
            </a:xfrm>
            <a:custGeom>
              <a:rect b="b" l="l" r="r" t="t"/>
              <a:pathLst>
                <a:path extrusionOk="0" h="1126" w="549">
                  <a:moveTo>
                    <a:pt x="547" y="0"/>
                  </a:moveTo>
                  <a:lnTo>
                    <a:pt x="0" y="573"/>
                  </a:lnTo>
                  <a:lnTo>
                    <a:pt x="0" y="1126"/>
                  </a:lnTo>
                  <a:lnTo>
                    <a:pt x="549" y="553"/>
                  </a:lnTo>
                  <a:lnTo>
                    <a:pt x="5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11"/>
            <p:cNvSpPr/>
            <p:nvPr/>
          </p:nvSpPr>
          <p:spPr>
            <a:xfrm>
              <a:off x="6650172" y="2862964"/>
              <a:ext cx="39103" cy="51197"/>
            </a:xfrm>
            <a:custGeom>
              <a:rect b="b" l="l" r="r" t="t"/>
              <a:pathLst>
                <a:path extrusionOk="0" h="614" w="469">
                  <a:moveTo>
                    <a:pt x="0" y="0"/>
                  </a:moveTo>
                  <a:lnTo>
                    <a:pt x="0" y="552"/>
                  </a:lnTo>
                  <a:lnTo>
                    <a:pt x="147" y="613"/>
                  </a:lnTo>
                  <a:lnTo>
                    <a:pt x="469" y="195"/>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11"/>
            <p:cNvSpPr/>
            <p:nvPr/>
          </p:nvSpPr>
          <p:spPr>
            <a:xfrm>
              <a:off x="6650172" y="2862964"/>
              <a:ext cx="39103" cy="51197"/>
            </a:xfrm>
            <a:custGeom>
              <a:rect b="b" l="l" r="r" t="t"/>
              <a:pathLst>
                <a:path extrusionOk="0" h="614" w="469">
                  <a:moveTo>
                    <a:pt x="0" y="0"/>
                  </a:moveTo>
                  <a:lnTo>
                    <a:pt x="0" y="552"/>
                  </a:lnTo>
                  <a:lnTo>
                    <a:pt x="147" y="613"/>
                  </a:lnTo>
                  <a:lnTo>
                    <a:pt x="469" y="195"/>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11"/>
            <p:cNvSpPr/>
            <p:nvPr/>
          </p:nvSpPr>
          <p:spPr>
            <a:xfrm>
              <a:off x="6650255" y="2820856"/>
              <a:ext cx="405369" cy="196199"/>
            </a:xfrm>
            <a:custGeom>
              <a:rect b="b" l="l" r="r" t="t"/>
              <a:pathLst>
                <a:path extrusionOk="0" h="2353" w="4862">
                  <a:moveTo>
                    <a:pt x="2328" y="0"/>
                  </a:moveTo>
                  <a:cubicBezTo>
                    <a:pt x="1924" y="0"/>
                    <a:pt x="1505" y="101"/>
                    <a:pt x="1093" y="303"/>
                  </a:cubicBezTo>
                  <a:lnTo>
                    <a:pt x="625" y="108"/>
                  </a:lnTo>
                  <a:lnTo>
                    <a:pt x="0" y="507"/>
                  </a:lnTo>
                  <a:lnTo>
                    <a:pt x="469" y="703"/>
                  </a:lnTo>
                  <a:cubicBezTo>
                    <a:pt x="244" y="887"/>
                    <a:pt x="127" y="1065"/>
                    <a:pt x="133" y="1225"/>
                  </a:cubicBezTo>
                  <a:lnTo>
                    <a:pt x="133" y="1229"/>
                  </a:lnTo>
                  <a:cubicBezTo>
                    <a:pt x="143" y="1391"/>
                    <a:pt x="276" y="1535"/>
                    <a:pt x="554" y="1651"/>
                  </a:cubicBezTo>
                  <a:cubicBezTo>
                    <a:pt x="775" y="1743"/>
                    <a:pt x="994" y="1781"/>
                    <a:pt x="1209" y="1781"/>
                  </a:cubicBezTo>
                  <a:cubicBezTo>
                    <a:pt x="1595" y="1781"/>
                    <a:pt x="1969" y="1660"/>
                    <a:pt x="2321" y="1519"/>
                  </a:cubicBezTo>
                  <a:cubicBezTo>
                    <a:pt x="2728" y="1354"/>
                    <a:pt x="3046" y="1182"/>
                    <a:pt x="3310" y="1182"/>
                  </a:cubicBezTo>
                  <a:cubicBezTo>
                    <a:pt x="3378" y="1182"/>
                    <a:pt x="3441" y="1193"/>
                    <a:pt x="3502" y="1218"/>
                  </a:cubicBezTo>
                  <a:cubicBezTo>
                    <a:pt x="3688" y="1298"/>
                    <a:pt x="3635" y="1420"/>
                    <a:pt x="3432" y="1551"/>
                  </a:cubicBezTo>
                  <a:cubicBezTo>
                    <a:pt x="3226" y="1682"/>
                    <a:pt x="3007" y="1725"/>
                    <a:pt x="2823" y="1725"/>
                  </a:cubicBezTo>
                  <a:cubicBezTo>
                    <a:pt x="2716" y="1725"/>
                    <a:pt x="2622" y="1710"/>
                    <a:pt x="2549" y="1690"/>
                  </a:cubicBezTo>
                  <a:lnTo>
                    <a:pt x="1967" y="2290"/>
                  </a:lnTo>
                  <a:cubicBezTo>
                    <a:pt x="2077" y="2316"/>
                    <a:pt x="2188" y="2333"/>
                    <a:pt x="2296" y="2344"/>
                  </a:cubicBezTo>
                  <a:cubicBezTo>
                    <a:pt x="2362" y="2350"/>
                    <a:pt x="2427" y="2353"/>
                    <a:pt x="2492" y="2353"/>
                  </a:cubicBezTo>
                  <a:cubicBezTo>
                    <a:pt x="2620" y="2353"/>
                    <a:pt x="2746" y="2342"/>
                    <a:pt x="2868" y="2323"/>
                  </a:cubicBezTo>
                  <a:cubicBezTo>
                    <a:pt x="3195" y="2272"/>
                    <a:pt x="3500" y="2161"/>
                    <a:pt x="3760" y="2030"/>
                  </a:cubicBezTo>
                  <a:lnTo>
                    <a:pt x="4228" y="2226"/>
                  </a:lnTo>
                  <a:lnTo>
                    <a:pt x="4861" y="1837"/>
                  </a:lnTo>
                  <a:lnTo>
                    <a:pt x="4740" y="1783"/>
                  </a:lnTo>
                  <a:lnTo>
                    <a:pt x="4377" y="1630"/>
                  </a:lnTo>
                  <a:cubicBezTo>
                    <a:pt x="4377" y="1630"/>
                    <a:pt x="4732" y="1457"/>
                    <a:pt x="4726" y="1091"/>
                  </a:cubicBezTo>
                  <a:cubicBezTo>
                    <a:pt x="4726" y="1075"/>
                    <a:pt x="4724" y="1061"/>
                    <a:pt x="4722" y="1046"/>
                  </a:cubicBezTo>
                  <a:cubicBezTo>
                    <a:pt x="4704" y="892"/>
                    <a:pt x="4574" y="754"/>
                    <a:pt x="4314" y="645"/>
                  </a:cubicBezTo>
                  <a:lnTo>
                    <a:pt x="4314" y="644"/>
                  </a:lnTo>
                  <a:cubicBezTo>
                    <a:pt x="4105" y="557"/>
                    <a:pt x="3893" y="521"/>
                    <a:pt x="3685" y="521"/>
                  </a:cubicBezTo>
                  <a:cubicBezTo>
                    <a:pt x="3615" y="521"/>
                    <a:pt x="3545" y="525"/>
                    <a:pt x="3476" y="533"/>
                  </a:cubicBezTo>
                  <a:cubicBezTo>
                    <a:pt x="3452" y="535"/>
                    <a:pt x="3429" y="539"/>
                    <a:pt x="3405" y="542"/>
                  </a:cubicBezTo>
                  <a:lnTo>
                    <a:pt x="3397" y="543"/>
                  </a:lnTo>
                  <a:cubicBezTo>
                    <a:pt x="3372" y="548"/>
                    <a:pt x="3346" y="551"/>
                    <a:pt x="3323" y="555"/>
                  </a:cubicBezTo>
                  <a:cubicBezTo>
                    <a:pt x="3302" y="559"/>
                    <a:pt x="3280" y="563"/>
                    <a:pt x="3259" y="567"/>
                  </a:cubicBezTo>
                  <a:cubicBezTo>
                    <a:pt x="3249" y="570"/>
                    <a:pt x="3240" y="571"/>
                    <a:pt x="3232" y="572"/>
                  </a:cubicBezTo>
                  <a:cubicBezTo>
                    <a:pt x="3214" y="575"/>
                    <a:pt x="3198" y="578"/>
                    <a:pt x="3182" y="582"/>
                  </a:cubicBezTo>
                  <a:cubicBezTo>
                    <a:pt x="3043" y="614"/>
                    <a:pt x="2907" y="656"/>
                    <a:pt x="2779" y="702"/>
                  </a:cubicBezTo>
                  <a:cubicBezTo>
                    <a:pt x="2716" y="724"/>
                    <a:pt x="2652" y="747"/>
                    <a:pt x="2590" y="772"/>
                  </a:cubicBezTo>
                  <a:cubicBezTo>
                    <a:pt x="2500" y="807"/>
                    <a:pt x="2412" y="844"/>
                    <a:pt x="2328" y="878"/>
                  </a:cubicBezTo>
                  <a:cubicBezTo>
                    <a:pt x="2295" y="892"/>
                    <a:pt x="2263" y="905"/>
                    <a:pt x="2230" y="920"/>
                  </a:cubicBezTo>
                  <a:cubicBezTo>
                    <a:pt x="1995" y="1020"/>
                    <a:pt x="1820" y="1092"/>
                    <a:pt x="1678" y="1123"/>
                  </a:cubicBezTo>
                  <a:cubicBezTo>
                    <a:pt x="1617" y="1138"/>
                    <a:pt x="1561" y="1145"/>
                    <a:pt x="1509" y="1145"/>
                  </a:cubicBezTo>
                  <a:cubicBezTo>
                    <a:pt x="1485" y="1145"/>
                    <a:pt x="1462" y="1144"/>
                    <a:pt x="1439" y="1140"/>
                  </a:cubicBezTo>
                  <a:cubicBezTo>
                    <a:pt x="1399" y="1135"/>
                    <a:pt x="1362" y="1125"/>
                    <a:pt x="1326" y="1110"/>
                  </a:cubicBezTo>
                  <a:cubicBezTo>
                    <a:pt x="1186" y="1051"/>
                    <a:pt x="1162" y="941"/>
                    <a:pt x="1421" y="775"/>
                  </a:cubicBezTo>
                  <a:cubicBezTo>
                    <a:pt x="1621" y="648"/>
                    <a:pt x="1825" y="588"/>
                    <a:pt x="2015" y="588"/>
                  </a:cubicBezTo>
                  <a:cubicBezTo>
                    <a:pt x="2088" y="588"/>
                    <a:pt x="2159" y="597"/>
                    <a:pt x="2226" y="614"/>
                  </a:cubicBezTo>
                  <a:lnTo>
                    <a:pt x="2774" y="42"/>
                  </a:lnTo>
                  <a:cubicBezTo>
                    <a:pt x="2628" y="14"/>
                    <a:pt x="2479" y="0"/>
                    <a:pt x="23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11"/>
            <p:cNvSpPr/>
            <p:nvPr/>
          </p:nvSpPr>
          <p:spPr>
            <a:xfrm>
              <a:off x="6650255" y="2820856"/>
              <a:ext cx="405369" cy="196199"/>
            </a:xfrm>
            <a:custGeom>
              <a:rect b="b" l="l" r="r" t="t"/>
              <a:pathLst>
                <a:path extrusionOk="0" h="2353" w="4862">
                  <a:moveTo>
                    <a:pt x="2328" y="0"/>
                  </a:moveTo>
                  <a:cubicBezTo>
                    <a:pt x="1924" y="0"/>
                    <a:pt x="1505" y="101"/>
                    <a:pt x="1093" y="303"/>
                  </a:cubicBezTo>
                  <a:lnTo>
                    <a:pt x="625" y="108"/>
                  </a:lnTo>
                  <a:lnTo>
                    <a:pt x="0" y="507"/>
                  </a:lnTo>
                  <a:lnTo>
                    <a:pt x="469" y="703"/>
                  </a:lnTo>
                  <a:cubicBezTo>
                    <a:pt x="244" y="887"/>
                    <a:pt x="127" y="1065"/>
                    <a:pt x="133" y="1225"/>
                  </a:cubicBezTo>
                  <a:lnTo>
                    <a:pt x="133" y="1229"/>
                  </a:lnTo>
                  <a:cubicBezTo>
                    <a:pt x="143" y="1391"/>
                    <a:pt x="276" y="1535"/>
                    <a:pt x="554" y="1651"/>
                  </a:cubicBezTo>
                  <a:cubicBezTo>
                    <a:pt x="775" y="1743"/>
                    <a:pt x="994" y="1781"/>
                    <a:pt x="1209" y="1781"/>
                  </a:cubicBezTo>
                  <a:cubicBezTo>
                    <a:pt x="1595" y="1781"/>
                    <a:pt x="1969" y="1660"/>
                    <a:pt x="2321" y="1519"/>
                  </a:cubicBezTo>
                  <a:cubicBezTo>
                    <a:pt x="2728" y="1354"/>
                    <a:pt x="3046" y="1182"/>
                    <a:pt x="3310" y="1182"/>
                  </a:cubicBezTo>
                  <a:cubicBezTo>
                    <a:pt x="3378" y="1182"/>
                    <a:pt x="3441" y="1193"/>
                    <a:pt x="3502" y="1218"/>
                  </a:cubicBezTo>
                  <a:cubicBezTo>
                    <a:pt x="3688" y="1298"/>
                    <a:pt x="3635" y="1420"/>
                    <a:pt x="3432" y="1551"/>
                  </a:cubicBezTo>
                  <a:cubicBezTo>
                    <a:pt x="3226" y="1682"/>
                    <a:pt x="3007" y="1725"/>
                    <a:pt x="2823" y="1725"/>
                  </a:cubicBezTo>
                  <a:cubicBezTo>
                    <a:pt x="2716" y="1725"/>
                    <a:pt x="2622" y="1710"/>
                    <a:pt x="2549" y="1690"/>
                  </a:cubicBezTo>
                  <a:lnTo>
                    <a:pt x="1967" y="2290"/>
                  </a:lnTo>
                  <a:cubicBezTo>
                    <a:pt x="2077" y="2316"/>
                    <a:pt x="2188" y="2333"/>
                    <a:pt x="2296" y="2344"/>
                  </a:cubicBezTo>
                  <a:cubicBezTo>
                    <a:pt x="2362" y="2350"/>
                    <a:pt x="2427" y="2353"/>
                    <a:pt x="2492" y="2353"/>
                  </a:cubicBezTo>
                  <a:cubicBezTo>
                    <a:pt x="2620" y="2353"/>
                    <a:pt x="2746" y="2342"/>
                    <a:pt x="2868" y="2323"/>
                  </a:cubicBezTo>
                  <a:cubicBezTo>
                    <a:pt x="3195" y="2272"/>
                    <a:pt x="3500" y="2161"/>
                    <a:pt x="3760" y="2030"/>
                  </a:cubicBezTo>
                  <a:lnTo>
                    <a:pt x="4228" y="2226"/>
                  </a:lnTo>
                  <a:lnTo>
                    <a:pt x="4861" y="1837"/>
                  </a:lnTo>
                  <a:lnTo>
                    <a:pt x="4740" y="1783"/>
                  </a:lnTo>
                  <a:lnTo>
                    <a:pt x="4377" y="1630"/>
                  </a:lnTo>
                  <a:cubicBezTo>
                    <a:pt x="4377" y="1630"/>
                    <a:pt x="4732" y="1457"/>
                    <a:pt x="4726" y="1091"/>
                  </a:cubicBezTo>
                  <a:cubicBezTo>
                    <a:pt x="4726" y="1075"/>
                    <a:pt x="4724" y="1061"/>
                    <a:pt x="4722" y="1046"/>
                  </a:cubicBezTo>
                  <a:cubicBezTo>
                    <a:pt x="4704" y="892"/>
                    <a:pt x="4574" y="754"/>
                    <a:pt x="4314" y="645"/>
                  </a:cubicBezTo>
                  <a:lnTo>
                    <a:pt x="4314" y="644"/>
                  </a:lnTo>
                  <a:cubicBezTo>
                    <a:pt x="4105" y="557"/>
                    <a:pt x="3893" y="521"/>
                    <a:pt x="3685" y="521"/>
                  </a:cubicBezTo>
                  <a:cubicBezTo>
                    <a:pt x="3615" y="521"/>
                    <a:pt x="3545" y="525"/>
                    <a:pt x="3476" y="533"/>
                  </a:cubicBezTo>
                  <a:cubicBezTo>
                    <a:pt x="3452" y="535"/>
                    <a:pt x="3429" y="539"/>
                    <a:pt x="3405" y="542"/>
                  </a:cubicBezTo>
                  <a:lnTo>
                    <a:pt x="3397" y="543"/>
                  </a:lnTo>
                  <a:cubicBezTo>
                    <a:pt x="3372" y="548"/>
                    <a:pt x="3346" y="551"/>
                    <a:pt x="3323" y="555"/>
                  </a:cubicBezTo>
                  <a:cubicBezTo>
                    <a:pt x="3302" y="559"/>
                    <a:pt x="3280" y="563"/>
                    <a:pt x="3259" y="567"/>
                  </a:cubicBezTo>
                  <a:cubicBezTo>
                    <a:pt x="3249" y="570"/>
                    <a:pt x="3240" y="571"/>
                    <a:pt x="3232" y="572"/>
                  </a:cubicBezTo>
                  <a:cubicBezTo>
                    <a:pt x="3214" y="575"/>
                    <a:pt x="3198" y="578"/>
                    <a:pt x="3182" y="582"/>
                  </a:cubicBezTo>
                  <a:cubicBezTo>
                    <a:pt x="3043" y="614"/>
                    <a:pt x="2907" y="656"/>
                    <a:pt x="2779" y="702"/>
                  </a:cubicBezTo>
                  <a:cubicBezTo>
                    <a:pt x="2716" y="724"/>
                    <a:pt x="2652" y="747"/>
                    <a:pt x="2590" y="772"/>
                  </a:cubicBezTo>
                  <a:cubicBezTo>
                    <a:pt x="2500" y="807"/>
                    <a:pt x="2412" y="844"/>
                    <a:pt x="2328" y="878"/>
                  </a:cubicBezTo>
                  <a:cubicBezTo>
                    <a:pt x="2295" y="892"/>
                    <a:pt x="2263" y="905"/>
                    <a:pt x="2230" y="920"/>
                  </a:cubicBezTo>
                  <a:cubicBezTo>
                    <a:pt x="1995" y="1020"/>
                    <a:pt x="1820" y="1092"/>
                    <a:pt x="1678" y="1123"/>
                  </a:cubicBezTo>
                  <a:cubicBezTo>
                    <a:pt x="1617" y="1138"/>
                    <a:pt x="1561" y="1145"/>
                    <a:pt x="1509" y="1145"/>
                  </a:cubicBezTo>
                  <a:cubicBezTo>
                    <a:pt x="1485" y="1145"/>
                    <a:pt x="1462" y="1144"/>
                    <a:pt x="1439" y="1140"/>
                  </a:cubicBezTo>
                  <a:cubicBezTo>
                    <a:pt x="1399" y="1135"/>
                    <a:pt x="1362" y="1125"/>
                    <a:pt x="1326" y="1110"/>
                  </a:cubicBezTo>
                  <a:cubicBezTo>
                    <a:pt x="1186" y="1051"/>
                    <a:pt x="1162" y="941"/>
                    <a:pt x="1421" y="775"/>
                  </a:cubicBezTo>
                  <a:cubicBezTo>
                    <a:pt x="1621" y="648"/>
                    <a:pt x="1825" y="588"/>
                    <a:pt x="2015" y="588"/>
                  </a:cubicBezTo>
                  <a:cubicBezTo>
                    <a:pt x="2088" y="588"/>
                    <a:pt x="2159" y="597"/>
                    <a:pt x="2226" y="614"/>
                  </a:cubicBezTo>
                  <a:lnTo>
                    <a:pt x="2774" y="42"/>
                  </a:lnTo>
                  <a:cubicBezTo>
                    <a:pt x="2628" y="14"/>
                    <a:pt x="2479" y="0"/>
                    <a:pt x="2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11"/>
            <p:cNvSpPr/>
            <p:nvPr/>
          </p:nvSpPr>
          <p:spPr>
            <a:xfrm>
              <a:off x="6696361" y="2918830"/>
              <a:ext cx="245873" cy="51530"/>
            </a:xfrm>
            <a:custGeom>
              <a:rect b="b" l="l" r="r" t="t"/>
              <a:pathLst>
                <a:path extrusionOk="0" h="618" w="2949">
                  <a:moveTo>
                    <a:pt x="2739" y="0"/>
                  </a:moveTo>
                  <a:cubicBezTo>
                    <a:pt x="2684" y="0"/>
                    <a:pt x="2628" y="7"/>
                    <a:pt x="2574" y="19"/>
                  </a:cubicBezTo>
                  <a:cubicBezTo>
                    <a:pt x="2446" y="49"/>
                    <a:pt x="2323" y="95"/>
                    <a:pt x="2204" y="144"/>
                  </a:cubicBezTo>
                  <a:cubicBezTo>
                    <a:pt x="1963" y="243"/>
                    <a:pt x="1727" y="350"/>
                    <a:pt x="1482" y="431"/>
                  </a:cubicBezTo>
                  <a:cubicBezTo>
                    <a:pt x="1238" y="515"/>
                    <a:pt x="986" y="577"/>
                    <a:pt x="733" y="589"/>
                  </a:cubicBezTo>
                  <a:cubicBezTo>
                    <a:pt x="700" y="591"/>
                    <a:pt x="667" y="592"/>
                    <a:pt x="633" y="592"/>
                  </a:cubicBezTo>
                  <a:cubicBezTo>
                    <a:pt x="414" y="592"/>
                    <a:pt x="199" y="550"/>
                    <a:pt x="0" y="475"/>
                  </a:cubicBezTo>
                  <a:lnTo>
                    <a:pt x="0" y="475"/>
                  </a:lnTo>
                  <a:cubicBezTo>
                    <a:pt x="112" y="522"/>
                    <a:pt x="229" y="561"/>
                    <a:pt x="354" y="588"/>
                  </a:cubicBezTo>
                  <a:cubicBezTo>
                    <a:pt x="464" y="609"/>
                    <a:pt x="578" y="618"/>
                    <a:pt x="692" y="618"/>
                  </a:cubicBezTo>
                  <a:cubicBezTo>
                    <a:pt x="706" y="618"/>
                    <a:pt x="720" y="617"/>
                    <a:pt x="733" y="617"/>
                  </a:cubicBezTo>
                  <a:cubicBezTo>
                    <a:pt x="991" y="610"/>
                    <a:pt x="1246" y="546"/>
                    <a:pt x="1493" y="464"/>
                  </a:cubicBezTo>
                  <a:cubicBezTo>
                    <a:pt x="1740" y="381"/>
                    <a:pt x="1977" y="271"/>
                    <a:pt x="2214" y="169"/>
                  </a:cubicBezTo>
                  <a:cubicBezTo>
                    <a:pt x="2332" y="117"/>
                    <a:pt x="2453" y="69"/>
                    <a:pt x="2576" y="37"/>
                  </a:cubicBezTo>
                  <a:cubicBezTo>
                    <a:pt x="2640" y="21"/>
                    <a:pt x="2705" y="11"/>
                    <a:pt x="2769" y="11"/>
                  </a:cubicBezTo>
                  <a:cubicBezTo>
                    <a:pt x="2831" y="11"/>
                    <a:pt x="2892" y="20"/>
                    <a:pt x="2948" y="42"/>
                  </a:cubicBezTo>
                  <a:cubicBezTo>
                    <a:pt x="2884" y="13"/>
                    <a:pt x="2813" y="0"/>
                    <a:pt x="27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11"/>
            <p:cNvSpPr/>
            <p:nvPr/>
          </p:nvSpPr>
          <p:spPr>
            <a:xfrm>
              <a:off x="6963409" y="2989705"/>
              <a:ext cx="39270" cy="62537"/>
            </a:xfrm>
            <a:custGeom>
              <a:rect b="b" l="l" r="r" t="t"/>
              <a:pathLst>
                <a:path extrusionOk="0" h="750" w="471">
                  <a:moveTo>
                    <a:pt x="1" y="0"/>
                  </a:moveTo>
                  <a:lnTo>
                    <a:pt x="1" y="553"/>
                  </a:lnTo>
                  <a:lnTo>
                    <a:pt x="470" y="749"/>
                  </a:lnTo>
                  <a:lnTo>
                    <a:pt x="470" y="749"/>
                  </a:lnTo>
                  <a:lnTo>
                    <a:pt x="469" y="198"/>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11"/>
            <p:cNvSpPr/>
            <p:nvPr/>
          </p:nvSpPr>
          <p:spPr>
            <a:xfrm>
              <a:off x="6963409" y="2989705"/>
              <a:ext cx="39270" cy="62537"/>
            </a:xfrm>
            <a:custGeom>
              <a:rect b="b" l="l" r="r" t="t"/>
              <a:pathLst>
                <a:path extrusionOk="0" h="750" w="471">
                  <a:moveTo>
                    <a:pt x="1" y="0"/>
                  </a:moveTo>
                  <a:lnTo>
                    <a:pt x="1" y="553"/>
                  </a:lnTo>
                  <a:lnTo>
                    <a:pt x="470" y="749"/>
                  </a:lnTo>
                  <a:lnTo>
                    <a:pt x="470" y="749"/>
                  </a:lnTo>
                  <a:lnTo>
                    <a:pt x="469" y="198"/>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11"/>
            <p:cNvSpPr/>
            <p:nvPr/>
          </p:nvSpPr>
          <p:spPr>
            <a:xfrm>
              <a:off x="6963409" y="2973612"/>
              <a:ext cx="91879" cy="32603"/>
            </a:xfrm>
            <a:custGeom>
              <a:rect b="b" l="l" r="r" t="t"/>
              <a:pathLst>
                <a:path extrusionOk="0" h="391" w="1102">
                  <a:moveTo>
                    <a:pt x="1102" y="0"/>
                  </a:moveTo>
                  <a:lnTo>
                    <a:pt x="472" y="329"/>
                  </a:lnTo>
                  <a:lnTo>
                    <a:pt x="1" y="193"/>
                  </a:lnTo>
                  <a:lnTo>
                    <a:pt x="469" y="391"/>
                  </a:lnTo>
                  <a:lnTo>
                    <a:pt x="110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11"/>
            <p:cNvSpPr/>
            <p:nvPr/>
          </p:nvSpPr>
          <p:spPr>
            <a:xfrm>
              <a:off x="6650172" y="2829611"/>
              <a:ext cx="91296" cy="33436"/>
            </a:xfrm>
            <a:custGeom>
              <a:rect b="b" l="l" r="r" t="t"/>
              <a:pathLst>
                <a:path extrusionOk="0" h="401" w="1095">
                  <a:moveTo>
                    <a:pt x="625" y="1"/>
                  </a:moveTo>
                  <a:lnTo>
                    <a:pt x="0" y="400"/>
                  </a:lnTo>
                  <a:lnTo>
                    <a:pt x="628" y="58"/>
                  </a:lnTo>
                  <a:lnTo>
                    <a:pt x="1094" y="196"/>
                  </a:lnTo>
                  <a:lnTo>
                    <a:pt x="62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11"/>
            <p:cNvSpPr/>
            <p:nvPr/>
          </p:nvSpPr>
          <p:spPr>
            <a:xfrm>
              <a:off x="6856856" y="2821273"/>
              <a:ext cx="24596" cy="21763"/>
            </a:xfrm>
            <a:custGeom>
              <a:rect b="b" l="l" r="r" t="t"/>
              <a:pathLst>
                <a:path extrusionOk="0" h="261" w="295">
                  <a:moveTo>
                    <a:pt x="0" y="0"/>
                  </a:moveTo>
                  <a:lnTo>
                    <a:pt x="76" y="261"/>
                  </a:lnTo>
                  <a:lnTo>
                    <a:pt x="294" y="34"/>
                  </a:lnTo>
                  <a:cubicBezTo>
                    <a:pt x="197" y="16"/>
                    <a:pt x="99"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11"/>
            <p:cNvSpPr/>
            <p:nvPr/>
          </p:nvSpPr>
          <p:spPr>
            <a:xfrm>
              <a:off x="6666847" y="2829694"/>
              <a:ext cx="98633" cy="139499"/>
            </a:xfrm>
            <a:custGeom>
              <a:rect b="b" l="l" r="r" t="t"/>
              <a:pathLst>
                <a:path extrusionOk="0" h="1673" w="1183">
                  <a:moveTo>
                    <a:pt x="427" y="1"/>
                  </a:moveTo>
                  <a:lnTo>
                    <a:pt x="1" y="273"/>
                  </a:lnTo>
                  <a:lnTo>
                    <a:pt x="70" y="512"/>
                  </a:lnTo>
                  <a:lnTo>
                    <a:pt x="270" y="596"/>
                  </a:lnTo>
                  <a:cubicBezTo>
                    <a:pt x="218" y="638"/>
                    <a:pt x="172" y="680"/>
                    <a:pt x="133" y="722"/>
                  </a:cubicBezTo>
                  <a:lnTo>
                    <a:pt x="375" y="1551"/>
                  </a:lnTo>
                  <a:cubicBezTo>
                    <a:pt x="589" y="1638"/>
                    <a:pt x="801" y="1673"/>
                    <a:pt x="1009" y="1673"/>
                  </a:cubicBezTo>
                  <a:cubicBezTo>
                    <a:pt x="1067" y="1673"/>
                    <a:pt x="1125" y="1670"/>
                    <a:pt x="1182" y="1665"/>
                  </a:cubicBezTo>
                  <a:lnTo>
                    <a:pt x="731" y="127"/>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11"/>
            <p:cNvSpPr/>
            <p:nvPr/>
          </p:nvSpPr>
          <p:spPr>
            <a:xfrm>
              <a:off x="6963242" y="2864465"/>
              <a:ext cx="72370" cy="140583"/>
            </a:xfrm>
            <a:custGeom>
              <a:rect b="b" l="l" r="r" t="t"/>
              <a:pathLst>
                <a:path extrusionOk="0" h="1686" w="868">
                  <a:moveTo>
                    <a:pt x="1" y="0"/>
                  </a:moveTo>
                  <a:lnTo>
                    <a:pt x="495" y="1686"/>
                  </a:lnTo>
                  <a:lnTo>
                    <a:pt x="868" y="1456"/>
                  </a:lnTo>
                  <a:lnTo>
                    <a:pt x="785" y="1175"/>
                  </a:lnTo>
                  <a:lnTo>
                    <a:pt x="623" y="1107"/>
                  </a:lnTo>
                  <a:cubicBezTo>
                    <a:pt x="623" y="1107"/>
                    <a:pt x="677" y="1080"/>
                    <a:pt x="741" y="1028"/>
                  </a:cubicBezTo>
                  <a:lnTo>
                    <a:pt x="466" y="85"/>
                  </a:lnTo>
                  <a:cubicBezTo>
                    <a:pt x="312" y="32"/>
                    <a:pt x="155" y="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11"/>
            <p:cNvSpPr/>
            <p:nvPr/>
          </p:nvSpPr>
          <p:spPr>
            <a:xfrm>
              <a:off x="6874698" y="2865132"/>
              <a:ext cx="103635" cy="144168"/>
            </a:xfrm>
            <a:custGeom>
              <a:rect b="b" l="l" r="r" t="t"/>
              <a:pathLst>
                <a:path extrusionOk="0" h="1729" w="1243">
                  <a:moveTo>
                    <a:pt x="783" y="1"/>
                  </a:moveTo>
                  <a:cubicBezTo>
                    <a:pt x="760" y="3"/>
                    <a:pt x="737" y="7"/>
                    <a:pt x="715" y="8"/>
                  </a:cubicBezTo>
                  <a:lnTo>
                    <a:pt x="705" y="11"/>
                  </a:lnTo>
                  <a:cubicBezTo>
                    <a:pt x="680" y="14"/>
                    <a:pt x="654" y="19"/>
                    <a:pt x="631" y="23"/>
                  </a:cubicBezTo>
                  <a:cubicBezTo>
                    <a:pt x="610" y="27"/>
                    <a:pt x="588" y="30"/>
                    <a:pt x="567" y="34"/>
                  </a:cubicBezTo>
                  <a:cubicBezTo>
                    <a:pt x="557" y="37"/>
                    <a:pt x="548" y="39"/>
                    <a:pt x="540" y="40"/>
                  </a:cubicBezTo>
                  <a:cubicBezTo>
                    <a:pt x="522" y="42"/>
                    <a:pt x="506" y="46"/>
                    <a:pt x="490" y="50"/>
                  </a:cubicBezTo>
                  <a:cubicBezTo>
                    <a:pt x="351" y="82"/>
                    <a:pt x="215" y="124"/>
                    <a:pt x="87" y="168"/>
                  </a:cubicBezTo>
                  <a:cubicBezTo>
                    <a:pt x="57" y="179"/>
                    <a:pt x="29" y="190"/>
                    <a:pt x="0" y="202"/>
                  </a:cubicBezTo>
                  <a:lnTo>
                    <a:pt x="164" y="759"/>
                  </a:lnTo>
                  <a:cubicBezTo>
                    <a:pt x="333" y="693"/>
                    <a:pt x="482" y="648"/>
                    <a:pt x="618" y="648"/>
                  </a:cubicBezTo>
                  <a:cubicBezTo>
                    <a:pt x="685" y="648"/>
                    <a:pt x="749" y="659"/>
                    <a:pt x="809" y="684"/>
                  </a:cubicBezTo>
                  <a:cubicBezTo>
                    <a:pt x="995" y="763"/>
                    <a:pt x="942" y="887"/>
                    <a:pt x="738" y="1017"/>
                  </a:cubicBezTo>
                  <a:cubicBezTo>
                    <a:pt x="589" y="1113"/>
                    <a:pt x="432" y="1159"/>
                    <a:pt x="288" y="1179"/>
                  </a:cubicBezTo>
                  <a:lnTo>
                    <a:pt x="449" y="1729"/>
                  </a:lnTo>
                  <a:cubicBezTo>
                    <a:pt x="672" y="1669"/>
                    <a:pt x="880" y="1587"/>
                    <a:pt x="1066" y="1494"/>
                  </a:cubicBezTo>
                  <a:lnTo>
                    <a:pt x="1243" y="1568"/>
                  </a:lnTo>
                  <a:lnTo>
                    <a:pt x="7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11"/>
            <p:cNvSpPr/>
            <p:nvPr/>
          </p:nvSpPr>
          <p:spPr>
            <a:xfrm>
              <a:off x="6546621" y="2667016"/>
              <a:ext cx="800233" cy="419748"/>
            </a:xfrm>
            <a:custGeom>
              <a:rect b="b" l="l" r="r" t="t"/>
              <a:pathLst>
                <a:path extrusionOk="0" h="5034" w="9598">
                  <a:moveTo>
                    <a:pt x="4785" y="0"/>
                  </a:moveTo>
                  <a:cubicBezTo>
                    <a:pt x="3875" y="0"/>
                    <a:pt x="2969" y="138"/>
                    <a:pt x="2184" y="408"/>
                  </a:cubicBezTo>
                  <a:cubicBezTo>
                    <a:pt x="1981" y="479"/>
                    <a:pt x="1783" y="559"/>
                    <a:pt x="1598" y="648"/>
                  </a:cubicBezTo>
                  <a:cubicBezTo>
                    <a:pt x="1453" y="717"/>
                    <a:pt x="1316" y="791"/>
                    <a:pt x="1184" y="871"/>
                  </a:cubicBezTo>
                  <a:cubicBezTo>
                    <a:pt x="959" y="1009"/>
                    <a:pt x="765" y="1156"/>
                    <a:pt x="604" y="1311"/>
                  </a:cubicBezTo>
                  <a:cubicBezTo>
                    <a:pt x="562" y="1352"/>
                    <a:pt x="521" y="1394"/>
                    <a:pt x="483" y="1436"/>
                  </a:cubicBezTo>
                  <a:lnTo>
                    <a:pt x="1" y="1438"/>
                  </a:lnTo>
                  <a:lnTo>
                    <a:pt x="3" y="2456"/>
                  </a:lnTo>
                  <a:cubicBezTo>
                    <a:pt x="3" y="2516"/>
                    <a:pt x="5" y="2575"/>
                    <a:pt x="13" y="2636"/>
                  </a:cubicBezTo>
                  <a:cubicBezTo>
                    <a:pt x="37" y="2827"/>
                    <a:pt x="102" y="3018"/>
                    <a:pt x="205" y="3203"/>
                  </a:cubicBezTo>
                  <a:cubicBezTo>
                    <a:pt x="230" y="3245"/>
                    <a:pt x="256" y="3287"/>
                    <a:pt x="284" y="3329"/>
                  </a:cubicBezTo>
                  <a:cubicBezTo>
                    <a:pt x="413" y="3523"/>
                    <a:pt x="587" y="3709"/>
                    <a:pt x="805" y="3885"/>
                  </a:cubicBezTo>
                  <a:cubicBezTo>
                    <a:pt x="877" y="3943"/>
                    <a:pt x="954" y="4001"/>
                    <a:pt x="1038" y="4056"/>
                  </a:cubicBezTo>
                  <a:cubicBezTo>
                    <a:pt x="1121" y="4112"/>
                    <a:pt x="1208" y="4167"/>
                    <a:pt x="1301" y="4219"/>
                  </a:cubicBezTo>
                  <a:cubicBezTo>
                    <a:pt x="1408" y="4282"/>
                    <a:pt x="1523" y="4340"/>
                    <a:pt x="1643" y="4397"/>
                  </a:cubicBezTo>
                  <a:cubicBezTo>
                    <a:pt x="1790" y="4464"/>
                    <a:pt x="1943" y="4529"/>
                    <a:pt x="2099" y="4584"/>
                  </a:cubicBezTo>
                  <a:cubicBezTo>
                    <a:pt x="2209" y="4625"/>
                    <a:pt x="2320" y="4663"/>
                    <a:pt x="2435" y="4697"/>
                  </a:cubicBezTo>
                  <a:cubicBezTo>
                    <a:pt x="3174" y="4923"/>
                    <a:pt x="3994" y="5034"/>
                    <a:pt x="4812" y="5034"/>
                  </a:cubicBezTo>
                  <a:cubicBezTo>
                    <a:pt x="5851" y="5034"/>
                    <a:pt x="6884" y="4855"/>
                    <a:pt x="7737" y="4502"/>
                  </a:cubicBezTo>
                  <a:cubicBezTo>
                    <a:pt x="7841" y="4460"/>
                    <a:pt x="7943" y="4414"/>
                    <a:pt x="8041" y="4366"/>
                  </a:cubicBezTo>
                  <a:cubicBezTo>
                    <a:pt x="8171" y="4303"/>
                    <a:pt x="8296" y="4234"/>
                    <a:pt x="8415" y="4161"/>
                  </a:cubicBezTo>
                  <a:cubicBezTo>
                    <a:pt x="8528" y="4092"/>
                    <a:pt x="8633" y="4019"/>
                    <a:pt x="8732" y="3945"/>
                  </a:cubicBezTo>
                  <a:cubicBezTo>
                    <a:pt x="8809" y="3886"/>
                    <a:pt x="8881" y="3825"/>
                    <a:pt x="8949" y="3764"/>
                  </a:cubicBezTo>
                  <a:cubicBezTo>
                    <a:pt x="9016" y="3703"/>
                    <a:pt x="9079" y="3639"/>
                    <a:pt x="9135" y="3576"/>
                  </a:cubicBezTo>
                  <a:cubicBezTo>
                    <a:pt x="9303" y="3386"/>
                    <a:pt x="9427" y="3190"/>
                    <a:pt x="9503" y="2987"/>
                  </a:cubicBezTo>
                  <a:cubicBezTo>
                    <a:pt x="9520" y="2944"/>
                    <a:pt x="9534" y="2901"/>
                    <a:pt x="9546" y="2858"/>
                  </a:cubicBezTo>
                  <a:cubicBezTo>
                    <a:pt x="9581" y="2731"/>
                    <a:pt x="9598" y="2604"/>
                    <a:pt x="9598" y="2475"/>
                  </a:cubicBezTo>
                  <a:lnTo>
                    <a:pt x="9598" y="1398"/>
                  </a:lnTo>
                  <a:lnTo>
                    <a:pt x="9071" y="1401"/>
                  </a:lnTo>
                  <a:cubicBezTo>
                    <a:pt x="8944" y="1266"/>
                    <a:pt x="8792" y="1135"/>
                    <a:pt x="8617" y="1017"/>
                  </a:cubicBezTo>
                  <a:cubicBezTo>
                    <a:pt x="8426" y="881"/>
                    <a:pt x="8204" y="754"/>
                    <a:pt x="7956" y="638"/>
                  </a:cubicBezTo>
                  <a:cubicBezTo>
                    <a:pt x="7795" y="563"/>
                    <a:pt x="7626" y="495"/>
                    <a:pt x="7453" y="433"/>
                  </a:cubicBezTo>
                  <a:cubicBezTo>
                    <a:pt x="7246" y="359"/>
                    <a:pt x="7030" y="295"/>
                    <a:pt x="6809" y="239"/>
                  </a:cubicBezTo>
                  <a:cubicBezTo>
                    <a:pt x="6166" y="79"/>
                    <a:pt x="5474" y="0"/>
                    <a:pt x="4785"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11"/>
            <p:cNvSpPr/>
            <p:nvPr/>
          </p:nvSpPr>
          <p:spPr>
            <a:xfrm>
              <a:off x="6835763" y="2895650"/>
              <a:ext cx="66950" cy="189528"/>
            </a:xfrm>
            <a:custGeom>
              <a:rect b="b" l="l" r="r" t="t"/>
              <a:pathLst>
                <a:path extrusionOk="0" h="2273" w="803">
                  <a:moveTo>
                    <a:pt x="0" y="1"/>
                  </a:moveTo>
                  <a:lnTo>
                    <a:pt x="1" y="2187"/>
                  </a:lnTo>
                  <a:cubicBezTo>
                    <a:pt x="264" y="2227"/>
                    <a:pt x="532" y="2257"/>
                    <a:pt x="803" y="2273"/>
                  </a:cubicBezTo>
                  <a:lnTo>
                    <a:pt x="800" y="84"/>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11"/>
            <p:cNvSpPr/>
            <p:nvPr/>
          </p:nvSpPr>
          <p:spPr>
            <a:xfrm>
              <a:off x="7302658" y="2783417"/>
              <a:ext cx="44272" cy="187611"/>
            </a:xfrm>
            <a:custGeom>
              <a:rect b="b" l="l" r="r" t="t"/>
              <a:pathLst>
                <a:path extrusionOk="0" h="2250" w="531">
                  <a:moveTo>
                    <a:pt x="0" y="1"/>
                  </a:moveTo>
                  <a:lnTo>
                    <a:pt x="2" y="2250"/>
                  </a:lnTo>
                  <a:cubicBezTo>
                    <a:pt x="24" y="2226"/>
                    <a:pt x="48" y="2204"/>
                    <a:pt x="69" y="2180"/>
                  </a:cubicBezTo>
                  <a:cubicBezTo>
                    <a:pt x="237" y="1990"/>
                    <a:pt x="360" y="1794"/>
                    <a:pt x="436" y="1591"/>
                  </a:cubicBezTo>
                  <a:cubicBezTo>
                    <a:pt x="454" y="1548"/>
                    <a:pt x="467" y="1505"/>
                    <a:pt x="480" y="1462"/>
                  </a:cubicBezTo>
                  <a:cubicBezTo>
                    <a:pt x="514" y="1335"/>
                    <a:pt x="531" y="1208"/>
                    <a:pt x="531" y="1079"/>
                  </a:cubicBezTo>
                  <a:lnTo>
                    <a:pt x="530" y="2"/>
                  </a:lnTo>
                  <a:lnTo>
                    <a:pt x="3" y="5"/>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211"/>
            <p:cNvSpPr/>
            <p:nvPr/>
          </p:nvSpPr>
          <p:spPr>
            <a:xfrm>
              <a:off x="7124237" y="2781416"/>
              <a:ext cx="34434" cy="283167"/>
            </a:xfrm>
            <a:custGeom>
              <a:rect b="b" l="l" r="r" t="t"/>
              <a:pathLst>
                <a:path extrusionOk="0" h="3396" w="413">
                  <a:moveTo>
                    <a:pt x="412" y="1"/>
                  </a:moveTo>
                  <a:lnTo>
                    <a:pt x="1" y="99"/>
                  </a:lnTo>
                  <a:lnTo>
                    <a:pt x="7" y="3396"/>
                  </a:lnTo>
                  <a:cubicBezTo>
                    <a:pt x="144" y="3360"/>
                    <a:pt x="279" y="3321"/>
                    <a:pt x="410" y="3278"/>
                  </a:cubicBezTo>
                  <a:lnTo>
                    <a:pt x="412"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211"/>
            <p:cNvSpPr/>
            <p:nvPr/>
          </p:nvSpPr>
          <p:spPr>
            <a:xfrm>
              <a:off x="7035777" y="2844536"/>
              <a:ext cx="67034" cy="236890"/>
            </a:xfrm>
            <a:custGeom>
              <a:rect b="b" l="l" r="r" t="t"/>
              <a:pathLst>
                <a:path extrusionOk="0" h="2841" w="804">
                  <a:moveTo>
                    <a:pt x="1" y="1"/>
                  </a:moveTo>
                  <a:lnTo>
                    <a:pt x="3" y="2840"/>
                  </a:lnTo>
                  <a:cubicBezTo>
                    <a:pt x="276" y="2808"/>
                    <a:pt x="544" y="2761"/>
                    <a:pt x="803" y="2705"/>
                  </a:cubicBezTo>
                  <a:lnTo>
                    <a:pt x="801" y="60"/>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11"/>
            <p:cNvSpPr/>
            <p:nvPr/>
          </p:nvSpPr>
          <p:spPr>
            <a:xfrm>
              <a:off x="6539751" y="2681684"/>
              <a:ext cx="232366" cy="380308"/>
            </a:xfrm>
            <a:custGeom>
              <a:rect b="b" l="l" r="r" t="t"/>
              <a:pathLst>
                <a:path extrusionOk="0" h="4561" w="2787">
                  <a:moveTo>
                    <a:pt x="2783" y="0"/>
                  </a:moveTo>
                  <a:cubicBezTo>
                    <a:pt x="2578" y="52"/>
                    <a:pt x="2377" y="108"/>
                    <a:pt x="2184" y="175"/>
                  </a:cubicBezTo>
                  <a:cubicBezTo>
                    <a:pt x="1980" y="245"/>
                    <a:pt x="1783" y="326"/>
                    <a:pt x="1598" y="414"/>
                  </a:cubicBezTo>
                  <a:cubicBezTo>
                    <a:pt x="1452" y="484"/>
                    <a:pt x="1316" y="557"/>
                    <a:pt x="1184" y="638"/>
                  </a:cubicBezTo>
                  <a:cubicBezTo>
                    <a:pt x="959" y="776"/>
                    <a:pt x="764" y="923"/>
                    <a:pt x="604" y="1077"/>
                  </a:cubicBezTo>
                  <a:cubicBezTo>
                    <a:pt x="562" y="1119"/>
                    <a:pt x="521" y="1161"/>
                    <a:pt x="483" y="1203"/>
                  </a:cubicBezTo>
                  <a:lnTo>
                    <a:pt x="1" y="1204"/>
                  </a:lnTo>
                  <a:lnTo>
                    <a:pt x="4" y="2223"/>
                  </a:lnTo>
                  <a:cubicBezTo>
                    <a:pt x="4" y="2284"/>
                    <a:pt x="6" y="2343"/>
                    <a:pt x="14" y="2403"/>
                  </a:cubicBezTo>
                  <a:cubicBezTo>
                    <a:pt x="38" y="2595"/>
                    <a:pt x="103" y="2786"/>
                    <a:pt x="206" y="2971"/>
                  </a:cubicBezTo>
                  <a:cubicBezTo>
                    <a:pt x="231" y="3013"/>
                    <a:pt x="257" y="3055"/>
                    <a:pt x="285" y="3097"/>
                  </a:cubicBezTo>
                  <a:cubicBezTo>
                    <a:pt x="413" y="3291"/>
                    <a:pt x="587" y="3477"/>
                    <a:pt x="806" y="3652"/>
                  </a:cubicBezTo>
                  <a:cubicBezTo>
                    <a:pt x="877" y="3710"/>
                    <a:pt x="955" y="3768"/>
                    <a:pt x="1039" y="3824"/>
                  </a:cubicBezTo>
                  <a:cubicBezTo>
                    <a:pt x="1122" y="3879"/>
                    <a:pt x="1209" y="3935"/>
                    <a:pt x="1302" y="3987"/>
                  </a:cubicBezTo>
                  <a:cubicBezTo>
                    <a:pt x="1409" y="4049"/>
                    <a:pt x="1524" y="4107"/>
                    <a:pt x="1644" y="4164"/>
                  </a:cubicBezTo>
                  <a:cubicBezTo>
                    <a:pt x="1790" y="4232"/>
                    <a:pt x="1943" y="4295"/>
                    <a:pt x="2100" y="4352"/>
                  </a:cubicBezTo>
                  <a:cubicBezTo>
                    <a:pt x="2210" y="4391"/>
                    <a:pt x="2321" y="4430"/>
                    <a:pt x="2436" y="4464"/>
                  </a:cubicBezTo>
                  <a:cubicBezTo>
                    <a:pt x="2551" y="4499"/>
                    <a:pt x="2668" y="4532"/>
                    <a:pt x="2787" y="4560"/>
                  </a:cubicBezTo>
                  <a:lnTo>
                    <a:pt x="2783"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11"/>
            <p:cNvSpPr/>
            <p:nvPr/>
          </p:nvSpPr>
          <p:spPr>
            <a:xfrm>
              <a:off x="6546621" y="2786086"/>
              <a:ext cx="54444" cy="193948"/>
            </a:xfrm>
            <a:custGeom>
              <a:rect b="b" l="l" r="r" t="t"/>
              <a:pathLst>
                <a:path extrusionOk="0" h="2326" w="653">
                  <a:moveTo>
                    <a:pt x="488" y="0"/>
                  </a:moveTo>
                  <a:cubicBezTo>
                    <a:pt x="487" y="3"/>
                    <a:pt x="484" y="5"/>
                    <a:pt x="483" y="7"/>
                  </a:cubicBezTo>
                  <a:lnTo>
                    <a:pt x="1" y="8"/>
                  </a:lnTo>
                  <a:lnTo>
                    <a:pt x="3" y="1026"/>
                  </a:lnTo>
                  <a:cubicBezTo>
                    <a:pt x="3" y="1087"/>
                    <a:pt x="5" y="1146"/>
                    <a:pt x="13" y="1207"/>
                  </a:cubicBezTo>
                  <a:cubicBezTo>
                    <a:pt x="37" y="1398"/>
                    <a:pt x="102" y="1589"/>
                    <a:pt x="205" y="1774"/>
                  </a:cubicBezTo>
                  <a:cubicBezTo>
                    <a:pt x="230" y="1816"/>
                    <a:pt x="256" y="1858"/>
                    <a:pt x="284" y="1900"/>
                  </a:cubicBezTo>
                  <a:cubicBezTo>
                    <a:pt x="382" y="2046"/>
                    <a:pt x="504" y="2188"/>
                    <a:pt x="653" y="2325"/>
                  </a:cubicBezTo>
                  <a:lnTo>
                    <a:pt x="650" y="60"/>
                  </a:lnTo>
                  <a:lnTo>
                    <a:pt x="488"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11"/>
            <p:cNvSpPr/>
            <p:nvPr/>
          </p:nvSpPr>
          <p:spPr>
            <a:xfrm>
              <a:off x="6544370" y="2570709"/>
              <a:ext cx="803485" cy="427752"/>
            </a:xfrm>
            <a:custGeom>
              <a:rect b="b" l="l" r="r" t="t"/>
              <a:pathLst>
                <a:path extrusionOk="0" h="5130" w="9637">
                  <a:moveTo>
                    <a:pt x="4812" y="0"/>
                  </a:moveTo>
                  <a:cubicBezTo>
                    <a:pt x="3902" y="0"/>
                    <a:pt x="2995" y="138"/>
                    <a:pt x="2210" y="409"/>
                  </a:cubicBezTo>
                  <a:cubicBezTo>
                    <a:pt x="2007" y="479"/>
                    <a:pt x="1809" y="559"/>
                    <a:pt x="1624" y="648"/>
                  </a:cubicBezTo>
                  <a:cubicBezTo>
                    <a:pt x="1479" y="716"/>
                    <a:pt x="1340" y="791"/>
                    <a:pt x="1210" y="871"/>
                  </a:cubicBezTo>
                  <a:cubicBezTo>
                    <a:pt x="985" y="1011"/>
                    <a:pt x="790" y="1156"/>
                    <a:pt x="630" y="1311"/>
                  </a:cubicBezTo>
                  <a:cubicBezTo>
                    <a:pt x="443" y="1489"/>
                    <a:pt x="301" y="1675"/>
                    <a:pt x="203" y="1866"/>
                  </a:cubicBezTo>
                  <a:cubicBezTo>
                    <a:pt x="55" y="2148"/>
                    <a:pt x="0" y="2442"/>
                    <a:pt x="37" y="2732"/>
                  </a:cubicBezTo>
                  <a:cubicBezTo>
                    <a:pt x="62" y="2923"/>
                    <a:pt x="126" y="3115"/>
                    <a:pt x="230" y="3300"/>
                  </a:cubicBezTo>
                  <a:cubicBezTo>
                    <a:pt x="254" y="3342"/>
                    <a:pt x="280" y="3384"/>
                    <a:pt x="308" y="3426"/>
                  </a:cubicBezTo>
                  <a:cubicBezTo>
                    <a:pt x="437" y="3619"/>
                    <a:pt x="611" y="3806"/>
                    <a:pt x="828" y="3981"/>
                  </a:cubicBezTo>
                  <a:cubicBezTo>
                    <a:pt x="901" y="4040"/>
                    <a:pt x="979" y="4097"/>
                    <a:pt x="1063" y="4152"/>
                  </a:cubicBezTo>
                  <a:cubicBezTo>
                    <a:pt x="1145" y="4208"/>
                    <a:pt x="1233" y="4263"/>
                    <a:pt x="1326" y="4315"/>
                  </a:cubicBezTo>
                  <a:cubicBezTo>
                    <a:pt x="1433" y="4377"/>
                    <a:pt x="1548" y="4436"/>
                    <a:pt x="1667" y="4493"/>
                  </a:cubicBezTo>
                  <a:cubicBezTo>
                    <a:pt x="1814" y="4561"/>
                    <a:pt x="1967" y="4625"/>
                    <a:pt x="2124" y="4681"/>
                  </a:cubicBezTo>
                  <a:cubicBezTo>
                    <a:pt x="2233" y="4722"/>
                    <a:pt x="2345" y="4758"/>
                    <a:pt x="2460" y="4793"/>
                  </a:cubicBezTo>
                  <a:cubicBezTo>
                    <a:pt x="3198" y="5019"/>
                    <a:pt x="4019" y="5130"/>
                    <a:pt x="4837" y="5130"/>
                  </a:cubicBezTo>
                  <a:cubicBezTo>
                    <a:pt x="5875" y="5130"/>
                    <a:pt x="6909" y="4950"/>
                    <a:pt x="7762" y="4598"/>
                  </a:cubicBezTo>
                  <a:cubicBezTo>
                    <a:pt x="7866" y="4556"/>
                    <a:pt x="7967" y="4510"/>
                    <a:pt x="8065" y="4462"/>
                  </a:cubicBezTo>
                  <a:cubicBezTo>
                    <a:pt x="8195" y="4399"/>
                    <a:pt x="8320" y="4330"/>
                    <a:pt x="8439" y="4257"/>
                  </a:cubicBezTo>
                  <a:cubicBezTo>
                    <a:pt x="8554" y="4188"/>
                    <a:pt x="8659" y="4117"/>
                    <a:pt x="8755" y="4041"/>
                  </a:cubicBezTo>
                  <a:cubicBezTo>
                    <a:pt x="8833" y="3982"/>
                    <a:pt x="8906" y="3922"/>
                    <a:pt x="8974" y="3860"/>
                  </a:cubicBezTo>
                  <a:cubicBezTo>
                    <a:pt x="9040" y="3799"/>
                    <a:pt x="9102" y="3735"/>
                    <a:pt x="9159" y="3672"/>
                  </a:cubicBezTo>
                  <a:cubicBezTo>
                    <a:pt x="9328" y="3484"/>
                    <a:pt x="9451" y="3286"/>
                    <a:pt x="9528" y="3084"/>
                  </a:cubicBezTo>
                  <a:cubicBezTo>
                    <a:pt x="9543" y="3041"/>
                    <a:pt x="9559" y="2997"/>
                    <a:pt x="9571" y="2954"/>
                  </a:cubicBezTo>
                  <a:cubicBezTo>
                    <a:pt x="9624" y="2763"/>
                    <a:pt x="9636" y="2570"/>
                    <a:pt x="9609" y="2379"/>
                  </a:cubicBezTo>
                  <a:cubicBezTo>
                    <a:pt x="9568" y="2089"/>
                    <a:pt x="9436" y="1803"/>
                    <a:pt x="9213" y="1534"/>
                  </a:cubicBezTo>
                  <a:cubicBezTo>
                    <a:pt x="9063" y="1351"/>
                    <a:pt x="8871" y="1177"/>
                    <a:pt x="8641" y="1016"/>
                  </a:cubicBezTo>
                  <a:cubicBezTo>
                    <a:pt x="8452" y="881"/>
                    <a:pt x="8229" y="754"/>
                    <a:pt x="7982" y="638"/>
                  </a:cubicBezTo>
                  <a:cubicBezTo>
                    <a:pt x="7821" y="563"/>
                    <a:pt x="7653" y="495"/>
                    <a:pt x="7479" y="433"/>
                  </a:cubicBezTo>
                  <a:cubicBezTo>
                    <a:pt x="7272" y="359"/>
                    <a:pt x="7056" y="294"/>
                    <a:pt x="6835" y="239"/>
                  </a:cubicBezTo>
                  <a:cubicBezTo>
                    <a:pt x="6192" y="79"/>
                    <a:pt x="5501" y="0"/>
                    <a:pt x="4812"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11"/>
            <p:cNvSpPr/>
            <p:nvPr/>
          </p:nvSpPr>
          <p:spPr>
            <a:xfrm>
              <a:off x="6544370" y="2570709"/>
              <a:ext cx="803485" cy="427752"/>
            </a:xfrm>
            <a:custGeom>
              <a:rect b="b" l="l" r="r" t="t"/>
              <a:pathLst>
                <a:path extrusionOk="0" h="5130" w="9637">
                  <a:moveTo>
                    <a:pt x="4812" y="0"/>
                  </a:moveTo>
                  <a:cubicBezTo>
                    <a:pt x="3902" y="0"/>
                    <a:pt x="2995" y="138"/>
                    <a:pt x="2210" y="409"/>
                  </a:cubicBezTo>
                  <a:cubicBezTo>
                    <a:pt x="2007" y="479"/>
                    <a:pt x="1809" y="559"/>
                    <a:pt x="1624" y="648"/>
                  </a:cubicBezTo>
                  <a:cubicBezTo>
                    <a:pt x="1479" y="716"/>
                    <a:pt x="1340" y="791"/>
                    <a:pt x="1210" y="871"/>
                  </a:cubicBezTo>
                  <a:cubicBezTo>
                    <a:pt x="985" y="1011"/>
                    <a:pt x="790" y="1156"/>
                    <a:pt x="630" y="1311"/>
                  </a:cubicBezTo>
                  <a:cubicBezTo>
                    <a:pt x="443" y="1489"/>
                    <a:pt x="301" y="1675"/>
                    <a:pt x="203" y="1866"/>
                  </a:cubicBezTo>
                  <a:cubicBezTo>
                    <a:pt x="55" y="2148"/>
                    <a:pt x="0" y="2442"/>
                    <a:pt x="37" y="2732"/>
                  </a:cubicBezTo>
                  <a:cubicBezTo>
                    <a:pt x="62" y="2923"/>
                    <a:pt x="126" y="3115"/>
                    <a:pt x="230" y="3300"/>
                  </a:cubicBezTo>
                  <a:cubicBezTo>
                    <a:pt x="254" y="3342"/>
                    <a:pt x="280" y="3384"/>
                    <a:pt x="308" y="3426"/>
                  </a:cubicBezTo>
                  <a:cubicBezTo>
                    <a:pt x="437" y="3619"/>
                    <a:pt x="611" y="3806"/>
                    <a:pt x="828" y="3981"/>
                  </a:cubicBezTo>
                  <a:cubicBezTo>
                    <a:pt x="901" y="4040"/>
                    <a:pt x="979" y="4097"/>
                    <a:pt x="1063" y="4152"/>
                  </a:cubicBezTo>
                  <a:cubicBezTo>
                    <a:pt x="1145" y="4208"/>
                    <a:pt x="1233" y="4263"/>
                    <a:pt x="1326" y="4315"/>
                  </a:cubicBezTo>
                  <a:cubicBezTo>
                    <a:pt x="1433" y="4377"/>
                    <a:pt x="1548" y="4436"/>
                    <a:pt x="1667" y="4493"/>
                  </a:cubicBezTo>
                  <a:cubicBezTo>
                    <a:pt x="1814" y="4561"/>
                    <a:pt x="1967" y="4625"/>
                    <a:pt x="2124" y="4681"/>
                  </a:cubicBezTo>
                  <a:cubicBezTo>
                    <a:pt x="2233" y="4722"/>
                    <a:pt x="2345" y="4758"/>
                    <a:pt x="2460" y="4793"/>
                  </a:cubicBezTo>
                  <a:cubicBezTo>
                    <a:pt x="3198" y="5019"/>
                    <a:pt x="4019" y="5130"/>
                    <a:pt x="4837" y="5130"/>
                  </a:cubicBezTo>
                  <a:cubicBezTo>
                    <a:pt x="5875" y="5130"/>
                    <a:pt x="6909" y="4950"/>
                    <a:pt x="7762" y="4598"/>
                  </a:cubicBezTo>
                  <a:cubicBezTo>
                    <a:pt x="7866" y="4556"/>
                    <a:pt x="7967" y="4510"/>
                    <a:pt x="8065" y="4462"/>
                  </a:cubicBezTo>
                  <a:cubicBezTo>
                    <a:pt x="8195" y="4399"/>
                    <a:pt x="8320" y="4330"/>
                    <a:pt x="8439" y="4257"/>
                  </a:cubicBezTo>
                  <a:cubicBezTo>
                    <a:pt x="8554" y="4188"/>
                    <a:pt x="8659" y="4117"/>
                    <a:pt x="8755" y="4041"/>
                  </a:cubicBezTo>
                  <a:cubicBezTo>
                    <a:pt x="8833" y="3982"/>
                    <a:pt x="8906" y="3922"/>
                    <a:pt x="8974" y="3860"/>
                  </a:cubicBezTo>
                  <a:cubicBezTo>
                    <a:pt x="9040" y="3799"/>
                    <a:pt x="9102" y="3735"/>
                    <a:pt x="9159" y="3672"/>
                  </a:cubicBezTo>
                  <a:cubicBezTo>
                    <a:pt x="9328" y="3484"/>
                    <a:pt x="9451" y="3286"/>
                    <a:pt x="9528" y="3084"/>
                  </a:cubicBezTo>
                  <a:cubicBezTo>
                    <a:pt x="9543" y="3041"/>
                    <a:pt x="9559" y="2997"/>
                    <a:pt x="9571" y="2954"/>
                  </a:cubicBezTo>
                  <a:cubicBezTo>
                    <a:pt x="9624" y="2763"/>
                    <a:pt x="9636" y="2570"/>
                    <a:pt x="9609" y="2379"/>
                  </a:cubicBezTo>
                  <a:cubicBezTo>
                    <a:pt x="9568" y="2089"/>
                    <a:pt x="9436" y="1803"/>
                    <a:pt x="9213" y="1534"/>
                  </a:cubicBezTo>
                  <a:cubicBezTo>
                    <a:pt x="9063" y="1351"/>
                    <a:pt x="8871" y="1177"/>
                    <a:pt x="8641" y="1016"/>
                  </a:cubicBezTo>
                  <a:cubicBezTo>
                    <a:pt x="8452" y="881"/>
                    <a:pt x="8229" y="754"/>
                    <a:pt x="7982" y="638"/>
                  </a:cubicBezTo>
                  <a:cubicBezTo>
                    <a:pt x="7821" y="563"/>
                    <a:pt x="7653" y="495"/>
                    <a:pt x="7479" y="433"/>
                  </a:cubicBezTo>
                  <a:cubicBezTo>
                    <a:pt x="7272" y="359"/>
                    <a:pt x="7056" y="294"/>
                    <a:pt x="6835" y="239"/>
                  </a:cubicBezTo>
                  <a:cubicBezTo>
                    <a:pt x="6192" y="79"/>
                    <a:pt x="5501" y="0"/>
                    <a:pt x="48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11"/>
            <p:cNvSpPr/>
            <p:nvPr/>
          </p:nvSpPr>
          <p:spPr>
            <a:xfrm>
              <a:off x="6544370" y="2570709"/>
              <a:ext cx="803485" cy="427752"/>
            </a:xfrm>
            <a:custGeom>
              <a:rect b="b" l="l" r="r" t="t"/>
              <a:pathLst>
                <a:path extrusionOk="0" h="5130" w="9637">
                  <a:moveTo>
                    <a:pt x="4812" y="0"/>
                  </a:moveTo>
                  <a:cubicBezTo>
                    <a:pt x="3902" y="0"/>
                    <a:pt x="2995" y="138"/>
                    <a:pt x="2210" y="409"/>
                  </a:cubicBezTo>
                  <a:cubicBezTo>
                    <a:pt x="2007" y="479"/>
                    <a:pt x="1809" y="559"/>
                    <a:pt x="1624" y="648"/>
                  </a:cubicBezTo>
                  <a:cubicBezTo>
                    <a:pt x="1479" y="716"/>
                    <a:pt x="1340" y="791"/>
                    <a:pt x="1210" y="871"/>
                  </a:cubicBezTo>
                  <a:cubicBezTo>
                    <a:pt x="985" y="1011"/>
                    <a:pt x="790" y="1156"/>
                    <a:pt x="630" y="1311"/>
                  </a:cubicBezTo>
                  <a:cubicBezTo>
                    <a:pt x="443" y="1489"/>
                    <a:pt x="301" y="1675"/>
                    <a:pt x="203" y="1866"/>
                  </a:cubicBezTo>
                  <a:cubicBezTo>
                    <a:pt x="55" y="2148"/>
                    <a:pt x="0" y="2442"/>
                    <a:pt x="37" y="2732"/>
                  </a:cubicBezTo>
                  <a:cubicBezTo>
                    <a:pt x="62" y="2923"/>
                    <a:pt x="126" y="3115"/>
                    <a:pt x="230" y="3300"/>
                  </a:cubicBezTo>
                  <a:cubicBezTo>
                    <a:pt x="254" y="3342"/>
                    <a:pt x="280" y="3384"/>
                    <a:pt x="308" y="3426"/>
                  </a:cubicBezTo>
                  <a:cubicBezTo>
                    <a:pt x="437" y="3619"/>
                    <a:pt x="611" y="3806"/>
                    <a:pt x="828" y="3981"/>
                  </a:cubicBezTo>
                  <a:cubicBezTo>
                    <a:pt x="901" y="4040"/>
                    <a:pt x="979" y="4097"/>
                    <a:pt x="1063" y="4152"/>
                  </a:cubicBezTo>
                  <a:cubicBezTo>
                    <a:pt x="1145" y="4208"/>
                    <a:pt x="1233" y="4263"/>
                    <a:pt x="1326" y="4315"/>
                  </a:cubicBezTo>
                  <a:cubicBezTo>
                    <a:pt x="1433" y="4377"/>
                    <a:pt x="1548" y="4436"/>
                    <a:pt x="1667" y="4493"/>
                  </a:cubicBezTo>
                  <a:cubicBezTo>
                    <a:pt x="1814" y="4561"/>
                    <a:pt x="1967" y="4625"/>
                    <a:pt x="2124" y="4681"/>
                  </a:cubicBezTo>
                  <a:cubicBezTo>
                    <a:pt x="2233" y="4722"/>
                    <a:pt x="2345" y="4758"/>
                    <a:pt x="2460" y="4793"/>
                  </a:cubicBezTo>
                  <a:cubicBezTo>
                    <a:pt x="3198" y="5019"/>
                    <a:pt x="4019" y="5130"/>
                    <a:pt x="4837" y="5130"/>
                  </a:cubicBezTo>
                  <a:cubicBezTo>
                    <a:pt x="5875" y="5130"/>
                    <a:pt x="6909" y="4950"/>
                    <a:pt x="7762" y="4598"/>
                  </a:cubicBezTo>
                  <a:cubicBezTo>
                    <a:pt x="7866" y="4556"/>
                    <a:pt x="7967" y="4510"/>
                    <a:pt x="8065" y="4462"/>
                  </a:cubicBezTo>
                  <a:cubicBezTo>
                    <a:pt x="8195" y="4399"/>
                    <a:pt x="8320" y="4330"/>
                    <a:pt x="8439" y="4257"/>
                  </a:cubicBezTo>
                  <a:cubicBezTo>
                    <a:pt x="8554" y="4188"/>
                    <a:pt x="8659" y="4117"/>
                    <a:pt x="8755" y="4041"/>
                  </a:cubicBezTo>
                  <a:cubicBezTo>
                    <a:pt x="8833" y="3982"/>
                    <a:pt x="8906" y="3922"/>
                    <a:pt x="8974" y="3860"/>
                  </a:cubicBezTo>
                  <a:cubicBezTo>
                    <a:pt x="9040" y="3799"/>
                    <a:pt x="9102" y="3735"/>
                    <a:pt x="9159" y="3672"/>
                  </a:cubicBezTo>
                  <a:cubicBezTo>
                    <a:pt x="9328" y="3484"/>
                    <a:pt x="9451" y="3286"/>
                    <a:pt x="9528" y="3084"/>
                  </a:cubicBezTo>
                  <a:cubicBezTo>
                    <a:pt x="9543" y="3041"/>
                    <a:pt x="9559" y="2997"/>
                    <a:pt x="9571" y="2954"/>
                  </a:cubicBezTo>
                  <a:cubicBezTo>
                    <a:pt x="9624" y="2763"/>
                    <a:pt x="9636" y="2570"/>
                    <a:pt x="9609" y="2379"/>
                  </a:cubicBezTo>
                  <a:cubicBezTo>
                    <a:pt x="9568" y="2089"/>
                    <a:pt x="9436" y="1803"/>
                    <a:pt x="9213" y="1534"/>
                  </a:cubicBezTo>
                  <a:cubicBezTo>
                    <a:pt x="9063" y="1351"/>
                    <a:pt x="8871" y="1177"/>
                    <a:pt x="8641" y="1016"/>
                  </a:cubicBezTo>
                  <a:cubicBezTo>
                    <a:pt x="8452" y="881"/>
                    <a:pt x="8229" y="754"/>
                    <a:pt x="7982" y="638"/>
                  </a:cubicBezTo>
                  <a:cubicBezTo>
                    <a:pt x="7821" y="563"/>
                    <a:pt x="7653" y="495"/>
                    <a:pt x="7479" y="433"/>
                  </a:cubicBezTo>
                  <a:cubicBezTo>
                    <a:pt x="7272" y="359"/>
                    <a:pt x="7056" y="294"/>
                    <a:pt x="6835" y="239"/>
                  </a:cubicBezTo>
                  <a:cubicBezTo>
                    <a:pt x="6192" y="79"/>
                    <a:pt x="5501" y="0"/>
                    <a:pt x="48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211"/>
            <p:cNvSpPr/>
            <p:nvPr/>
          </p:nvSpPr>
          <p:spPr>
            <a:xfrm>
              <a:off x="6544620" y="2626826"/>
              <a:ext cx="234534" cy="351707"/>
            </a:xfrm>
            <a:custGeom>
              <a:rect b="b" l="l" r="r" t="t"/>
              <a:pathLst>
                <a:path extrusionOk="0" h="4218" w="2813">
                  <a:moveTo>
                    <a:pt x="1576" y="0"/>
                  </a:moveTo>
                  <a:cubicBezTo>
                    <a:pt x="1449" y="61"/>
                    <a:pt x="1326" y="128"/>
                    <a:pt x="1209" y="198"/>
                  </a:cubicBezTo>
                  <a:cubicBezTo>
                    <a:pt x="984" y="336"/>
                    <a:pt x="790" y="483"/>
                    <a:pt x="629" y="638"/>
                  </a:cubicBezTo>
                  <a:cubicBezTo>
                    <a:pt x="444" y="816"/>
                    <a:pt x="301" y="1002"/>
                    <a:pt x="202" y="1193"/>
                  </a:cubicBezTo>
                  <a:cubicBezTo>
                    <a:pt x="54" y="1477"/>
                    <a:pt x="1" y="1769"/>
                    <a:pt x="37" y="2059"/>
                  </a:cubicBezTo>
                  <a:cubicBezTo>
                    <a:pt x="61" y="2250"/>
                    <a:pt x="126" y="2442"/>
                    <a:pt x="229" y="2627"/>
                  </a:cubicBezTo>
                  <a:cubicBezTo>
                    <a:pt x="254" y="2669"/>
                    <a:pt x="280" y="2711"/>
                    <a:pt x="308" y="2753"/>
                  </a:cubicBezTo>
                  <a:cubicBezTo>
                    <a:pt x="437" y="2946"/>
                    <a:pt x="611" y="3133"/>
                    <a:pt x="829" y="3308"/>
                  </a:cubicBezTo>
                  <a:cubicBezTo>
                    <a:pt x="901" y="3366"/>
                    <a:pt x="978" y="3424"/>
                    <a:pt x="1062" y="3479"/>
                  </a:cubicBezTo>
                  <a:cubicBezTo>
                    <a:pt x="1145" y="3535"/>
                    <a:pt x="1232" y="3590"/>
                    <a:pt x="1325" y="3642"/>
                  </a:cubicBezTo>
                  <a:cubicBezTo>
                    <a:pt x="1432" y="3705"/>
                    <a:pt x="1547" y="3763"/>
                    <a:pt x="1667" y="3820"/>
                  </a:cubicBezTo>
                  <a:cubicBezTo>
                    <a:pt x="1814" y="3888"/>
                    <a:pt x="1967" y="3952"/>
                    <a:pt x="2123" y="4008"/>
                  </a:cubicBezTo>
                  <a:cubicBezTo>
                    <a:pt x="2233" y="4048"/>
                    <a:pt x="2344" y="4085"/>
                    <a:pt x="2459" y="4120"/>
                  </a:cubicBezTo>
                  <a:cubicBezTo>
                    <a:pt x="2575" y="4156"/>
                    <a:pt x="2692" y="4188"/>
                    <a:pt x="2813" y="4217"/>
                  </a:cubicBezTo>
                  <a:lnTo>
                    <a:pt x="15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211"/>
            <p:cNvSpPr/>
            <p:nvPr/>
          </p:nvSpPr>
          <p:spPr>
            <a:xfrm>
              <a:off x="6545037" y="2738641"/>
              <a:ext cx="55444" cy="152590"/>
            </a:xfrm>
            <a:custGeom>
              <a:rect b="b" l="l" r="r" t="t"/>
              <a:pathLst>
                <a:path extrusionOk="0" h="1830" w="665">
                  <a:moveTo>
                    <a:pt x="128" y="1"/>
                  </a:moveTo>
                  <a:cubicBezTo>
                    <a:pt x="32" y="237"/>
                    <a:pt x="1" y="479"/>
                    <a:pt x="31" y="718"/>
                  </a:cubicBezTo>
                  <a:cubicBezTo>
                    <a:pt x="55" y="909"/>
                    <a:pt x="119" y="1101"/>
                    <a:pt x="223" y="1286"/>
                  </a:cubicBezTo>
                  <a:cubicBezTo>
                    <a:pt x="247" y="1328"/>
                    <a:pt x="273" y="1370"/>
                    <a:pt x="301" y="1412"/>
                  </a:cubicBezTo>
                  <a:cubicBezTo>
                    <a:pt x="397" y="1556"/>
                    <a:pt x="519" y="1695"/>
                    <a:pt x="664" y="1830"/>
                  </a:cubicBezTo>
                  <a:lnTo>
                    <a:pt x="1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211"/>
            <p:cNvSpPr/>
            <p:nvPr/>
          </p:nvSpPr>
          <p:spPr>
            <a:xfrm>
              <a:off x="6723208" y="2589220"/>
              <a:ext cx="179173" cy="407907"/>
            </a:xfrm>
            <a:custGeom>
              <a:rect b="b" l="l" r="r" t="t"/>
              <a:pathLst>
                <a:path extrusionOk="0" h="4892" w="2149">
                  <a:moveTo>
                    <a:pt x="714" y="1"/>
                  </a:moveTo>
                  <a:cubicBezTo>
                    <a:pt x="491" y="53"/>
                    <a:pt x="274" y="116"/>
                    <a:pt x="67" y="187"/>
                  </a:cubicBezTo>
                  <a:cubicBezTo>
                    <a:pt x="44" y="195"/>
                    <a:pt x="23" y="202"/>
                    <a:pt x="1" y="211"/>
                  </a:cubicBezTo>
                  <a:lnTo>
                    <a:pt x="1350" y="4805"/>
                  </a:lnTo>
                  <a:cubicBezTo>
                    <a:pt x="1613" y="4847"/>
                    <a:pt x="1880" y="4876"/>
                    <a:pt x="2149" y="4892"/>
                  </a:cubicBezTo>
                  <a:lnTo>
                    <a:pt x="714"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11"/>
            <p:cNvSpPr/>
            <p:nvPr/>
          </p:nvSpPr>
          <p:spPr>
            <a:xfrm>
              <a:off x="6912133" y="2570793"/>
              <a:ext cx="190595" cy="422416"/>
            </a:xfrm>
            <a:custGeom>
              <a:rect b="b" l="l" r="r" t="t"/>
              <a:pathLst>
                <a:path extrusionOk="0" h="5066" w="2286">
                  <a:moveTo>
                    <a:pt x="403" y="0"/>
                  </a:moveTo>
                  <a:cubicBezTo>
                    <a:pt x="269" y="0"/>
                    <a:pt x="135" y="3"/>
                    <a:pt x="1" y="9"/>
                  </a:cubicBezTo>
                  <a:lnTo>
                    <a:pt x="1485" y="5065"/>
                  </a:lnTo>
                  <a:cubicBezTo>
                    <a:pt x="1758" y="5032"/>
                    <a:pt x="2026" y="4987"/>
                    <a:pt x="2285" y="4929"/>
                  </a:cubicBezTo>
                  <a:lnTo>
                    <a:pt x="841" y="11"/>
                  </a:lnTo>
                  <a:cubicBezTo>
                    <a:pt x="695" y="4"/>
                    <a:pt x="549" y="0"/>
                    <a:pt x="403"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11"/>
            <p:cNvSpPr/>
            <p:nvPr/>
          </p:nvSpPr>
          <p:spPr>
            <a:xfrm>
              <a:off x="7006346" y="2573211"/>
              <a:ext cx="152243" cy="403321"/>
            </a:xfrm>
            <a:custGeom>
              <a:rect b="b" l="l" r="r" t="t"/>
              <a:pathLst>
                <a:path extrusionOk="0" h="4837" w="1826">
                  <a:moveTo>
                    <a:pt x="0" y="1"/>
                  </a:moveTo>
                  <a:lnTo>
                    <a:pt x="1420" y="4836"/>
                  </a:lnTo>
                  <a:cubicBezTo>
                    <a:pt x="1557" y="4800"/>
                    <a:pt x="1693" y="4759"/>
                    <a:pt x="1825" y="4716"/>
                  </a:cubicBezTo>
                  <a:lnTo>
                    <a:pt x="455" y="49"/>
                  </a:lnTo>
                  <a:cubicBezTo>
                    <a:pt x="305" y="28"/>
                    <a:pt x="153" y="12"/>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11"/>
            <p:cNvSpPr/>
            <p:nvPr/>
          </p:nvSpPr>
          <p:spPr>
            <a:xfrm>
              <a:off x="7229622" y="2633913"/>
              <a:ext cx="118226" cy="248980"/>
            </a:xfrm>
            <a:custGeom>
              <a:rect b="b" l="l" r="r" t="t"/>
              <a:pathLst>
                <a:path extrusionOk="0" h="2986" w="1418">
                  <a:moveTo>
                    <a:pt x="1" y="1"/>
                  </a:moveTo>
                  <a:lnTo>
                    <a:pt x="874" y="2986"/>
                  </a:lnTo>
                  <a:cubicBezTo>
                    <a:pt x="896" y="2964"/>
                    <a:pt x="919" y="2939"/>
                    <a:pt x="940" y="2916"/>
                  </a:cubicBezTo>
                  <a:cubicBezTo>
                    <a:pt x="1109" y="2726"/>
                    <a:pt x="1232" y="2529"/>
                    <a:pt x="1307" y="2328"/>
                  </a:cubicBezTo>
                  <a:cubicBezTo>
                    <a:pt x="1325" y="2284"/>
                    <a:pt x="1340" y="2241"/>
                    <a:pt x="1352" y="2197"/>
                  </a:cubicBezTo>
                  <a:cubicBezTo>
                    <a:pt x="1405" y="2007"/>
                    <a:pt x="1417" y="1814"/>
                    <a:pt x="1390" y="1622"/>
                  </a:cubicBezTo>
                  <a:cubicBezTo>
                    <a:pt x="1349" y="1332"/>
                    <a:pt x="1217" y="1046"/>
                    <a:pt x="994" y="777"/>
                  </a:cubicBezTo>
                  <a:cubicBezTo>
                    <a:pt x="843" y="596"/>
                    <a:pt x="655" y="421"/>
                    <a:pt x="421" y="259"/>
                  </a:cubicBezTo>
                  <a:cubicBezTo>
                    <a:pt x="382" y="232"/>
                    <a:pt x="340" y="203"/>
                    <a:pt x="298" y="176"/>
                  </a:cubicBezTo>
                  <a:cubicBezTo>
                    <a:pt x="280" y="164"/>
                    <a:pt x="260" y="150"/>
                    <a:pt x="240" y="139"/>
                  </a:cubicBezTo>
                  <a:cubicBezTo>
                    <a:pt x="222" y="127"/>
                    <a:pt x="202" y="116"/>
                    <a:pt x="182" y="103"/>
                  </a:cubicBezTo>
                  <a:cubicBezTo>
                    <a:pt x="123" y="69"/>
                    <a:pt x="64" y="33"/>
                    <a:pt x="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11"/>
            <p:cNvSpPr/>
            <p:nvPr/>
          </p:nvSpPr>
          <p:spPr>
            <a:xfrm>
              <a:off x="6613404" y="2625158"/>
              <a:ext cx="665332" cy="318855"/>
            </a:xfrm>
            <a:custGeom>
              <a:rect b="b" l="l" r="r" t="t"/>
              <a:pathLst>
                <a:path extrusionOk="0" h="3824" w="7980">
                  <a:moveTo>
                    <a:pt x="3987" y="1"/>
                  </a:moveTo>
                  <a:cubicBezTo>
                    <a:pt x="3064" y="1"/>
                    <a:pt x="2146" y="191"/>
                    <a:pt x="1456" y="563"/>
                  </a:cubicBezTo>
                  <a:cubicBezTo>
                    <a:pt x="1401" y="593"/>
                    <a:pt x="1345" y="625"/>
                    <a:pt x="1293" y="656"/>
                  </a:cubicBezTo>
                  <a:cubicBezTo>
                    <a:pt x="0" y="1453"/>
                    <a:pt x="163" y="2659"/>
                    <a:pt x="1657" y="3353"/>
                  </a:cubicBezTo>
                  <a:cubicBezTo>
                    <a:pt x="2336" y="3669"/>
                    <a:pt x="3174" y="3823"/>
                    <a:pt x="4007" y="3823"/>
                  </a:cubicBezTo>
                  <a:cubicBezTo>
                    <a:pt x="5005" y="3823"/>
                    <a:pt x="5997" y="3601"/>
                    <a:pt x="6702" y="3167"/>
                  </a:cubicBezTo>
                  <a:cubicBezTo>
                    <a:pt x="6754" y="3134"/>
                    <a:pt x="6804" y="3101"/>
                    <a:pt x="6851" y="3066"/>
                  </a:cubicBezTo>
                  <a:cubicBezTo>
                    <a:pt x="7979" y="2273"/>
                    <a:pt x="7770" y="1136"/>
                    <a:pt x="6338" y="471"/>
                  </a:cubicBezTo>
                  <a:cubicBezTo>
                    <a:pt x="5658" y="155"/>
                    <a:pt x="4820" y="1"/>
                    <a:pt x="3987"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11"/>
            <p:cNvSpPr/>
            <p:nvPr/>
          </p:nvSpPr>
          <p:spPr>
            <a:xfrm>
              <a:off x="6613404" y="2625158"/>
              <a:ext cx="665332" cy="318855"/>
            </a:xfrm>
            <a:custGeom>
              <a:rect b="b" l="l" r="r" t="t"/>
              <a:pathLst>
                <a:path extrusionOk="0" h="3824" w="7980">
                  <a:moveTo>
                    <a:pt x="3987" y="1"/>
                  </a:moveTo>
                  <a:cubicBezTo>
                    <a:pt x="3064" y="1"/>
                    <a:pt x="2146" y="191"/>
                    <a:pt x="1456" y="563"/>
                  </a:cubicBezTo>
                  <a:cubicBezTo>
                    <a:pt x="1401" y="593"/>
                    <a:pt x="1345" y="625"/>
                    <a:pt x="1293" y="656"/>
                  </a:cubicBezTo>
                  <a:cubicBezTo>
                    <a:pt x="0" y="1453"/>
                    <a:pt x="163" y="2659"/>
                    <a:pt x="1657" y="3353"/>
                  </a:cubicBezTo>
                  <a:cubicBezTo>
                    <a:pt x="2336" y="3669"/>
                    <a:pt x="3174" y="3823"/>
                    <a:pt x="4007" y="3823"/>
                  </a:cubicBezTo>
                  <a:cubicBezTo>
                    <a:pt x="5005" y="3823"/>
                    <a:pt x="5997" y="3601"/>
                    <a:pt x="6702" y="3167"/>
                  </a:cubicBezTo>
                  <a:cubicBezTo>
                    <a:pt x="6754" y="3134"/>
                    <a:pt x="6804" y="3101"/>
                    <a:pt x="6851" y="3066"/>
                  </a:cubicBezTo>
                  <a:cubicBezTo>
                    <a:pt x="7979" y="2273"/>
                    <a:pt x="7770" y="1136"/>
                    <a:pt x="6338" y="471"/>
                  </a:cubicBezTo>
                  <a:cubicBezTo>
                    <a:pt x="5658" y="155"/>
                    <a:pt x="4820"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11"/>
            <p:cNvSpPr/>
            <p:nvPr/>
          </p:nvSpPr>
          <p:spPr>
            <a:xfrm>
              <a:off x="6654758" y="2632329"/>
              <a:ext cx="584709" cy="304513"/>
            </a:xfrm>
            <a:custGeom>
              <a:rect b="b" l="l" r="r" t="t"/>
              <a:pathLst>
                <a:path extrusionOk="0" h="3652" w="7013">
                  <a:moveTo>
                    <a:pt x="3491" y="0"/>
                  </a:moveTo>
                  <a:cubicBezTo>
                    <a:pt x="2610" y="0"/>
                    <a:pt x="1733" y="182"/>
                    <a:pt x="1074" y="538"/>
                  </a:cubicBezTo>
                  <a:cubicBezTo>
                    <a:pt x="1063" y="544"/>
                    <a:pt x="1053" y="549"/>
                    <a:pt x="1041" y="554"/>
                  </a:cubicBezTo>
                  <a:cubicBezTo>
                    <a:pt x="999" y="579"/>
                    <a:pt x="958" y="602"/>
                    <a:pt x="917" y="626"/>
                  </a:cubicBezTo>
                  <a:cubicBezTo>
                    <a:pt x="672" y="778"/>
                    <a:pt x="480" y="944"/>
                    <a:pt x="345" y="1119"/>
                  </a:cubicBezTo>
                  <a:cubicBezTo>
                    <a:pt x="20" y="1535"/>
                    <a:pt x="0" y="1999"/>
                    <a:pt x="272" y="2420"/>
                  </a:cubicBezTo>
                  <a:cubicBezTo>
                    <a:pt x="432" y="2667"/>
                    <a:pt x="693" y="2897"/>
                    <a:pt x="1052" y="3095"/>
                  </a:cubicBezTo>
                  <a:cubicBezTo>
                    <a:pt x="1118" y="3132"/>
                    <a:pt x="1190" y="3169"/>
                    <a:pt x="1265" y="3203"/>
                  </a:cubicBezTo>
                  <a:cubicBezTo>
                    <a:pt x="1333" y="3235"/>
                    <a:pt x="1403" y="3265"/>
                    <a:pt x="1475" y="3293"/>
                  </a:cubicBezTo>
                  <a:cubicBezTo>
                    <a:pt x="1625" y="3353"/>
                    <a:pt x="1782" y="3406"/>
                    <a:pt x="1944" y="3449"/>
                  </a:cubicBezTo>
                  <a:cubicBezTo>
                    <a:pt x="2436" y="3584"/>
                    <a:pt x="2974" y="3651"/>
                    <a:pt x="3510" y="3651"/>
                  </a:cubicBezTo>
                  <a:cubicBezTo>
                    <a:pt x="4204" y="3651"/>
                    <a:pt x="4895" y="3539"/>
                    <a:pt x="5479" y="3318"/>
                  </a:cubicBezTo>
                  <a:cubicBezTo>
                    <a:pt x="5627" y="3263"/>
                    <a:pt x="5769" y="3200"/>
                    <a:pt x="5901" y="3129"/>
                  </a:cubicBezTo>
                  <a:cubicBezTo>
                    <a:pt x="5964" y="3097"/>
                    <a:pt x="6025" y="3061"/>
                    <a:pt x="6084" y="3026"/>
                  </a:cubicBezTo>
                  <a:cubicBezTo>
                    <a:pt x="6134" y="2994"/>
                    <a:pt x="6184" y="2963"/>
                    <a:pt x="6228" y="2931"/>
                  </a:cubicBezTo>
                  <a:cubicBezTo>
                    <a:pt x="6242" y="2921"/>
                    <a:pt x="6254" y="2912"/>
                    <a:pt x="6266" y="2902"/>
                  </a:cubicBezTo>
                  <a:cubicBezTo>
                    <a:pt x="6569" y="2681"/>
                    <a:pt x="6765" y="2433"/>
                    <a:pt x="6855" y="2178"/>
                  </a:cubicBezTo>
                  <a:cubicBezTo>
                    <a:pt x="7013" y="1741"/>
                    <a:pt x="6869" y="1283"/>
                    <a:pt x="6435" y="895"/>
                  </a:cubicBezTo>
                  <a:cubicBezTo>
                    <a:pt x="6254" y="732"/>
                    <a:pt x="6021" y="581"/>
                    <a:pt x="5737" y="449"/>
                  </a:cubicBezTo>
                  <a:cubicBezTo>
                    <a:pt x="5691" y="428"/>
                    <a:pt x="5646" y="407"/>
                    <a:pt x="5596" y="388"/>
                  </a:cubicBezTo>
                  <a:cubicBezTo>
                    <a:pt x="4974" y="128"/>
                    <a:pt x="4231" y="0"/>
                    <a:pt x="349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11"/>
            <p:cNvSpPr/>
            <p:nvPr/>
          </p:nvSpPr>
          <p:spPr>
            <a:xfrm>
              <a:off x="6654758" y="2632329"/>
              <a:ext cx="584709" cy="304513"/>
            </a:xfrm>
            <a:custGeom>
              <a:rect b="b" l="l" r="r" t="t"/>
              <a:pathLst>
                <a:path extrusionOk="0" h="3652" w="7013">
                  <a:moveTo>
                    <a:pt x="3491" y="0"/>
                  </a:moveTo>
                  <a:cubicBezTo>
                    <a:pt x="2610" y="0"/>
                    <a:pt x="1733" y="182"/>
                    <a:pt x="1074" y="538"/>
                  </a:cubicBezTo>
                  <a:cubicBezTo>
                    <a:pt x="1063" y="544"/>
                    <a:pt x="1053" y="549"/>
                    <a:pt x="1041" y="554"/>
                  </a:cubicBezTo>
                  <a:cubicBezTo>
                    <a:pt x="999" y="579"/>
                    <a:pt x="958" y="602"/>
                    <a:pt x="917" y="626"/>
                  </a:cubicBezTo>
                  <a:cubicBezTo>
                    <a:pt x="672" y="778"/>
                    <a:pt x="480" y="944"/>
                    <a:pt x="345" y="1119"/>
                  </a:cubicBezTo>
                  <a:cubicBezTo>
                    <a:pt x="20" y="1535"/>
                    <a:pt x="0" y="1999"/>
                    <a:pt x="272" y="2420"/>
                  </a:cubicBezTo>
                  <a:cubicBezTo>
                    <a:pt x="432" y="2667"/>
                    <a:pt x="693" y="2897"/>
                    <a:pt x="1052" y="3095"/>
                  </a:cubicBezTo>
                  <a:cubicBezTo>
                    <a:pt x="1118" y="3132"/>
                    <a:pt x="1190" y="3169"/>
                    <a:pt x="1265" y="3203"/>
                  </a:cubicBezTo>
                  <a:cubicBezTo>
                    <a:pt x="1333" y="3235"/>
                    <a:pt x="1403" y="3265"/>
                    <a:pt x="1475" y="3293"/>
                  </a:cubicBezTo>
                  <a:cubicBezTo>
                    <a:pt x="1625" y="3353"/>
                    <a:pt x="1782" y="3406"/>
                    <a:pt x="1944" y="3449"/>
                  </a:cubicBezTo>
                  <a:cubicBezTo>
                    <a:pt x="2436" y="3584"/>
                    <a:pt x="2974" y="3651"/>
                    <a:pt x="3510" y="3651"/>
                  </a:cubicBezTo>
                  <a:cubicBezTo>
                    <a:pt x="4204" y="3651"/>
                    <a:pt x="4895" y="3539"/>
                    <a:pt x="5479" y="3318"/>
                  </a:cubicBezTo>
                  <a:cubicBezTo>
                    <a:pt x="5627" y="3263"/>
                    <a:pt x="5769" y="3200"/>
                    <a:pt x="5901" y="3129"/>
                  </a:cubicBezTo>
                  <a:cubicBezTo>
                    <a:pt x="5964" y="3097"/>
                    <a:pt x="6025" y="3061"/>
                    <a:pt x="6084" y="3026"/>
                  </a:cubicBezTo>
                  <a:cubicBezTo>
                    <a:pt x="6134" y="2994"/>
                    <a:pt x="6184" y="2963"/>
                    <a:pt x="6228" y="2931"/>
                  </a:cubicBezTo>
                  <a:cubicBezTo>
                    <a:pt x="6242" y="2921"/>
                    <a:pt x="6254" y="2912"/>
                    <a:pt x="6266" y="2902"/>
                  </a:cubicBezTo>
                  <a:cubicBezTo>
                    <a:pt x="6569" y="2681"/>
                    <a:pt x="6765" y="2433"/>
                    <a:pt x="6855" y="2178"/>
                  </a:cubicBezTo>
                  <a:cubicBezTo>
                    <a:pt x="7013" y="1741"/>
                    <a:pt x="6869" y="1283"/>
                    <a:pt x="6435" y="895"/>
                  </a:cubicBezTo>
                  <a:cubicBezTo>
                    <a:pt x="6254" y="732"/>
                    <a:pt x="6021" y="581"/>
                    <a:pt x="5737" y="449"/>
                  </a:cubicBezTo>
                  <a:cubicBezTo>
                    <a:pt x="5691" y="428"/>
                    <a:pt x="5646" y="407"/>
                    <a:pt x="5596" y="388"/>
                  </a:cubicBezTo>
                  <a:cubicBezTo>
                    <a:pt x="4974" y="128"/>
                    <a:pt x="4231" y="0"/>
                    <a:pt x="34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11"/>
            <p:cNvSpPr/>
            <p:nvPr/>
          </p:nvSpPr>
          <p:spPr>
            <a:xfrm>
              <a:off x="6663679" y="2665765"/>
              <a:ext cx="566283" cy="271077"/>
            </a:xfrm>
            <a:custGeom>
              <a:rect b="b" l="l" r="r" t="t"/>
              <a:pathLst>
                <a:path extrusionOk="0" h="3251" w="6792">
                  <a:moveTo>
                    <a:pt x="3387" y="0"/>
                  </a:moveTo>
                  <a:cubicBezTo>
                    <a:pt x="2505" y="0"/>
                    <a:pt x="1629" y="182"/>
                    <a:pt x="969" y="538"/>
                  </a:cubicBezTo>
                  <a:cubicBezTo>
                    <a:pt x="958" y="544"/>
                    <a:pt x="947" y="549"/>
                    <a:pt x="936" y="556"/>
                  </a:cubicBezTo>
                  <a:cubicBezTo>
                    <a:pt x="894" y="578"/>
                    <a:pt x="852" y="602"/>
                    <a:pt x="812" y="627"/>
                  </a:cubicBezTo>
                  <a:cubicBezTo>
                    <a:pt x="567" y="779"/>
                    <a:pt x="376" y="945"/>
                    <a:pt x="240" y="1120"/>
                  </a:cubicBezTo>
                  <a:cubicBezTo>
                    <a:pt x="114" y="1282"/>
                    <a:pt x="35" y="1452"/>
                    <a:pt x="1" y="1624"/>
                  </a:cubicBezTo>
                  <a:cubicBezTo>
                    <a:pt x="29" y="1758"/>
                    <a:pt x="85" y="1892"/>
                    <a:pt x="167" y="2019"/>
                  </a:cubicBezTo>
                  <a:cubicBezTo>
                    <a:pt x="328" y="2266"/>
                    <a:pt x="588" y="2498"/>
                    <a:pt x="947" y="2694"/>
                  </a:cubicBezTo>
                  <a:cubicBezTo>
                    <a:pt x="1016" y="2731"/>
                    <a:pt x="1085" y="2768"/>
                    <a:pt x="1161" y="2802"/>
                  </a:cubicBezTo>
                  <a:cubicBezTo>
                    <a:pt x="1230" y="2834"/>
                    <a:pt x="1298" y="2864"/>
                    <a:pt x="1370" y="2892"/>
                  </a:cubicBezTo>
                  <a:cubicBezTo>
                    <a:pt x="1521" y="2952"/>
                    <a:pt x="1678" y="3002"/>
                    <a:pt x="1839" y="3048"/>
                  </a:cubicBezTo>
                  <a:cubicBezTo>
                    <a:pt x="2332" y="3183"/>
                    <a:pt x="2870" y="3250"/>
                    <a:pt x="3405" y="3250"/>
                  </a:cubicBezTo>
                  <a:cubicBezTo>
                    <a:pt x="4100" y="3250"/>
                    <a:pt x="4790" y="3138"/>
                    <a:pt x="5375" y="2917"/>
                  </a:cubicBezTo>
                  <a:cubicBezTo>
                    <a:pt x="5523" y="2862"/>
                    <a:pt x="5663" y="2799"/>
                    <a:pt x="5797" y="2728"/>
                  </a:cubicBezTo>
                  <a:cubicBezTo>
                    <a:pt x="5860" y="2696"/>
                    <a:pt x="5920" y="2662"/>
                    <a:pt x="5980" y="2625"/>
                  </a:cubicBezTo>
                  <a:cubicBezTo>
                    <a:pt x="6030" y="2594"/>
                    <a:pt x="6078" y="2562"/>
                    <a:pt x="6124" y="2530"/>
                  </a:cubicBezTo>
                  <a:cubicBezTo>
                    <a:pt x="6137" y="2520"/>
                    <a:pt x="6150" y="2511"/>
                    <a:pt x="6162" y="2501"/>
                  </a:cubicBezTo>
                  <a:cubicBezTo>
                    <a:pt x="6464" y="2280"/>
                    <a:pt x="6659" y="2032"/>
                    <a:pt x="6751" y="1777"/>
                  </a:cubicBezTo>
                  <a:cubicBezTo>
                    <a:pt x="6769" y="1728"/>
                    <a:pt x="6781" y="1680"/>
                    <a:pt x="6792" y="1629"/>
                  </a:cubicBezTo>
                  <a:cubicBezTo>
                    <a:pt x="6738" y="1373"/>
                    <a:pt x="6585" y="1123"/>
                    <a:pt x="6332" y="896"/>
                  </a:cubicBezTo>
                  <a:cubicBezTo>
                    <a:pt x="6148" y="731"/>
                    <a:pt x="5915" y="581"/>
                    <a:pt x="5631" y="449"/>
                  </a:cubicBezTo>
                  <a:cubicBezTo>
                    <a:pt x="5585" y="428"/>
                    <a:pt x="5540" y="407"/>
                    <a:pt x="5491" y="388"/>
                  </a:cubicBezTo>
                  <a:cubicBezTo>
                    <a:pt x="4869" y="128"/>
                    <a:pt x="4126" y="0"/>
                    <a:pt x="338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11"/>
            <p:cNvSpPr/>
            <p:nvPr/>
          </p:nvSpPr>
          <p:spPr>
            <a:xfrm>
              <a:off x="6663679" y="2665765"/>
              <a:ext cx="566283" cy="271077"/>
            </a:xfrm>
            <a:custGeom>
              <a:rect b="b" l="l" r="r" t="t"/>
              <a:pathLst>
                <a:path extrusionOk="0" h="3251" w="6792">
                  <a:moveTo>
                    <a:pt x="3387" y="0"/>
                  </a:moveTo>
                  <a:cubicBezTo>
                    <a:pt x="2505" y="0"/>
                    <a:pt x="1629" y="182"/>
                    <a:pt x="969" y="538"/>
                  </a:cubicBezTo>
                  <a:cubicBezTo>
                    <a:pt x="958" y="544"/>
                    <a:pt x="947" y="549"/>
                    <a:pt x="936" y="556"/>
                  </a:cubicBezTo>
                  <a:cubicBezTo>
                    <a:pt x="894" y="578"/>
                    <a:pt x="852" y="602"/>
                    <a:pt x="812" y="627"/>
                  </a:cubicBezTo>
                  <a:cubicBezTo>
                    <a:pt x="567" y="779"/>
                    <a:pt x="376" y="945"/>
                    <a:pt x="240" y="1120"/>
                  </a:cubicBezTo>
                  <a:cubicBezTo>
                    <a:pt x="114" y="1282"/>
                    <a:pt x="35" y="1452"/>
                    <a:pt x="1" y="1624"/>
                  </a:cubicBezTo>
                  <a:cubicBezTo>
                    <a:pt x="29" y="1758"/>
                    <a:pt x="85" y="1892"/>
                    <a:pt x="167" y="2019"/>
                  </a:cubicBezTo>
                  <a:cubicBezTo>
                    <a:pt x="328" y="2266"/>
                    <a:pt x="588" y="2498"/>
                    <a:pt x="947" y="2694"/>
                  </a:cubicBezTo>
                  <a:cubicBezTo>
                    <a:pt x="1016" y="2731"/>
                    <a:pt x="1085" y="2768"/>
                    <a:pt x="1161" y="2802"/>
                  </a:cubicBezTo>
                  <a:cubicBezTo>
                    <a:pt x="1230" y="2834"/>
                    <a:pt x="1298" y="2864"/>
                    <a:pt x="1370" y="2892"/>
                  </a:cubicBezTo>
                  <a:cubicBezTo>
                    <a:pt x="1521" y="2952"/>
                    <a:pt x="1678" y="3002"/>
                    <a:pt x="1839" y="3048"/>
                  </a:cubicBezTo>
                  <a:cubicBezTo>
                    <a:pt x="2332" y="3183"/>
                    <a:pt x="2870" y="3250"/>
                    <a:pt x="3405" y="3250"/>
                  </a:cubicBezTo>
                  <a:cubicBezTo>
                    <a:pt x="4100" y="3250"/>
                    <a:pt x="4790" y="3138"/>
                    <a:pt x="5375" y="2917"/>
                  </a:cubicBezTo>
                  <a:cubicBezTo>
                    <a:pt x="5523" y="2862"/>
                    <a:pt x="5663" y="2799"/>
                    <a:pt x="5797" y="2728"/>
                  </a:cubicBezTo>
                  <a:cubicBezTo>
                    <a:pt x="5860" y="2696"/>
                    <a:pt x="5920" y="2662"/>
                    <a:pt x="5980" y="2625"/>
                  </a:cubicBezTo>
                  <a:cubicBezTo>
                    <a:pt x="6030" y="2594"/>
                    <a:pt x="6078" y="2562"/>
                    <a:pt x="6124" y="2530"/>
                  </a:cubicBezTo>
                  <a:cubicBezTo>
                    <a:pt x="6137" y="2520"/>
                    <a:pt x="6150" y="2511"/>
                    <a:pt x="6162" y="2501"/>
                  </a:cubicBezTo>
                  <a:cubicBezTo>
                    <a:pt x="6464" y="2280"/>
                    <a:pt x="6659" y="2032"/>
                    <a:pt x="6751" y="1777"/>
                  </a:cubicBezTo>
                  <a:cubicBezTo>
                    <a:pt x="6769" y="1728"/>
                    <a:pt x="6781" y="1680"/>
                    <a:pt x="6792" y="1629"/>
                  </a:cubicBezTo>
                  <a:cubicBezTo>
                    <a:pt x="6738" y="1373"/>
                    <a:pt x="6585" y="1123"/>
                    <a:pt x="6332" y="896"/>
                  </a:cubicBezTo>
                  <a:cubicBezTo>
                    <a:pt x="6148" y="731"/>
                    <a:pt x="5915" y="581"/>
                    <a:pt x="5631" y="449"/>
                  </a:cubicBezTo>
                  <a:cubicBezTo>
                    <a:pt x="5585" y="428"/>
                    <a:pt x="5540" y="407"/>
                    <a:pt x="5491" y="388"/>
                  </a:cubicBezTo>
                  <a:cubicBezTo>
                    <a:pt x="4869" y="128"/>
                    <a:pt x="4126" y="0"/>
                    <a:pt x="3387"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11"/>
            <p:cNvSpPr/>
            <p:nvPr/>
          </p:nvSpPr>
          <p:spPr>
            <a:xfrm>
              <a:off x="6547455" y="2798509"/>
              <a:ext cx="791479" cy="202369"/>
            </a:xfrm>
            <a:custGeom>
              <a:rect b="b" l="l" r="r" t="t"/>
              <a:pathLst>
                <a:path extrusionOk="0" h="2427" w="9493">
                  <a:moveTo>
                    <a:pt x="9493" y="354"/>
                  </a:moveTo>
                  <a:lnTo>
                    <a:pt x="9493" y="354"/>
                  </a:lnTo>
                  <a:cubicBezTo>
                    <a:pt x="9462" y="420"/>
                    <a:pt x="9430" y="484"/>
                    <a:pt x="9394" y="546"/>
                  </a:cubicBezTo>
                  <a:lnTo>
                    <a:pt x="9394" y="546"/>
                  </a:lnTo>
                  <a:cubicBezTo>
                    <a:pt x="9430" y="484"/>
                    <a:pt x="9463" y="420"/>
                    <a:pt x="9493" y="354"/>
                  </a:cubicBezTo>
                  <a:close/>
                  <a:moveTo>
                    <a:pt x="0" y="0"/>
                  </a:moveTo>
                  <a:cubicBezTo>
                    <a:pt x="62" y="512"/>
                    <a:pt x="389" y="943"/>
                    <a:pt x="785" y="1264"/>
                  </a:cubicBezTo>
                  <a:lnTo>
                    <a:pt x="783" y="1262"/>
                  </a:lnTo>
                  <a:lnTo>
                    <a:pt x="783" y="1262"/>
                  </a:lnTo>
                  <a:cubicBezTo>
                    <a:pt x="1881" y="2113"/>
                    <a:pt x="3372" y="2426"/>
                    <a:pt x="4834" y="2426"/>
                  </a:cubicBezTo>
                  <a:cubicBezTo>
                    <a:pt x="4933" y="2426"/>
                    <a:pt x="5032" y="2425"/>
                    <a:pt x="5131" y="2422"/>
                  </a:cubicBezTo>
                  <a:cubicBezTo>
                    <a:pt x="6632" y="2334"/>
                    <a:pt x="8605" y="1944"/>
                    <a:pt x="9394" y="546"/>
                  </a:cubicBezTo>
                  <a:lnTo>
                    <a:pt x="9394" y="546"/>
                  </a:lnTo>
                  <a:cubicBezTo>
                    <a:pt x="8783" y="1613"/>
                    <a:pt x="7362" y="2054"/>
                    <a:pt x="6191" y="2261"/>
                  </a:cubicBezTo>
                  <a:cubicBezTo>
                    <a:pt x="5720" y="2328"/>
                    <a:pt x="5239" y="2365"/>
                    <a:pt x="4760" y="2365"/>
                  </a:cubicBezTo>
                  <a:cubicBezTo>
                    <a:pt x="3320" y="2365"/>
                    <a:pt x="1894" y="2036"/>
                    <a:pt x="802" y="1233"/>
                  </a:cubicBezTo>
                  <a:lnTo>
                    <a:pt x="802" y="1233"/>
                  </a:lnTo>
                  <a:lnTo>
                    <a:pt x="805" y="1235"/>
                  </a:lnTo>
                  <a:cubicBezTo>
                    <a:pt x="410" y="923"/>
                    <a:pt x="72" y="506"/>
                    <a:pt x="0"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11"/>
            <p:cNvSpPr/>
            <p:nvPr/>
          </p:nvSpPr>
          <p:spPr>
            <a:xfrm>
              <a:off x="6736297" y="2674937"/>
              <a:ext cx="404869" cy="242310"/>
            </a:xfrm>
            <a:custGeom>
              <a:rect b="b" l="l" r="r" t="t"/>
              <a:pathLst>
                <a:path extrusionOk="0" h="2906" w="4856">
                  <a:moveTo>
                    <a:pt x="2327" y="0"/>
                  </a:moveTo>
                  <a:cubicBezTo>
                    <a:pt x="1923" y="0"/>
                    <a:pt x="1505" y="101"/>
                    <a:pt x="1093" y="303"/>
                  </a:cubicBezTo>
                  <a:lnTo>
                    <a:pt x="624" y="108"/>
                  </a:lnTo>
                  <a:lnTo>
                    <a:pt x="0" y="508"/>
                  </a:lnTo>
                  <a:lnTo>
                    <a:pt x="0" y="1060"/>
                  </a:lnTo>
                  <a:lnTo>
                    <a:pt x="146" y="1120"/>
                  </a:lnTo>
                  <a:cubicBezTo>
                    <a:pt x="137" y="1156"/>
                    <a:pt x="130" y="1191"/>
                    <a:pt x="132" y="1225"/>
                  </a:cubicBezTo>
                  <a:lnTo>
                    <a:pt x="132" y="1229"/>
                  </a:lnTo>
                  <a:cubicBezTo>
                    <a:pt x="137" y="1314"/>
                    <a:pt x="128" y="1679"/>
                    <a:pt x="132" y="1778"/>
                  </a:cubicBezTo>
                  <a:lnTo>
                    <a:pt x="132" y="1782"/>
                  </a:lnTo>
                  <a:cubicBezTo>
                    <a:pt x="139" y="1945"/>
                    <a:pt x="272" y="2089"/>
                    <a:pt x="551" y="2205"/>
                  </a:cubicBezTo>
                  <a:cubicBezTo>
                    <a:pt x="771" y="2297"/>
                    <a:pt x="990" y="2334"/>
                    <a:pt x="1205" y="2334"/>
                  </a:cubicBezTo>
                  <a:cubicBezTo>
                    <a:pt x="1509" y="2334"/>
                    <a:pt x="1806" y="2260"/>
                    <a:pt x="2090" y="2158"/>
                  </a:cubicBezTo>
                  <a:lnTo>
                    <a:pt x="2090" y="2158"/>
                  </a:lnTo>
                  <a:lnTo>
                    <a:pt x="1962" y="2290"/>
                  </a:lnTo>
                  <a:lnTo>
                    <a:pt x="1962" y="2843"/>
                  </a:lnTo>
                  <a:cubicBezTo>
                    <a:pt x="2073" y="2869"/>
                    <a:pt x="2184" y="2886"/>
                    <a:pt x="2291" y="2897"/>
                  </a:cubicBezTo>
                  <a:cubicBezTo>
                    <a:pt x="2358" y="2903"/>
                    <a:pt x="2425" y="2906"/>
                    <a:pt x="2491" y="2906"/>
                  </a:cubicBezTo>
                  <a:cubicBezTo>
                    <a:pt x="2618" y="2906"/>
                    <a:pt x="2743" y="2895"/>
                    <a:pt x="2864" y="2876"/>
                  </a:cubicBezTo>
                  <a:cubicBezTo>
                    <a:pt x="3191" y="2825"/>
                    <a:pt x="3495" y="2714"/>
                    <a:pt x="3755" y="2582"/>
                  </a:cubicBezTo>
                  <a:lnTo>
                    <a:pt x="4222" y="2779"/>
                  </a:lnTo>
                  <a:lnTo>
                    <a:pt x="4855" y="2389"/>
                  </a:lnTo>
                  <a:lnTo>
                    <a:pt x="4855" y="1837"/>
                  </a:lnTo>
                  <a:lnTo>
                    <a:pt x="4737" y="1786"/>
                  </a:lnTo>
                  <a:lnTo>
                    <a:pt x="4712" y="1775"/>
                  </a:lnTo>
                  <a:cubicBezTo>
                    <a:pt x="4721" y="1735"/>
                    <a:pt x="4727" y="1692"/>
                    <a:pt x="4726" y="1646"/>
                  </a:cubicBezTo>
                  <a:cubicBezTo>
                    <a:pt x="4726" y="1630"/>
                    <a:pt x="4722" y="1617"/>
                    <a:pt x="4721" y="1602"/>
                  </a:cubicBezTo>
                  <a:cubicBezTo>
                    <a:pt x="4713" y="1534"/>
                    <a:pt x="4728" y="1223"/>
                    <a:pt x="4726" y="1093"/>
                  </a:cubicBezTo>
                  <a:cubicBezTo>
                    <a:pt x="4726" y="1077"/>
                    <a:pt x="4722" y="1064"/>
                    <a:pt x="4721" y="1050"/>
                  </a:cubicBezTo>
                  <a:cubicBezTo>
                    <a:pt x="4702" y="896"/>
                    <a:pt x="4574" y="756"/>
                    <a:pt x="4312" y="648"/>
                  </a:cubicBezTo>
                  <a:lnTo>
                    <a:pt x="4312" y="646"/>
                  </a:lnTo>
                  <a:cubicBezTo>
                    <a:pt x="4103" y="559"/>
                    <a:pt x="3891" y="524"/>
                    <a:pt x="3683" y="524"/>
                  </a:cubicBezTo>
                  <a:cubicBezTo>
                    <a:pt x="3614" y="524"/>
                    <a:pt x="3544" y="528"/>
                    <a:pt x="3476" y="535"/>
                  </a:cubicBezTo>
                  <a:cubicBezTo>
                    <a:pt x="3451" y="538"/>
                    <a:pt x="3428" y="542"/>
                    <a:pt x="3404" y="544"/>
                  </a:cubicBezTo>
                  <a:lnTo>
                    <a:pt x="3397" y="545"/>
                  </a:lnTo>
                  <a:cubicBezTo>
                    <a:pt x="3371" y="550"/>
                    <a:pt x="3346" y="554"/>
                    <a:pt x="3323" y="558"/>
                  </a:cubicBezTo>
                  <a:cubicBezTo>
                    <a:pt x="3302" y="561"/>
                    <a:pt x="3278" y="566"/>
                    <a:pt x="3257" y="570"/>
                  </a:cubicBezTo>
                  <a:cubicBezTo>
                    <a:pt x="3249" y="572"/>
                    <a:pt x="3239" y="574"/>
                    <a:pt x="3231" y="575"/>
                  </a:cubicBezTo>
                  <a:cubicBezTo>
                    <a:pt x="3214" y="577"/>
                    <a:pt x="3197" y="581"/>
                    <a:pt x="3181" y="586"/>
                  </a:cubicBezTo>
                  <a:cubicBezTo>
                    <a:pt x="3041" y="617"/>
                    <a:pt x="2907" y="659"/>
                    <a:pt x="2777" y="704"/>
                  </a:cubicBezTo>
                  <a:cubicBezTo>
                    <a:pt x="2719" y="724"/>
                    <a:pt x="2661" y="746"/>
                    <a:pt x="2604" y="769"/>
                  </a:cubicBezTo>
                  <a:lnTo>
                    <a:pt x="2772" y="595"/>
                  </a:lnTo>
                  <a:lnTo>
                    <a:pt x="2772" y="42"/>
                  </a:lnTo>
                  <a:cubicBezTo>
                    <a:pt x="2626" y="14"/>
                    <a:pt x="2478" y="0"/>
                    <a:pt x="232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11"/>
            <p:cNvSpPr/>
            <p:nvPr/>
          </p:nvSpPr>
          <p:spPr>
            <a:xfrm>
              <a:off x="7100976" y="2768242"/>
              <a:ext cx="29431" cy="54782"/>
            </a:xfrm>
            <a:custGeom>
              <a:rect b="b" l="l" r="r" t="t"/>
              <a:pathLst>
                <a:path extrusionOk="0" h="657" w="353">
                  <a:moveTo>
                    <a:pt x="350" y="0"/>
                  </a:moveTo>
                  <a:cubicBezTo>
                    <a:pt x="340" y="351"/>
                    <a:pt x="0" y="515"/>
                    <a:pt x="1" y="515"/>
                  </a:cubicBezTo>
                  <a:lnTo>
                    <a:pt x="338" y="656"/>
                  </a:lnTo>
                  <a:cubicBezTo>
                    <a:pt x="347" y="615"/>
                    <a:pt x="353" y="573"/>
                    <a:pt x="352" y="527"/>
                  </a:cubicBezTo>
                  <a:lnTo>
                    <a:pt x="347" y="483"/>
                  </a:lnTo>
                  <a:cubicBezTo>
                    <a:pt x="339" y="420"/>
                    <a:pt x="352" y="142"/>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11"/>
            <p:cNvSpPr/>
            <p:nvPr/>
          </p:nvSpPr>
          <p:spPr>
            <a:xfrm>
              <a:off x="6833011" y="2678522"/>
              <a:ext cx="134401" cy="91971"/>
            </a:xfrm>
            <a:custGeom>
              <a:rect b="b" l="l" r="r" t="t"/>
              <a:pathLst>
                <a:path extrusionOk="0" h="1103" w="1612">
                  <a:moveTo>
                    <a:pt x="1611" y="0"/>
                  </a:moveTo>
                  <a:lnTo>
                    <a:pt x="1063" y="572"/>
                  </a:lnTo>
                  <a:cubicBezTo>
                    <a:pt x="995" y="555"/>
                    <a:pt x="925" y="546"/>
                    <a:pt x="852" y="546"/>
                  </a:cubicBezTo>
                  <a:cubicBezTo>
                    <a:pt x="663" y="546"/>
                    <a:pt x="458" y="606"/>
                    <a:pt x="258" y="732"/>
                  </a:cubicBezTo>
                  <a:cubicBezTo>
                    <a:pt x="0" y="899"/>
                    <a:pt x="22" y="1008"/>
                    <a:pt x="164" y="1068"/>
                  </a:cubicBezTo>
                  <a:cubicBezTo>
                    <a:pt x="199" y="1084"/>
                    <a:pt x="238" y="1094"/>
                    <a:pt x="277" y="1097"/>
                  </a:cubicBezTo>
                  <a:cubicBezTo>
                    <a:pt x="300" y="1101"/>
                    <a:pt x="324" y="1102"/>
                    <a:pt x="348" y="1102"/>
                  </a:cubicBezTo>
                  <a:cubicBezTo>
                    <a:pt x="400" y="1102"/>
                    <a:pt x="456" y="1095"/>
                    <a:pt x="517" y="1081"/>
                  </a:cubicBezTo>
                  <a:cubicBezTo>
                    <a:pt x="659" y="1049"/>
                    <a:pt x="835" y="978"/>
                    <a:pt x="1069" y="878"/>
                  </a:cubicBezTo>
                  <a:cubicBezTo>
                    <a:pt x="1101" y="865"/>
                    <a:pt x="1133" y="852"/>
                    <a:pt x="1168" y="837"/>
                  </a:cubicBezTo>
                  <a:cubicBezTo>
                    <a:pt x="1251" y="802"/>
                    <a:pt x="1338" y="767"/>
                    <a:pt x="1427" y="732"/>
                  </a:cubicBezTo>
                  <a:cubicBezTo>
                    <a:pt x="1434" y="730"/>
                    <a:pt x="1438" y="728"/>
                    <a:pt x="1444" y="726"/>
                  </a:cubicBezTo>
                  <a:lnTo>
                    <a:pt x="1610" y="552"/>
                  </a:lnTo>
                  <a:lnTo>
                    <a:pt x="161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11"/>
            <p:cNvSpPr/>
            <p:nvPr/>
          </p:nvSpPr>
          <p:spPr>
            <a:xfrm>
              <a:off x="6735881" y="2717295"/>
              <a:ext cx="39186" cy="51197"/>
            </a:xfrm>
            <a:custGeom>
              <a:rect b="b" l="l" r="r" t="t"/>
              <a:pathLst>
                <a:path extrusionOk="0" h="614" w="470">
                  <a:moveTo>
                    <a:pt x="2" y="1"/>
                  </a:moveTo>
                  <a:lnTo>
                    <a:pt x="1" y="552"/>
                  </a:lnTo>
                  <a:lnTo>
                    <a:pt x="147" y="613"/>
                  </a:lnTo>
                  <a:cubicBezTo>
                    <a:pt x="183" y="482"/>
                    <a:pt x="295" y="340"/>
                    <a:pt x="469" y="196"/>
                  </a:cubicBezTo>
                  <a:lnTo>
                    <a:pt x="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11"/>
            <p:cNvSpPr/>
            <p:nvPr/>
          </p:nvSpPr>
          <p:spPr>
            <a:xfrm>
              <a:off x="6899627" y="2828027"/>
              <a:ext cx="241537" cy="89136"/>
            </a:xfrm>
            <a:custGeom>
              <a:rect b="b" l="l" r="r" t="t"/>
              <a:pathLst>
                <a:path extrusionOk="0" h="1069" w="2897">
                  <a:moveTo>
                    <a:pt x="2896" y="1"/>
                  </a:moveTo>
                  <a:lnTo>
                    <a:pt x="2263" y="390"/>
                  </a:lnTo>
                  <a:lnTo>
                    <a:pt x="1794" y="194"/>
                  </a:lnTo>
                  <a:cubicBezTo>
                    <a:pt x="1534" y="324"/>
                    <a:pt x="1229" y="436"/>
                    <a:pt x="902" y="486"/>
                  </a:cubicBezTo>
                  <a:cubicBezTo>
                    <a:pt x="777" y="506"/>
                    <a:pt x="649" y="517"/>
                    <a:pt x="519" y="517"/>
                  </a:cubicBezTo>
                  <a:cubicBezTo>
                    <a:pt x="456" y="517"/>
                    <a:pt x="394" y="514"/>
                    <a:pt x="330" y="509"/>
                  </a:cubicBezTo>
                  <a:cubicBezTo>
                    <a:pt x="225" y="498"/>
                    <a:pt x="112" y="483"/>
                    <a:pt x="1" y="454"/>
                  </a:cubicBezTo>
                  <a:lnTo>
                    <a:pt x="1" y="1007"/>
                  </a:lnTo>
                  <a:cubicBezTo>
                    <a:pt x="112" y="1034"/>
                    <a:pt x="221" y="1050"/>
                    <a:pt x="330" y="1061"/>
                  </a:cubicBezTo>
                  <a:cubicBezTo>
                    <a:pt x="395" y="1066"/>
                    <a:pt x="460" y="1069"/>
                    <a:pt x="524" y="1069"/>
                  </a:cubicBezTo>
                  <a:cubicBezTo>
                    <a:pt x="652" y="1069"/>
                    <a:pt x="779" y="1058"/>
                    <a:pt x="902" y="1039"/>
                  </a:cubicBezTo>
                  <a:cubicBezTo>
                    <a:pt x="1230" y="989"/>
                    <a:pt x="1534" y="878"/>
                    <a:pt x="1794" y="746"/>
                  </a:cubicBezTo>
                  <a:lnTo>
                    <a:pt x="2262" y="944"/>
                  </a:lnTo>
                  <a:lnTo>
                    <a:pt x="2896" y="553"/>
                  </a:lnTo>
                  <a:lnTo>
                    <a:pt x="28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11"/>
            <p:cNvSpPr/>
            <p:nvPr/>
          </p:nvSpPr>
          <p:spPr>
            <a:xfrm>
              <a:off x="6927224" y="2890230"/>
              <a:ext cx="122228" cy="28684"/>
            </a:xfrm>
            <a:custGeom>
              <a:rect b="b" l="l" r="r" t="t"/>
              <a:pathLst>
                <a:path extrusionOk="0" h="344" w="1466">
                  <a:moveTo>
                    <a:pt x="1465" y="0"/>
                  </a:moveTo>
                  <a:cubicBezTo>
                    <a:pt x="1346" y="45"/>
                    <a:pt x="1228" y="90"/>
                    <a:pt x="1104" y="130"/>
                  </a:cubicBezTo>
                  <a:cubicBezTo>
                    <a:pt x="985" y="167"/>
                    <a:pt x="865" y="203"/>
                    <a:pt x="743" y="229"/>
                  </a:cubicBezTo>
                  <a:cubicBezTo>
                    <a:pt x="498" y="285"/>
                    <a:pt x="252" y="313"/>
                    <a:pt x="0" y="317"/>
                  </a:cubicBezTo>
                  <a:cubicBezTo>
                    <a:pt x="97" y="335"/>
                    <a:pt x="197" y="343"/>
                    <a:pt x="298" y="343"/>
                  </a:cubicBezTo>
                  <a:cubicBezTo>
                    <a:pt x="450" y="343"/>
                    <a:pt x="604" y="324"/>
                    <a:pt x="754" y="291"/>
                  </a:cubicBezTo>
                  <a:cubicBezTo>
                    <a:pt x="1004" y="233"/>
                    <a:pt x="1249" y="135"/>
                    <a:pt x="14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11"/>
            <p:cNvSpPr/>
            <p:nvPr/>
          </p:nvSpPr>
          <p:spPr>
            <a:xfrm>
              <a:off x="6746719" y="2773745"/>
              <a:ext cx="296732" cy="96223"/>
            </a:xfrm>
            <a:custGeom>
              <a:rect b="b" l="l" r="r" t="t"/>
              <a:pathLst>
                <a:path extrusionOk="0" h="1154" w="3559">
                  <a:moveTo>
                    <a:pt x="4" y="47"/>
                  </a:moveTo>
                  <a:lnTo>
                    <a:pt x="4" y="47"/>
                  </a:lnTo>
                  <a:cubicBezTo>
                    <a:pt x="4" y="48"/>
                    <a:pt x="4" y="48"/>
                    <a:pt x="4" y="48"/>
                  </a:cubicBezTo>
                  <a:lnTo>
                    <a:pt x="4" y="48"/>
                  </a:lnTo>
                  <a:cubicBezTo>
                    <a:pt x="4" y="48"/>
                    <a:pt x="4" y="48"/>
                    <a:pt x="4" y="47"/>
                  </a:cubicBezTo>
                  <a:close/>
                  <a:moveTo>
                    <a:pt x="3181" y="0"/>
                  </a:moveTo>
                  <a:cubicBezTo>
                    <a:pt x="2917" y="0"/>
                    <a:pt x="2599" y="173"/>
                    <a:pt x="2191" y="338"/>
                  </a:cubicBezTo>
                  <a:cubicBezTo>
                    <a:pt x="1838" y="480"/>
                    <a:pt x="1464" y="600"/>
                    <a:pt x="1079" y="600"/>
                  </a:cubicBezTo>
                  <a:cubicBezTo>
                    <a:pt x="863" y="600"/>
                    <a:pt x="644" y="562"/>
                    <a:pt x="422" y="470"/>
                  </a:cubicBezTo>
                  <a:cubicBezTo>
                    <a:pt x="147" y="354"/>
                    <a:pt x="14" y="211"/>
                    <a:pt x="4" y="48"/>
                  </a:cubicBezTo>
                  <a:lnTo>
                    <a:pt x="4" y="48"/>
                  </a:lnTo>
                  <a:cubicBezTo>
                    <a:pt x="9" y="136"/>
                    <a:pt x="1" y="498"/>
                    <a:pt x="5" y="596"/>
                  </a:cubicBezTo>
                  <a:lnTo>
                    <a:pt x="5" y="598"/>
                  </a:lnTo>
                  <a:cubicBezTo>
                    <a:pt x="14" y="760"/>
                    <a:pt x="147" y="904"/>
                    <a:pt x="424" y="1023"/>
                  </a:cubicBezTo>
                  <a:cubicBezTo>
                    <a:pt x="644" y="1115"/>
                    <a:pt x="863" y="1153"/>
                    <a:pt x="1078" y="1153"/>
                  </a:cubicBezTo>
                  <a:cubicBezTo>
                    <a:pt x="1381" y="1153"/>
                    <a:pt x="1677" y="1079"/>
                    <a:pt x="1961" y="978"/>
                  </a:cubicBezTo>
                  <a:lnTo>
                    <a:pt x="1965" y="976"/>
                  </a:lnTo>
                  <a:lnTo>
                    <a:pt x="2419" y="508"/>
                  </a:lnTo>
                  <a:cubicBezTo>
                    <a:pt x="2492" y="529"/>
                    <a:pt x="2588" y="544"/>
                    <a:pt x="2697" y="544"/>
                  </a:cubicBezTo>
                  <a:cubicBezTo>
                    <a:pt x="2879" y="544"/>
                    <a:pt x="3096" y="501"/>
                    <a:pt x="3301" y="370"/>
                  </a:cubicBezTo>
                  <a:cubicBezTo>
                    <a:pt x="3505" y="239"/>
                    <a:pt x="3558" y="116"/>
                    <a:pt x="3372" y="37"/>
                  </a:cubicBezTo>
                  <a:cubicBezTo>
                    <a:pt x="3311" y="11"/>
                    <a:pt x="3248" y="0"/>
                    <a:pt x="31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11"/>
            <p:cNvSpPr/>
            <p:nvPr/>
          </p:nvSpPr>
          <p:spPr>
            <a:xfrm>
              <a:off x="6921555" y="2678522"/>
              <a:ext cx="45690" cy="93722"/>
            </a:xfrm>
            <a:custGeom>
              <a:rect b="b" l="l" r="r" t="t"/>
              <a:pathLst>
                <a:path extrusionOk="0" h="1124" w="548">
                  <a:moveTo>
                    <a:pt x="548" y="0"/>
                  </a:moveTo>
                  <a:lnTo>
                    <a:pt x="1" y="572"/>
                  </a:lnTo>
                  <a:lnTo>
                    <a:pt x="1" y="1124"/>
                  </a:lnTo>
                  <a:lnTo>
                    <a:pt x="548" y="553"/>
                  </a:lnTo>
                  <a:lnTo>
                    <a:pt x="54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11"/>
            <p:cNvSpPr/>
            <p:nvPr/>
          </p:nvSpPr>
          <p:spPr>
            <a:xfrm>
              <a:off x="6921555" y="2678522"/>
              <a:ext cx="45690" cy="93722"/>
            </a:xfrm>
            <a:custGeom>
              <a:rect b="b" l="l" r="r" t="t"/>
              <a:pathLst>
                <a:path extrusionOk="0" h="1124" w="548">
                  <a:moveTo>
                    <a:pt x="548" y="0"/>
                  </a:moveTo>
                  <a:lnTo>
                    <a:pt x="1" y="572"/>
                  </a:lnTo>
                  <a:lnTo>
                    <a:pt x="1" y="1124"/>
                  </a:lnTo>
                  <a:lnTo>
                    <a:pt x="548" y="553"/>
                  </a:lnTo>
                  <a:lnTo>
                    <a:pt x="54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11"/>
            <p:cNvSpPr/>
            <p:nvPr/>
          </p:nvSpPr>
          <p:spPr>
            <a:xfrm>
              <a:off x="6735964" y="2717379"/>
              <a:ext cx="39186" cy="51197"/>
            </a:xfrm>
            <a:custGeom>
              <a:rect b="b" l="l" r="r" t="t"/>
              <a:pathLst>
                <a:path extrusionOk="0" h="614" w="470">
                  <a:moveTo>
                    <a:pt x="1" y="1"/>
                  </a:moveTo>
                  <a:lnTo>
                    <a:pt x="1" y="551"/>
                  </a:lnTo>
                  <a:lnTo>
                    <a:pt x="147" y="613"/>
                  </a:lnTo>
                  <a:lnTo>
                    <a:pt x="469" y="196"/>
                  </a:lnTo>
                  <a:lnTo>
                    <a:pt x="1"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11"/>
            <p:cNvSpPr/>
            <p:nvPr/>
          </p:nvSpPr>
          <p:spPr>
            <a:xfrm>
              <a:off x="6735964" y="2717379"/>
              <a:ext cx="39186" cy="51197"/>
            </a:xfrm>
            <a:custGeom>
              <a:rect b="b" l="l" r="r" t="t"/>
              <a:pathLst>
                <a:path extrusionOk="0" h="614" w="470">
                  <a:moveTo>
                    <a:pt x="1" y="1"/>
                  </a:moveTo>
                  <a:lnTo>
                    <a:pt x="1" y="551"/>
                  </a:lnTo>
                  <a:lnTo>
                    <a:pt x="147" y="613"/>
                  </a:lnTo>
                  <a:lnTo>
                    <a:pt x="469" y="196"/>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11"/>
            <p:cNvSpPr/>
            <p:nvPr/>
          </p:nvSpPr>
          <p:spPr>
            <a:xfrm>
              <a:off x="6736047" y="2675187"/>
              <a:ext cx="405369" cy="196199"/>
            </a:xfrm>
            <a:custGeom>
              <a:rect b="b" l="l" r="r" t="t"/>
              <a:pathLst>
                <a:path extrusionOk="0" h="2353" w="4862">
                  <a:moveTo>
                    <a:pt x="2332" y="0"/>
                  </a:moveTo>
                  <a:cubicBezTo>
                    <a:pt x="1926" y="0"/>
                    <a:pt x="1507" y="101"/>
                    <a:pt x="1094" y="303"/>
                  </a:cubicBezTo>
                  <a:lnTo>
                    <a:pt x="626" y="108"/>
                  </a:lnTo>
                  <a:lnTo>
                    <a:pt x="1" y="508"/>
                  </a:lnTo>
                  <a:lnTo>
                    <a:pt x="469" y="703"/>
                  </a:lnTo>
                  <a:cubicBezTo>
                    <a:pt x="246" y="887"/>
                    <a:pt x="127" y="1066"/>
                    <a:pt x="135" y="1225"/>
                  </a:cubicBezTo>
                  <a:lnTo>
                    <a:pt x="135" y="1229"/>
                  </a:lnTo>
                  <a:cubicBezTo>
                    <a:pt x="143" y="1391"/>
                    <a:pt x="277" y="1535"/>
                    <a:pt x="555" y="1651"/>
                  </a:cubicBezTo>
                  <a:cubicBezTo>
                    <a:pt x="775" y="1744"/>
                    <a:pt x="994" y="1781"/>
                    <a:pt x="1209" y="1781"/>
                  </a:cubicBezTo>
                  <a:cubicBezTo>
                    <a:pt x="1595" y="1781"/>
                    <a:pt x="1969" y="1660"/>
                    <a:pt x="2322" y="1519"/>
                  </a:cubicBezTo>
                  <a:cubicBezTo>
                    <a:pt x="2728" y="1354"/>
                    <a:pt x="3046" y="1182"/>
                    <a:pt x="3310" y="1182"/>
                  </a:cubicBezTo>
                  <a:cubicBezTo>
                    <a:pt x="3378" y="1182"/>
                    <a:pt x="3442" y="1193"/>
                    <a:pt x="3503" y="1219"/>
                  </a:cubicBezTo>
                  <a:cubicBezTo>
                    <a:pt x="3690" y="1298"/>
                    <a:pt x="3637" y="1420"/>
                    <a:pt x="3432" y="1551"/>
                  </a:cubicBezTo>
                  <a:cubicBezTo>
                    <a:pt x="3227" y="1682"/>
                    <a:pt x="3007" y="1725"/>
                    <a:pt x="2824" y="1725"/>
                  </a:cubicBezTo>
                  <a:cubicBezTo>
                    <a:pt x="2717" y="1725"/>
                    <a:pt x="2623" y="1710"/>
                    <a:pt x="2550" y="1690"/>
                  </a:cubicBezTo>
                  <a:lnTo>
                    <a:pt x="1967" y="2290"/>
                  </a:lnTo>
                  <a:cubicBezTo>
                    <a:pt x="2078" y="2317"/>
                    <a:pt x="2189" y="2334"/>
                    <a:pt x="2297" y="2344"/>
                  </a:cubicBezTo>
                  <a:cubicBezTo>
                    <a:pt x="2362" y="2350"/>
                    <a:pt x="2426" y="2352"/>
                    <a:pt x="2489" y="2352"/>
                  </a:cubicBezTo>
                  <a:cubicBezTo>
                    <a:pt x="2618" y="2352"/>
                    <a:pt x="2745" y="2341"/>
                    <a:pt x="2869" y="2323"/>
                  </a:cubicBezTo>
                  <a:cubicBezTo>
                    <a:pt x="3196" y="2271"/>
                    <a:pt x="3501" y="2161"/>
                    <a:pt x="3760" y="2029"/>
                  </a:cubicBezTo>
                  <a:lnTo>
                    <a:pt x="4229" y="2226"/>
                  </a:lnTo>
                  <a:lnTo>
                    <a:pt x="4862" y="1837"/>
                  </a:lnTo>
                  <a:lnTo>
                    <a:pt x="4740" y="1783"/>
                  </a:lnTo>
                  <a:lnTo>
                    <a:pt x="4377" y="1630"/>
                  </a:lnTo>
                  <a:cubicBezTo>
                    <a:pt x="4377" y="1630"/>
                    <a:pt x="4734" y="1457"/>
                    <a:pt x="4727" y="1090"/>
                  </a:cubicBezTo>
                  <a:cubicBezTo>
                    <a:pt x="4727" y="1074"/>
                    <a:pt x="4724" y="1061"/>
                    <a:pt x="4723" y="1047"/>
                  </a:cubicBezTo>
                  <a:cubicBezTo>
                    <a:pt x="4704" y="893"/>
                    <a:pt x="4576" y="755"/>
                    <a:pt x="4314" y="645"/>
                  </a:cubicBezTo>
                  <a:lnTo>
                    <a:pt x="4314" y="644"/>
                  </a:lnTo>
                  <a:cubicBezTo>
                    <a:pt x="4105" y="557"/>
                    <a:pt x="3894" y="522"/>
                    <a:pt x="3686" y="522"/>
                  </a:cubicBezTo>
                  <a:cubicBezTo>
                    <a:pt x="3615" y="522"/>
                    <a:pt x="3546" y="526"/>
                    <a:pt x="3477" y="533"/>
                  </a:cubicBezTo>
                  <a:cubicBezTo>
                    <a:pt x="3453" y="535"/>
                    <a:pt x="3429" y="539"/>
                    <a:pt x="3406" y="541"/>
                  </a:cubicBezTo>
                  <a:lnTo>
                    <a:pt x="3397" y="544"/>
                  </a:lnTo>
                  <a:cubicBezTo>
                    <a:pt x="3373" y="547"/>
                    <a:pt x="3348" y="551"/>
                    <a:pt x="3324" y="555"/>
                  </a:cubicBezTo>
                  <a:cubicBezTo>
                    <a:pt x="3303" y="559"/>
                    <a:pt x="3280" y="563"/>
                    <a:pt x="3259" y="567"/>
                  </a:cubicBezTo>
                  <a:cubicBezTo>
                    <a:pt x="3250" y="569"/>
                    <a:pt x="3241" y="571"/>
                    <a:pt x="3233" y="572"/>
                  </a:cubicBezTo>
                  <a:cubicBezTo>
                    <a:pt x="3216" y="574"/>
                    <a:pt x="3199" y="578"/>
                    <a:pt x="3183" y="583"/>
                  </a:cubicBezTo>
                  <a:cubicBezTo>
                    <a:pt x="3043" y="614"/>
                    <a:pt x="2909" y="656"/>
                    <a:pt x="2779" y="701"/>
                  </a:cubicBezTo>
                  <a:cubicBezTo>
                    <a:pt x="2716" y="724"/>
                    <a:pt x="2653" y="747"/>
                    <a:pt x="2590" y="772"/>
                  </a:cubicBezTo>
                  <a:cubicBezTo>
                    <a:pt x="2501" y="806"/>
                    <a:pt x="2412" y="843"/>
                    <a:pt x="2330" y="878"/>
                  </a:cubicBezTo>
                  <a:cubicBezTo>
                    <a:pt x="2295" y="893"/>
                    <a:pt x="2264" y="905"/>
                    <a:pt x="2231" y="920"/>
                  </a:cubicBezTo>
                  <a:cubicBezTo>
                    <a:pt x="1996" y="1020"/>
                    <a:pt x="1820" y="1091"/>
                    <a:pt x="1678" y="1123"/>
                  </a:cubicBezTo>
                  <a:cubicBezTo>
                    <a:pt x="1616" y="1137"/>
                    <a:pt x="1560" y="1145"/>
                    <a:pt x="1507" y="1145"/>
                  </a:cubicBezTo>
                  <a:cubicBezTo>
                    <a:pt x="1484" y="1145"/>
                    <a:pt x="1462" y="1144"/>
                    <a:pt x="1440" y="1141"/>
                  </a:cubicBezTo>
                  <a:cubicBezTo>
                    <a:pt x="1400" y="1135"/>
                    <a:pt x="1363" y="1125"/>
                    <a:pt x="1328" y="1110"/>
                  </a:cubicBezTo>
                  <a:cubicBezTo>
                    <a:pt x="1187" y="1051"/>
                    <a:pt x="1162" y="941"/>
                    <a:pt x="1423" y="775"/>
                  </a:cubicBezTo>
                  <a:cubicBezTo>
                    <a:pt x="1622" y="648"/>
                    <a:pt x="1826" y="588"/>
                    <a:pt x="2015" y="588"/>
                  </a:cubicBezTo>
                  <a:cubicBezTo>
                    <a:pt x="2088" y="588"/>
                    <a:pt x="2159" y="597"/>
                    <a:pt x="2227" y="614"/>
                  </a:cubicBezTo>
                  <a:lnTo>
                    <a:pt x="2774" y="41"/>
                  </a:lnTo>
                  <a:cubicBezTo>
                    <a:pt x="2629" y="14"/>
                    <a:pt x="2481" y="0"/>
                    <a:pt x="2332"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11"/>
            <p:cNvSpPr/>
            <p:nvPr/>
          </p:nvSpPr>
          <p:spPr>
            <a:xfrm>
              <a:off x="6736047" y="2675187"/>
              <a:ext cx="405369" cy="196199"/>
            </a:xfrm>
            <a:custGeom>
              <a:rect b="b" l="l" r="r" t="t"/>
              <a:pathLst>
                <a:path extrusionOk="0" h="2353" w="4862">
                  <a:moveTo>
                    <a:pt x="2332" y="0"/>
                  </a:moveTo>
                  <a:cubicBezTo>
                    <a:pt x="1926" y="0"/>
                    <a:pt x="1507" y="101"/>
                    <a:pt x="1094" y="303"/>
                  </a:cubicBezTo>
                  <a:lnTo>
                    <a:pt x="626" y="108"/>
                  </a:lnTo>
                  <a:lnTo>
                    <a:pt x="1" y="508"/>
                  </a:lnTo>
                  <a:lnTo>
                    <a:pt x="469" y="703"/>
                  </a:lnTo>
                  <a:cubicBezTo>
                    <a:pt x="246" y="887"/>
                    <a:pt x="127" y="1066"/>
                    <a:pt x="135" y="1225"/>
                  </a:cubicBezTo>
                  <a:lnTo>
                    <a:pt x="135" y="1229"/>
                  </a:lnTo>
                  <a:cubicBezTo>
                    <a:pt x="143" y="1391"/>
                    <a:pt x="277" y="1535"/>
                    <a:pt x="555" y="1651"/>
                  </a:cubicBezTo>
                  <a:cubicBezTo>
                    <a:pt x="775" y="1744"/>
                    <a:pt x="994" y="1781"/>
                    <a:pt x="1209" y="1781"/>
                  </a:cubicBezTo>
                  <a:cubicBezTo>
                    <a:pt x="1595" y="1781"/>
                    <a:pt x="1969" y="1660"/>
                    <a:pt x="2322" y="1519"/>
                  </a:cubicBezTo>
                  <a:cubicBezTo>
                    <a:pt x="2728" y="1354"/>
                    <a:pt x="3046" y="1182"/>
                    <a:pt x="3310" y="1182"/>
                  </a:cubicBezTo>
                  <a:cubicBezTo>
                    <a:pt x="3378" y="1182"/>
                    <a:pt x="3442" y="1193"/>
                    <a:pt x="3503" y="1219"/>
                  </a:cubicBezTo>
                  <a:cubicBezTo>
                    <a:pt x="3690" y="1298"/>
                    <a:pt x="3637" y="1420"/>
                    <a:pt x="3432" y="1551"/>
                  </a:cubicBezTo>
                  <a:cubicBezTo>
                    <a:pt x="3227" y="1682"/>
                    <a:pt x="3007" y="1725"/>
                    <a:pt x="2824" y="1725"/>
                  </a:cubicBezTo>
                  <a:cubicBezTo>
                    <a:pt x="2717" y="1725"/>
                    <a:pt x="2623" y="1710"/>
                    <a:pt x="2550" y="1690"/>
                  </a:cubicBezTo>
                  <a:lnTo>
                    <a:pt x="1967" y="2290"/>
                  </a:lnTo>
                  <a:cubicBezTo>
                    <a:pt x="2078" y="2317"/>
                    <a:pt x="2189" y="2334"/>
                    <a:pt x="2297" y="2344"/>
                  </a:cubicBezTo>
                  <a:cubicBezTo>
                    <a:pt x="2362" y="2350"/>
                    <a:pt x="2426" y="2352"/>
                    <a:pt x="2489" y="2352"/>
                  </a:cubicBezTo>
                  <a:cubicBezTo>
                    <a:pt x="2618" y="2352"/>
                    <a:pt x="2745" y="2341"/>
                    <a:pt x="2869" y="2323"/>
                  </a:cubicBezTo>
                  <a:cubicBezTo>
                    <a:pt x="3196" y="2271"/>
                    <a:pt x="3501" y="2161"/>
                    <a:pt x="3760" y="2029"/>
                  </a:cubicBezTo>
                  <a:lnTo>
                    <a:pt x="4229" y="2226"/>
                  </a:lnTo>
                  <a:lnTo>
                    <a:pt x="4862" y="1837"/>
                  </a:lnTo>
                  <a:lnTo>
                    <a:pt x="4740" y="1783"/>
                  </a:lnTo>
                  <a:lnTo>
                    <a:pt x="4377" y="1630"/>
                  </a:lnTo>
                  <a:cubicBezTo>
                    <a:pt x="4377" y="1630"/>
                    <a:pt x="4734" y="1457"/>
                    <a:pt x="4727" y="1090"/>
                  </a:cubicBezTo>
                  <a:cubicBezTo>
                    <a:pt x="4727" y="1074"/>
                    <a:pt x="4724" y="1061"/>
                    <a:pt x="4723" y="1047"/>
                  </a:cubicBezTo>
                  <a:cubicBezTo>
                    <a:pt x="4704" y="893"/>
                    <a:pt x="4576" y="755"/>
                    <a:pt x="4314" y="645"/>
                  </a:cubicBezTo>
                  <a:lnTo>
                    <a:pt x="4314" y="644"/>
                  </a:lnTo>
                  <a:cubicBezTo>
                    <a:pt x="4105" y="557"/>
                    <a:pt x="3894" y="522"/>
                    <a:pt x="3686" y="522"/>
                  </a:cubicBezTo>
                  <a:cubicBezTo>
                    <a:pt x="3615" y="522"/>
                    <a:pt x="3546" y="526"/>
                    <a:pt x="3477" y="533"/>
                  </a:cubicBezTo>
                  <a:cubicBezTo>
                    <a:pt x="3453" y="535"/>
                    <a:pt x="3429" y="539"/>
                    <a:pt x="3406" y="541"/>
                  </a:cubicBezTo>
                  <a:lnTo>
                    <a:pt x="3397" y="544"/>
                  </a:lnTo>
                  <a:cubicBezTo>
                    <a:pt x="3373" y="547"/>
                    <a:pt x="3348" y="551"/>
                    <a:pt x="3324" y="555"/>
                  </a:cubicBezTo>
                  <a:cubicBezTo>
                    <a:pt x="3303" y="559"/>
                    <a:pt x="3280" y="563"/>
                    <a:pt x="3259" y="567"/>
                  </a:cubicBezTo>
                  <a:cubicBezTo>
                    <a:pt x="3250" y="569"/>
                    <a:pt x="3241" y="571"/>
                    <a:pt x="3233" y="572"/>
                  </a:cubicBezTo>
                  <a:cubicBezTo>
                    <a:pt x="3216" y="574"/>
                    <a:pt x="3199" y="578"/>
                    <a:pt x="3183" y="583"/>
                  </a:cubicBezTo>
                  <a:cubicBezTo>
                    <a:pt x="3043" y="614"/>
                    <a:pt x="2909" y="656"/>
                    <a:pt x="2779" y="701"/>
                  </a:cubicBezTo>
                  <a:cubicBezTo>
                    <a:pt x="2716" y="724"/>
                    <a:pt x="2653" y="747"/>
                    <a:pt x="2590" y="772"/>
                  </a:cubicBezTo>
                  <a:cubicBezTo>
                    <a:pt x="2501" y="806"/>
                    <a:pt x="2412" y="843"/>
                    <a:pt x="2330" y="878"/>
                  </a:cubicBezTo>
                  <a:cubicBezTo>
                    <a:pt x="2295" y="893"/>
                    <a:pt x="2264" y="905"/>
                    <a:pt x="2231" y="920"/>
                  </a:cubicBezTo>
                  <a:cubicBezTo>
                    <a:pt x="1996" y="1020"/>
                    <a:pt x="1820" y="1091"/>
                    <a:pt x="1678" y="1123"/>
                  </a:cubicBezTo>
                  <a:cubicBezTo>
                    <a:pt x="1616" y="1137"/>
                    <a:pt x="1560" y="1145"/>
                    <a:pt x="1507" y="1145"/>
                  </a:cubicBezTo>
                  <a:cubicBezTo>
                    <a:pt x="1484" y="1145"/>
                    <a:pt x="1462" y="1144"/>
                    <a:pt x="1440" y="1141"/>
                  </a:cubicBezTo>
                  <a:cubicBezTo>
                    <a:pt x="1400" y="1135"/>
                    <a:pt x="1363" y="1125"/>
                    <a:pt x="1328" y="1110"/>
                  </a:cubicBezTo>
                  <a:cubicBezTo>
                    <a:pt x="1187" y="1051"/>
                    <a:pt x="1162" y="941"/>
                    <a:pt x="1423" y="775"/>
                  </a:cubicBezTo>
                  <a:cubicBezTo>
                    <a:pt x="1622" y="648"/>
                    <a:pt x="1826" y="588"/>
                    <a:pt x="2015" y="588"/>
                  </a:cubicBezTo>
                  <a:cubicBezTo>
                    <a:pt x="2088" y="588"/>
                    <a:pt x="2159" y="597"/>
                    <a:pt x="2227" y="614"/>
                  </a:cubicBezTo>
                  <a:lnTo>
                    <a:pt x="2774" y="41"/>
                  </a:lnTo>
                  <a:cubicBezTo>
                    <a:pt x="2629" y="14"/>
                    <a:pt x="2481" y="0"/>
                    <a:pt x="23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11"/>
            <p:cNvSpPr/>
            <p:nvPr/>
          </p:nvSpPr>
          <p:spPr>
            <a:xfrm>
              <a:off x="6782070" y="2773161"/>
              <a:ext cx="245873" cy="51530"/>
            </a:xfrm>
            <a:custGeom>
              <a:rect b="b" l="l" r="r" t="t"/>
              <a:pathLst>
                <a:path extrusionOk="0" h="618" w="2949">
                  <a:moveTo>
                    <a:pt x="2741" y="1"/>
                  </a:moveTo>
                  <a:cubicBezTo>
                    <a:pt x="2685" y="1"/>
                    <a:pt x="2629" y="8"/>
                    <a:pt x="2574" y="19"/>
                  </a:cubicBezTo>
                  <a:cubicBezTo>
                    <a:pt x="2447" y="49"/>
                    <a:pt x="2323" y="94"/>
                    <a:pt x="2204" y="144"/>
                  </a:cubicBezTo>
                  <a:cubicBezTo>
                    <a:pt x="1964" y="242"/>
                    <a:pt x="1727" y="351"/>
                    <a:pt x="1483" y="431"/>
                  </a:cubicBezTo>
                  <a:cubicBezTo>
                    <a:pt x="1239" y="515"/>
                    <a:pt x="987" y="577"/>
                    <a:pt x="734" y="589"/>
                  </a:cubicBezTo>
                  <a:cubicBezTo>
                    <a:pt x="700" y="591"/>
                    <a:pt x="667" y="592"/>
                    <a:pt x="634" y="592"/>
                  </a:cubicBezTo>
                  <a:cubicBezTo>
                    <a:pt x="415" y="592"/>
                    <a:pt x="199" y="550"/>
                    <a:pt x="1" y="474"/>
                  </a:cubicBezTo>
                  <a:lnTo>
                    <a:pt x="1" y="474"/>
                  </a:lnTo>
                  <a:cubicBezTo>
                    <a:pt x="112" y="524"/>
                    <a:pt x="232" y="562"/>
                    <a:pt x="354" y="588"/>
                  </a:cubicBezTo>
                  <a:cubicBezTo>
                    <a:pt x="461" y="608"/>
                    <a:pt x="572" y="617"/>
                    <a:pt x="682" y="617"/>
                  </a:cubicBezTo>
                  <a:cubicBezTo>
                    <a:pt x="699" y="617"/>
                    <a:pt x="717" y="617"/>
                    <a:pt x="734" y="616"/>
                  </a:cubicBezTo>
                  <a:cubicBezTo>
                    <a:pt x="991" y="610"/>
                    <a:pt x="1246" y="546"/>
                    <a:pt x="1493" y="463"/>
                  </a:cubicBezTo>
                  <a:cubicBezTo>
                    <a:pt x="1740" y="381"/>
                    <a:pt x="1977" y="271"/>
                    <a:pt x="2215" y="168"/>
                  </a:cubicBezTo>
                  <a:cubicBezTo>
                    <a:pt x="2333" y="117"/>
                    <a:pt x="2453" y="68"/>
                    <a:pt x="2576" y="36"/>
                  </a:cubicBezTo>
                  <a:cubicBezTo>
                    <a:pt x="2640" y="20"/>
                    <a:pt x="2705" y="10"/>
                    <a:pt x="2768" y="10"/>
                  </a:cubicBezTo>
                  <a:cubicBezTo>
                    <a:pt x="2831" y="10"/>
                    <a:pt x="2892" y="20"/>
                    <a:pt x="2949" y="42"/>
                  </a:cubicBezTo>
                  <a:cubicBezTo>
                    <a:pt x="2885" y="13"/>
                    <a:pt x="2814" y="1"/>
                    <a:pt x="27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11"/>
            <p:cNvSpPr/>
            <p:nvPr/>
          </p:nvSpPr>
          <p:spPr>
            <a:xfrm>
              <a:off x="7049367" y="2844120"/>
              <a:ext cx="39020" cy="62537"/>
            </a:xfrm>
            <a:custGeom>
              <a:rect b="b" l="l" r="r" t="t"/>
              <a:pathLst>
                <a:path extrusionOk="0" h="750" w="468">
                  <a:moveTo>
                    <a:pt x="0" y="1"/>
                  </a:moveTo>
                  <a:lnTo>
                    <a:pt x="0" y="553"/>
                  </a:lnTo>
                  <a:lnTo>
                    <a:pt x="467" y="750"/>
                  </a:lnTo>
                  <a:lnTo>
                    <a:pt x="467" y="197"/>
                  </a:lnTo>
                  <a:lnTo>
                    <a:pt x="0"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11"/>
            <p:cNvSpPr/>
            <p:nvPr/>
          </p:nvSpPr>
          <p:spPr>
            <a:xfrm>
              <a:off x="7049367" y="2844120"/>
              <a:ext cx="39020" cy="62537"/>
            </a:xfrm>
            <a:custGeom>
              <a:rect b="b" l="l" r="r" t="t"/>
              <a:pathLst>
                <a:path extrusionOk="0" h="750" w="468">
                  <a:moveTo>
                    <a:pt x="0" y="1"/>
                  </a:moveTo>
                  <a:lnTo>
                    <a:pt x="0" y="553"/>
                  </a:lnTo>
                  <a:lnTo>
                    <a:pt x="467" y="750"/>
                  </a:lnTo>
                  <a:lnTo>
                    <a:pt x="467" y="19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11"/>
            <p:cNvSpPr/>
            <p:nvPr/>
          </p:nvSpPr>
          <p:spPr>
            <a:xfrm>
              <a:off x="7049367" y="2828027"/>
              <a:ext cx="91796" cy="32519"/>
            </a:xfrm>
            <a:custGeom>
              <a:rect b="b" l="l" r="r" t="t"/>
              <a:pathLst>
                <a:path extrusionOk="0" h="390" w="1101">
                  <a:moveTo>
                    <a:pt x="1100" y="1"/>
                  </a:moveTo>
                  <a:lnTo>
                    <a:pt x="471" y="328"/>
                  </a:lnTo>
                  <a:lnTo>
                    <a:pt x="0" y="194"/>
                  </a:lnTo>
                  <a:lnTo>
                    <a:pt x="0" y="194"/>
                  </a:lnTo>
                  <a:lnTo>
                    <a:pt x="467" y="390"/>
                  </a:lnTo>
                  <a:lnTo>
                    <a:pt x="1100"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11"/>
            <p:cNvSpPr/>
            <p:nvPr/>
          </p:nvSpPr>
          <p:spPr>
            <a:xfrm>
              <a:off x="6735964" y="2684026"/>
              <a:ext cx="91212" cy="33436"/>
            </a:xfrm>
            <a:custGeom>
              <a:rect b="b" l="l" r="r" t="t"/>
              <a:pathLst>
                <a:path extrusionOk="0" h="401" w="1094">
                  <a:moveTo>
                    <a:pt x="626" y="1"/>
                  </a:moveTo>
                  <a:lnTo>
                    <a:pt x="1" y="401"/>
                  </a:lnTo>
                  <a:lnTo>
                    <a:pt x="628" y="58"/>
                  </a:lnTo>
                  <a:lnTo>
                    <a:pt x="1094" y="196"/>
                  </a:lnTo>
                  <a:lnTo>
                    <a:pt x="62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11"/>
            <p:cNvSpPr/>
            <p:nvPr/>
          </p:nvSpPr>
          <p:spPr>
            <a:xfrm>
              <a:off x="6942648" y="2675687"/>
              <a:ext cx="24596" cy="21930"/>
            </a:xfrm>
            <a:custGeom>
              <a:rect b="b" l="l" r="r" t="t"/>
              <a:pathLst>
                <a:path extrusionOk="0" h="263" w="295">
                  <a:moveTo>
                    <a:pt x="1" y="1"/>
                  </a:moveTo>
                  <a:lnTo>
                    <a:pt x="77" y="262"/>
                  </a:lnTo>
                  <a:lnTo>
                    <a:pt x="295" y="34"/>
                  </a:lnTo>
                  <a:cubicBezTo>
                    <a:pt x="198" y="16"/>
                    <a:pt x="100" y="6"/>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11"/>
            <p:cNvSpPr/>
            <p:nvPr/>
          </p:nvSpPr>
          <p:spPr>
            <a:xfrm>
              <a:off x="6752639" y="2684026"/>
              <a:ext cx="98549" cy="139499"/>
            </a:xfrm>
            <a:custGeom>
              <a:rect b="b" l="l" r="r" t="t"/>
              <a:pathLst>
                <a:path extrusionOk="0" h="1673" w="1182">
                  <a:moveTo>
                    <a:pt x="426" y="1"/>
                  </a:moveTo>
                  <a:lnTo>
                    <a:pt x="0" y="272"/>
                  </a:lnTo>
                  <a:lnTo>
                    <a:pt x="70" y="512"/>
                  </a:lnTo>
                  <a:lnTo>
                    <a:pt x="269" y="596"/>
                  </a:lnTo>
                  <a:cubicBezTo>
                    <a:pt x="218" y="638"/>
                    <a:pt x="171" y="680"/>
                    <a:pt x="132" y="722"/>
                  </a:cubicBezTo>
                  <a:lnTo>
                    <a:pt x="375" y="1551"/>
                  </a:lnTo>
                  <a:cubicBezTo>
                    <a:pt x="587" y="1637"/>
                    <a:pt x="797" y="1673"/>
                    <a:pt x="1004" y="1673"/>
                  </a:cubicBezTo>
                  <a:cubicBezTo>
                    <a:pt x="1064" y="1673"/>
                    <a:pt x="1123" y="1670"/>
                    <a:pt x="1182" y="1664"/>
                  </a:cubicBezTo>
                  <a:lnTo>
                    <a:pt x="730" y="127"/>
                  </a:lnTo>
                  <a:lnTo>
                    <a:pt x="4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11"/>
            <p:cNvSpPr/>
            <p:nvPr/>
          </p:nvSpPr>
          <p:spPr>
            <a:xfrm>
              <a:off x="7048950" y="2718879"/>
              <a:ext cx="72453" cy="140666"/>
            </a:xfrm>
            <a:custGeom>
              <a:rect b="b" l="l" r="r" t="t"/>
              <a:pathLst>
                <a:path extrusionOk="0" h="1687" w="869">
                  <a:moveTo>
                    <a:pt x="1" y="1"/>
                  </a:moveTo>
                  <a:lnTo>
                    <a:pt x="496" y="1686"/>
                  </a:lnTo>
                  <a:lnTo>
                    <a:pt x="868" y="1456"/>
                  </a:lnTo>
                  <a:lnTo>
                    <a:pt x="786" y="1176"/>
                  </a:lnTo>
                  <a:lnTo>
                    <a:pt x="623" y="1107"/>
                  </a:lnTo>
                  <a:cubicBezTo>
                    <a:pt x="623" y="1107"/>
                    <a:pt x="677" y="1081"/>
                    <a:pt x="741" y="1028"/>
                  </a:cubicBezTo>
                  <a:lnTo>
                    <a:pt x="466" y="85"/>
                  </a:lnTo>
                  <a:cubicBezTo>
                    <a:pt x="312" y="32"/>
                    <a:pt x="155" y="6"/>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11"/>
            <p:cNvSpPr/>
            <p:nvPr/>
          </p:nvSpPr>
          <p:spPr>
            <a:xfrm>
              <a:off x="6960574" y="2719380"/>
              <a:ext cx="103635" cy="144252"/>
            </a:xfrm>
            <a:custGeom>
              <a:rect b="b" l="l" r="r" t="t"/>
              <a:pathLst>
                <a:path extrusionOk="0" h="1730" w="1243">
                  <a:moveTo>
                    <a:pt x="782" y="1"/>
                  </a:moveTo>
                  <a:cubicBezTo>
                    <a:pt x="760" y="4"/>
                    <a:pt x="736" y="8"/>
                    <a:pt x="715" y="9"/>
                  </a:cubicBezTo>
                  <a:lnTo>
                    <a:pt x="704" y="11"/>
                  </a:lnTo>
                  <a:cubicBezTo>
                    <a:pt x="680" y="16"/>
                    <a:pt x="655" y="20"/>
                    <a:pt x="631" y="24"/>
                  </a:cubicBezTo>
                  <a:cubicBezTo>
                    <a:pt x="610" y="27"/>
                    <a:pt x="587" y="31"/>
                    <a:pt x="566" y="36"/>
                  </a:cubicBezTo>
                  <a:cubicBezTo>
                    <a:pt x="557" y="38"/>
                    <a:pt x="548" y="39"/>
                    <a:pt x="540" y="41"/>
                  </a:cubicBezTo>
                  <a:cubicBezTo>
                    <a:pt x="523" y="43"/>
                    <a:pt x="506" y="47"/>
                    <a:pt x="490" y="52"/>
                  </a:cubicBezTo>
                  <a:cubicBezTo>
                    <a:pt x="350" y="83"/>
                    <a:pt x="216" y="125"/>
                    <a:pt x="86" y="170"/>
                  </a:cubicBezTo>
                  <a:cubicBezTo>
                    <a:pt x="58" y="180"/>
                    <a:pt x="28" y="191"/>
                    <a:pt x="1" y="202"/>
                  </a:cubicBezTo>
                  <a:lnTo>
                    <a:pt x="164" y="760"/>
                  </a:lnTo>
                  <a:cubicBezTo>
                    <a:pt x="332" y="694"/>
                    <a:pt x="481" y="649"/>
                    <a:pt x="617" y="649"/>
                  </a:cubicBezTo>
                  <a:cubicBezTo>
                    <a:pt x="684" y="649"/>
                    <a:pt x="748" y="660"/>
                    <a:pt x="809" y="685"/>
                  </a:cubicBezTo>
                  <a:cubicBezTo>
                    <a:pt x="995" y="765"/>
                    <a:pt x="942" y="887"/>
                    <a:pt x="737" y="1018"/>
                  </a:cubicBezTo>
                  <a:cubicBezTo>
                    <a:pt x="588" y="1114"/>
                    <a:pt x="431" y="1160"/>
                    <a:pt x="288" y="1180"/>
                  </a:cubicBezTo>
                  <a:lnTo>
                    <a:pt x="449" y="1730"/>
                  </a:lnTo>
                  <a:cubicBezTo>
                    <a:pt x="672" y="1671"/>
                    <a:pt x="880" y="1588"/>
                    <a:pt x="1066" y="1495"/>
                  </a:cubicBezTo>
                  <a:lnTo>
                    <a:pt x="1242"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11"/>
            <p:cNvSpPr/>
            <p:nvPr/>
          </p:nvSpPr>
          <p:spPr>
            <a:xfrm>
              <a:off x="6382708" y="2557368"/>
              <a:ext cx="800150" cy="419748"/>
            </a:xfrm>
            <a:custGeom>
              <a:rect b="b" l="l" r="r" t="t"/>
              <a:pathLst>
                <a:path extrusionOk="0" h="5034" w="9597">
                  <a:moveTo>
                    <a:pt x="4784" y="1"/>
                  </a:moveTo>
                  <a:cubicBezTo>
                    <a:pt x="3874" y="1"/>
                    <a:pt x="2968" y="138"/>
                    <a:pt x="2183" y="409"/>
                  </a:cubicBezTo>
                  <a:cubicBezTo>
                    <a:pt x="1979" y="479"/>
                    <a:pt x="1782" y="560"/>
                    <a:pt x="1597" y="649"/>
                  </a:cubicBezTo>
                  <a:cubicBezTo>
                    <a:pt x="1452" y="718"/>
                    <a:pt x="1315" y="792"/>
                    <a:pt x="1183" y="872"/>
                  </a:cubicBezTo>
                  <a:cubicBezTo>
                    <a:pt x="957" y="1009"/>
                    <a:pt x="763" y="1157"/>
                    <a:pt x="603" y="1311"/>
                  </a:cubicBezTo>
                  <a:cubicBezTo>
                    <a:pt x="561" y="1353"/>
                    <a:pt x="520" y="1394"/>
                    <a:pt x="482" y="1437"/>
                  </a:cubicBezTo>
                  <a:lnTo>
                    <a:pt x="1" y="1438"/>
                  </a:lnTo>
                  <a:lnTo>
                    <a:pt x="2" y="2455"/>
                  </a:lnTo>
                  <a:cubicBezTo>
                    <a:pt x="2" y="2517"/>
                    <a:pt x="4" y="2576"/>
                    <a:pt x="12" y="2637"/>
                  </a:cubicBezTo>
                  <a:cubicBezTo>
                    <a:pt x="35" y="2828"/>
                    <a:pt x="101" y="3019"/>
                    <a:pt x="204" y="3203"/>
                  </a:cubicBezTo>
                  <a:cubicBezTo>
                    <a:pt x="228" y="3246"/>
                    <a:pt x="255" y="3288"/>
                    <a:pt x="282" y="3330"/>
                  </a:cubicBezTo>
                  <a:cubicBezTo>
                    <a:pt x="412" y="3524"/>
                    <a:pt x="586" y="3710"/>
                    <a:pt x="803" y="3885"/>
                  </a:cubicBezTo>
                  <a:cubicBezTo>
                    <a:pt x="876" y="3943"/>
                    <a:pt x="953" y="4001"/>
                    <a:pt x="1036" y="4057"/>
                  </a:cubicBezTo>
                  <a:cubicBezTo>
                    <a:pt x="1120" y="4112"/>
                    <a:pt x="1206" y="4167"/>
                    <a:pt x="1300" y="4220"/>
                  </a:cubicBezTo>
                  <a:cubicBezTo>
                    <a:pt x="1407" y="4282"/>
                    <a:pt x="1522" y="4340"/>
                    <a:pt x="1642" y="4396"/>
                  </a:cubicBezTo>
                  <a:cubicBezTo>
                    <a:pt x="1789" y="4465"/>
                    <a:pt x="1942" y="4528"/>
                    <a:pt x="2098" y="4585"/>
                  </a:cubicBezTo>
                  <a:cubicBezTo>
                    <a:pt x="2207" y="4625"/>
                    <a:pt x="2319" y="4663"/>
                    <a:pt x="2434" y="4697"/>
                  </a:cubicBezTo>
                  <a:cubicBezTo>
                    <a:pt x="3173" y="4922"/>
                    <a:pt x="3994" y="5034"/>
                    <a:pt x="4812" y="5034"/>
                  </a:cubicBezTo>
                  <a:cubicBezTo>
                    <a:pt x="5850" y="5034"/>
                    <a:pt x="6883" y="4855"/>
                    <a:pt x="7736" y="4502"/>
                  </a:cubicBezTo>
                  <a:cubicBezTo>
                    <a:pt x="7840" y="4460"/>
                    <a:pt x="7941" y="4414"/>
                    <a:pt x="8039" y="4367"/>
                  </a:cubicBezTo>
                  <a:cubicBezTo>
                    <a:pt x="8170" y="4302"/>
                    <a:pt x="8295" y="4235"/>
                    <a:pt x="8414" y="4162"/>
                  </a:cubicBezTo>
                  <a:cubicBezTo>
                    <a:pt x="8527" y="4093"/>
                    <a:pt x="8632" y="4020"/>
                    <a:pt x="8730" y="3946"/>
                  </a:cubicBezTo>
                  <a:cubicBezTo>
                    <a:pt x="8808" y="3887"/>
                    <a:pt x="8880" y="3826"/>
                    <a:pt x="8948" y="3763"/>
                  </a:cubicBezTo>
                  <a:cubicBezTo>
                    <a:pt x="9015" y="3703"/>
                    <a:pt x="9077" y="3640"/>
                    <a:pt x="9133" y="3577"/>
                  </a:cubicBezTo>
                  <a:cubicBezTo>
                    <a:pt x="9302" y="3387"/>
                    <a:pt x="9425" y="3191"/>
                    <a:pt x="9501" y="2988"/>
                  </a:cubicBezTo>
                  <a:cubicBezTo>
                    <a:pt x="9518" y="2945"/>
                    <a:pt x="9533" y="2902"/>
                    <a:pt x="9545" y="2858"/>
                  </a:cubicBezTo>
                  <a:cubicBezTo>
                    <a:pt x="9579" y="2732"/>
                    <a:pt x="9596" y="2603"/>
                    <a:pt x="9596" y="2476"/>
                  </a:cubicBezTo>
                  <a:lnTo>
                    <a:pt x="9596" y="1399"/>
                  </a:lnTo>
                  <a:lnTo>
                    <a:pt x="9070" y="1401"/>
                  </a:lnTo>
                  <a:cubicBezTo>
                    <a:pt x="8941" y="1267"/>
                    <a:pt x="8790" y="1136"/>
                    <a:pt x="8615" y="1018"/>
                  </a:cubicBezTo>
                  <a:cubicBezTo>
                    <a:pt x="8424" y="882"/>
                    <a:pt x="8203" y="755"/>
                    <a:pt x="7955" y="639"/>
                  </a:cubicBezTo>
                  <a:cubicBezTo>
                    <a:pt x="7794" y="563"/>
                    <a:pt x="7625" y="495"/>
                    <a:pt x="7452" y="433"/>
                  </a:cubicBezTo>
                  <a:cubicBezTo>
                    <a:pt x="7245" y="360"/>
                    <a:pt x="7029" y="294"/>
                    <a:pt x="6807" y="239"/>
                  </a:cubicBezTo>
                  <a:cubicBezTo>
                    <a:pt x="6165" y="80"/>
                    <a:pt x="5473" y="1"/>
                    <a:pt x="4784"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11"/>
            <p:cNvSpPr/>
            <p:nvPr/>
          </p:nvSpPr>
          <p:spPr>
            <a:xfrm>
              <a:off x="6671599" y="2786086"/>
              <a:ext cx="67034" cy="189528"/>
            </a:xfrm>
            <a:custGeom>
              <a:rect b="b" l="l" r="r" t="t"/>
              <a:pathLst>
                <a:path extrusionOk="0" h="2273" w="804">
                  <a:moveTo>
                    <a:pt x="1" y="0"/>
                  </a:moveTo>
                  <a:lnTo>
                    <a:pt x="2" y="2186"/>
                  </a:lnTo>
                  <a:cubicBezTo>
                    <a:pt x="265" y="2227"/>
                    <a:pt x="532" y="2257"/>
                    <a:pt x="803" y="2273"/>
                  </a:cubicBezTo>
                  <a:lnTo>
                    <a:pt x="800" y="84"/>
                  </a:lnTo>
                  <a:lnTo>
                    <a:pt x="1"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11"/>
            <p:cNvSpPr/>
            <p:nvPr/>
          </p:nvSpPr>
          <p:spPr>
            <a:xfrm>
              <a:off x="7138411" y="2673853"/>
              <a:ext cx="44439" cy="187611"/>
            </a:xfrm>
            <a:custGeom>
              <a:rect b="b" l="l" r="r" t="t"/>
              <a:pathLst>
                <a:path extrusionOk="0" h="2250" w="533">
                  <a:moveTo>
                    <a:pt x="1" y="0"/>
                  </a:moveTo>
                  <a:lnTo>
                    <a:pt x="4" y="2249"/>
                  </a:lnTo>
                  <a:cubicBezTo>
                    <a:pt x="26" y="2226"/>
                    <a:pt x="48" y="2203"/>
                    <a:pt x="69" y="2180"/>
                  </a:cubicBezTo>
                  <a:cubicBezTo>
                    <a:pt x="238" y="1990"/>
                    <a:pt x="361" y="1794"/>
                    <a:pt x="437" y="1591"/>
                  </a:cubicBezTo>
                  <a:cubicBezTo>
                    <a:pt x="454" y="1548"/>
                    <a:pt x="469" y="1505"/>
                    <a:pt x="481" y="1461"/>
                  </a:cubicBezTo>
                  <a:cubicBezTo>
                    <a:pt x="515" y="1335"/>
                    <a:pt x="532" y="1206"/>
                    <a:pt x="532" y="1079"/>
                  </a:cubicBezTo>
                  <a:lnTo>
                    <a:pt x="531" y="2"/>
                  </a:lnTo>
                  <a:lnTo>
                    <a:pt x="5" y="4"/>
                  </a:lnTo>
                  <a:lnTo>
                    <a:pt x="1"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11"/>
            <p:cNvSpPr/>
            <p:nvPr/>
          </p:nvSpPr>
          <p:spPr>
            <a:xfrm>
              <a:off x="6960240" y="2671852"/>
              <a:ext cx="34434" cy="283167"/>
            </a:xfrm>
            <a:custGeom>
              <a:rect b="b" l="l" r="r" t="t"/>
              <a:pathLst>
                <a:path extrusionOk="0" h="3396" w="413">
                  <a:moveTo>
                    <a:pt x="412" y="0"/>
                  </a:moveTo>
                  <a:lnTo>
                    <a:pt x="1" y="98"/>
                  </a:lnTo>
                  <a:lnTo>
                    <a:pt x="7" y="3396"/>
                  </a:lnTo>
                  <a:cubicBezTo>
                    <a:pt x="144" y="3360"/>
                    <a:pt x="279" y="3321"/>
                    <a:pt x="410" y="3276"/>
                  </a:cubicBezTo>
                  <a:lnTo>
                    <a:pt x="41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11"/>
            <p:cNvSpPr/>
            <p:nvPr/>
          </p:nvSpPr>
          <p:spPr>
            <a:xfrm>
              <a:off x="6871697" y="2734972"/>
              <a:ext cx="67034" cy="236890"/>
            </a:xfrm>
            <a:custGeom>
              <a:rect b="b" l="l" r="r" t="t"/>
              <a:pathLst>
                <a:path extrusionOk="0" h="2841" w="804">
                  <a:moveTo>
                    <a:pt x="0" y="1"/>
                  </a:moveTo>
                  <a:lnTo>
                    <a:pt x="3" y="2840"/>
                  </a:lnTo>
                  <a:cubicBezTo>
                    <a:pt x="276" y="2807"/>
                    <a:pt x="544" y="2761"/>
                    <a:pt x="803" y="2704"/>
                  </a:cubicBezTo>
                  <a:lnTo>
                    <a:pt x="800" y="60"/>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11"/>
            <p:cNvSpPr/>
            <p:nvPr/>
          </p:nvSpPr>
          <p:spPr>
            <a:xfrm>
              <a:off x="6382541" y="2576546"/>
              <a:ext cx="232366" cy="380391"/>
            </a:xfrm>
            <a:custGeom>
              <a:rect b="b" l="l" r="r" t="t"/>
              <a:pathLst>
                <a:path extrusionOk="0" h="4562" w="2787">
                  <a:moveTo>
                    <a:pt x="2783" y="1"/>
                  </a:moveTo>
                  <a:cubicBezTo>
                    <a:pt x="2577" y="53"/>
                    <a:pt x="2377" y="109"/>
                    <a:pt x="2184" y="177"/>
                  </a:cubicBezTo>
                  <a:cubicBezTo>
                    <a:pt x="1979" y="247"/>
                    <a:pt x="1783" y="327"/>
                    <a:pt x="1598" y="415"/>
                  </a:cubicBezTo>
                  <a:cubicBezTo>
                    <a:pt x="1452" y="485"/>
                    <a:pt x="1315" y="559"/>
                    <a:pt x="1183" y="640"/>
                  </a:cubicBezTo>
                  <a:cubicBezTo>
                    <a:pt x="958" y="777"/>
                    <a:pt x="764" y="925"/>
                    <a:pt x="604" y="1079"/>
                  </a:cubicBezTo>
                  <a:cubicBezTo>
                    <a:pt x="562" y="1121"/>
                    <a:pt x="521" y="1162"/>
                    <a:pt x="483" y="1204"/>
                  </a:cubicBezTo>
                  <a:lnTo>
                    <a:pt x="1" y="1205"/>
                  </a:lnTo>
                  <a:lnTo>
                    <a:pt x="4" y="2224"/>
                  </a:lnTo>
                  <a:cubicBezTo>
                    <a:pt x="4" y="2285"/>
                    <a:pt x="6" y="2345"/>
                    <a:pt x="14" y="2405"/>
                  </a:cubicBezTo>
                  <a:cubicBezTo>
                    <a:pt x="37" y="2596"/>
                    <a:pt x="102" y="2788"/>
                    <a:pt x="206" y="2972"/>
                  </a:cubicBezTo>
                  <a:cubicBezTo>
                    <a:pt x="230" y="3014"/>
                    <a:pt x="257" y="3057"/>
                    <a:pt x="284" y="3099"/>
                  </a:cubicBezTo>
                  <a:cubicBezTo>
                    <a:pt x="413" y="3293"/>
                    <a:pt x="587" y="3479"/>
                    <a:pt x="805" y="3654"/>
                  </a:cubicBezTo>
                  <a:cubicBezTo>
                    <a:pt x="877" y="3712"/>
                    <a:pt x="955" y="3770"/>
                    <a:pt x="1038" y="3825"/>
                  </a:cubicBezTo>
                  <a:cubicBezTo>
                    <a:pt x="1122" y="3880"/>
                    <a:pt x="1208" y="3935"/>
                    <a:pt x="1302" y="3988"/>
                  </a:cubicBezTo>
                  <a:cubicBezTo>
                    <a:pt x="1409" y="4050"/>
                    <a:pt x="1524" y="4108"/>
                    <a:pt x="1644" y="4165"/>
                  </a:cubicBezTo>
                  <a:cubicBezTo>
                    <a:pt x="1790" y="4234"/>
                    <a:pt x="1942" y="4297"/>
                    <a:pt x="2100" y="4354"/>
                  </a:cubicBezTo>
                  <a:cubicBezTo>
                    <a:pt x="2209" y="4393"/>
                    <a:pt x="2321" y="4431"/>
                    <a:pt x="2436" y="4466"/>
                  </a:cubicBezTo>
                  <a:cubicBezTo>
                    <a:pt x="2551" y="4500"/>
                    <a:pt x="2668" y="4533"/>
                    <a:pt x="2786" y="4562"/>
                  </a:cubicBezTo>
                  <a:lnTo>
                    <a:pt x="2783"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11"/>
            <p:cNvSpPr/>
            <p:nvPr/>
          </p:nvSpPr>
          <p:spPr>
            <a:xfrm>
              <a:off x="6382708" y="2676438"/>
              <a:ext cx="54361" cy="193864"/>
            </a:xfrm>
            <a:custGeom>
              <a:rect b="b" l="l" r="r" t="t"/>
              <a:pathLst>
                <a:path extrusionOk="0" h="2325" w="652">
                  <a:moveTo>
                    <a:pt x="487" y="0"/>
                  </a:moveTo>
                  <a:cubicBezTo>
                    <a:pt x="486" y="3"/>
                    <a:pt x="483" y="4"/>
                    <a:pt x="482" y="7"/>
                  </a:cubicBezTo>
                  <a:lnTo>
                    <a:pt x="1" y="9"/>
                  </a:lnTo>
                  <a:lnTo>
                    <a:pt x="2" y="1026"/>
                  </a:lnTo>
                  <a:cubicBezTo>
                    <a:pt x="2" y="1087"/>
                    <a:pt x="4" y="1147"/>
                    <a:pt x="12" y="1207"/>
                  </a:cubicBezTo>
                  <a:cubicBezTo>
                    <a:pt x="35" y="1398"/>
                    <a:pt x="101" y="1590"/>
                    <a:pt x="204" y="1774"/>
                  </a:cubicBezTo>
                  <a:cubicBezTo>
                    <a:pt x="228" y="1816"/>
                    <a:pt x="255" y="1859"/>
                    <a:pt x="282" y="1901"/>
                  </a:cubicBezTo>
                  <a:cubicBezTo>
                    <a:pt x="380" y="2045"/>
                    <a:pt x="503" y="2188"/>
                    <a:pt x="651" y="2325"/>
                  </a:cubicBezTo>
                  <a:lnTo>
                    <a:pt x="649" y="60"/>
                  </a:lnTo>
                  <a:lnTo>
                    <a:pt x="48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11"/>
            <p:cNvSpPr/>
            <p:nvPr/>
          </p:nvSpPr>
          <p:spPr>
            <a:xfrm>
              <a:off x="6380373" y="2461062"/>
              <a:ext cx="803401" cy="427836"/>
            </a:xfrm>
            <a:custGeom>
              <a:rect b="b" l="l" r="r" t="t"/>
              <a:pathLst>
                <a:path extrusionOk="0" h="5131" w="9636">
                  <a:moveTo>
                    <a:pt x="4811" y="1"/>
                  </a:moveTo>
                  <a:cubicBezTo>
                    <a:pt x="3901" y="1"/>
                    <a:pt x="2995" y="138"/>
                    <a:pt x="2210" y="409"/>
                  </a:cubicBezTo>
                  <a:cubicBezTo>
                    <a:pt x="2006" y="480"/>
                    <a:pt x="1809" y="560"/>
                    <a:pt x="1624" y="649"/>
                  </a:cubicBezTo>
                  <a:cubicBezTo>
                    <a:pt x="1479" y="717"/>
                    <a:pt x="1340" y="792"/>
                    <a:pt x="1210" y="872"/>
                  </a:cubicBezTo>
                  <a:cubicBezTo>
                    <a:pt x="984" y="1010"/>
                    <a:pt x="790" y="1157"/>
                    <a:pt x="630" y="1311"/>
                  </a:cubicBezTo>
                  <a:cubicBezTo>
                    <a:pt x="443" y="1489"/>
                    <a:pt x="301" y="1675"/>
                    <a:pt x="203" y="1867"/>
                  </a:cubicBezTo>
                  <a:cubicBezTo>
                    <a:pt x="55" y="2148"/>
                    <a:pt x="0" y="2443"/>
                    <a:pt x="37" y="2733"/>
                  </a:cubicBezTo>
                  <a:cubicBezTo>
                    <a:pt x="61" y="2924"/>
                    <a:pt x="126" y="3115"/>
                    <a:pt x="230" y="3299"/>
                  </a:cubicBezTo>
                  <a:cubicBezTo>
                    <a:pt x="253" y="3341"/>
                    <a:pt x="280" y="3384"/>
                    <a:pt x="308" y="3426"/>
                  </a:cubicBezTo>
                  <a:cubicBezTo>
                    <a:pt x="437" y="3620"/>
                    <a:pt x="611" y="3806"/>
                    <a:pt x="828" y="3982"/>
                  </a:cubicBezTo>
                  <a:cubicBezTo>
                    <a:pt x="901" y="4041"/>
                    <a:pt x="979" y="4098"/>
                    <a:pt x="1061" y="4153"/>
                  </a:cubicBezTo>
                  <a:cubicBezTo>
                    <a:pt x="1145" y="4209"/>
                    <a:pt x="1233" y="4263"/>
                    <a:pt x="1325" y="4316"/>
                  </a:cubicBezTo>
                  <a:cubicBezTo>
                    <a:pt x="1433" y="4377"/>
                    <a:pt x="1547" y="4436"/>
                    <a:pt x="1667" y="4493"/>
                  </a:cubicBezTo>
                  <a:cubicBezTo>
                    <a:pt x="1813" y="4562"/>
                    <a:pt x="1966" y="4625"/>
                    <a:pt x="2124" y="4681"/>
                  </a:cubicBezTo>
                  <a:cubicBezTo>
                    <a:pt x="2232" y="4722"/>
                    <a:pt x="2345" y="4759"/>
                    <a:pt x="2459" y="4794"/>
                  </a:cubicBezTo>
                  <a:cubicBezTo>
                    <a:pt x="3197" y="5019"/>
                    <a:pt x="4018" y="5130"/>
                    <a:pt x="4836" y="5130"/>
                  </a:cubicBezTo>
                  <a:cubicBezTo>
                    <a:pt x="5875" y="5130"/>
                    <a:pt x="6909" y="4951"/>
                    <a:pt x="7762" y="4599"/>
                  </a:cubicBezTo>
                  <a:cubicBezTo>
                    <a:pt x="7865" y="4557"/>
                    <a:pt x="7966" y="4510"/>
                    <a:pt x="8064" y="4463"/>
                  </a:cubicBezTo>
                  <a:cubicBezTo>
                    <a:pt x="8195" y="4399"/>
                    <a:pt x="8320" y="4331"/>
                    <a:pt x="8439" y="4258"/>
                  </a:cubicBezTo>
                  <a:cubicBezTo>
                    <a:pt x="8554" y="4189"/>
                    <a:pt x="8659" y="4117"/>
                    <a:pt x="8755" y="4042"/>
                  </a:cubicBezTo>
                  <a:cubicBezTo>
                    <a:pt x="8833" y="3983"/>
                    <a:pt x="8906" y="3922"/>
                    <a:pt x="8972" y="3860"/>
                  </a:cubicBezTo>
                  <a:cubicBezTo>
                    <a:pt x="9040" y="3799"/>
                    <a:pt x="9102" y="3736"/>
                    <a:pt x="9159" y="3673"/>
                  </a:cubicBezTo>
                  <a:cubicBezTo>
                    <a:pt x="9328" y="3484"/>
                    <a:pt x="9450" y="3287"/>
                    <a:pt x="9526" y="3085"/>
                  </a:cubicBezTo>
                  <a:cubicBezTo>
                    <a:pt x="9542" y="3041"/>
                    <a:pt x="9558" y="2998"/>
                    <a:pt x="9571" y="2954"/>
                  </a:cubicBezTo>
                  <a:cubicBezTo>
                    <a:pt x="9623" y="2763"/>
                    <a:pt x="9636" y="2570"/>
                    <a:pt x="9609" y="2379"/>
                  </a:cubicBezTo>
                  <a:cubicBezTo>
                    <a:pt x="9567" y="2089"/>
                    <a:pt x="9436" y="1804"/>
                    <a:pt x="9213" y="1535"/>
                  </a:cubicBezTo>
                  <a:cubicBezTo>
                    <a:pt x="9062" y="1352"/>
                    <a:pt x="8871" y="1178"/>
                    <a:pt x="8640" y="1016"/>
                  </a:cubicBezTo>
                  <a:cubicBezTo>
                    <a:pt x="8449" y="882"/>
                    <a:pt x="8230" y="755"/>
                    <a:pt x="7981" y="639"/>
                  </a:cubicBezTo>
                  <a:cubicBezTo>
                    <a:pt x="7821" y="564"/>
                    <a:pt x="7653" y="496"/>
                    <a:pt x="7479" y="433"/>
                  </a:cubicBezTo>
                  <a:cubicBezTo>
                    <a:pt x="7272" y="360"/>
                    <a:pt x="7056" y="295"/>
                    <a:pt x="6834" y="239"/>
                  </a:cubicBezTo>
                  <a:cubicBezTo>
                    <a:pt x="6192" y="80"/>
                    <a:pt x="5500" y="1"/>
                    <a:pt x="481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11"/>
            <p:cNvSpPr/>
            <p:nvPr/>
          </p:nvSpPr>
          <p:spPr>
            <a:xfrm>
              <a:off x="6380373" y="2461062"/>
              <a:ext cx="803401" cy="427836"/>
            </a:xfrm>
            <a:custGeom>
              <a:rect b="b" l="l" r="r" t="t"/>
              <a:pathLst>
                <a:path extrusionOk="0" h="5131" w="9636">
                  <a:moveTo>
                    <a:pt x="4811" y="1"/>
                  </a:moveTo>
                  <a:cubicBezTo>
                    <a:pt x="3901" y="1"/>
                    <a:pt x="2995" y="138"/>
                    <a:pt x="2210" y="409"/>
                  </a:cubicBezTo>
                  <a:cubicBezTo>
                    <a:pt x="2006" y="480"/>
                    <a:pt x="1809" y="560"/>
                    <a:pt x="1624" y="649"/>
                  </a:cubicBezTo>
                  <a:cubicBezTo>
                    <a:pt x="1479" y="717"/>
                    <a:pt x="1340" y="792"/>
                    <a:pt x="1210" y="872"/>
                  </a:cubicBezTo>
                  <a:cubicBezTo>
                    <a:pt x="984" y="1010"/>
                    <a:pt x="790" y="1157"/>
                    <a:pt x="630" y="1311"/>
                  </a:cubicBezTo>
                  <a:cubicBezTo>
                    <a:pt x="443" y="1489"/>
                    <a:pt x="301" y="1675"/>
                    <a:pt x="203" y="1867"/>
                  </a:cubicBezTo>
                  <a:cubicBezTo>
                    <a:pt x="55" y="2148"/>
                    <a:pt x="0" y="2443"/>
                    <a:pt x="37" y="2733"/>
                  </a:cubicBezTo>
                  <a:cubicBezTo>
                    <a:pt x="61" y="2924"/>
                    <a:pt x="126" y="3115"/>
                    <a:pt x="230" y="3299"/>
                  </a:cubicBezTo>
                  <a:cubicBezTo>
                    <a:pt x="253" y="3341"/>
                    <a:pt x="280" y="3384"/>
                    <a:pt x="308" y="3426"/>
                  </a:cubicBezTo>
                  <a:cubicBezTo>
                    <a:pt x="437" y="3620"/>
                    <a:pt x="611" y="3806"/>
                    <a:pt x="828" y="3982"/>
                  </a:cubicBezTo>
                  <a:cubicBezTo>
                    <a:pt x="901" y="4041"/>
                    <a:pt x="979" y="4098"/>
                    <a:pt x="1061" y="4153"/>
                  </a:cubicBezTo>
                  <a:cubicBezTo>
                    <a:pt x="1145" y="4209"/>
                    <a:pt x="1233" y="4263"/>
                    <a:pt x="1325" y="4316"/>
                  </a:cubicBezTo>
                  <a:cubicBezTo>
                    <a:pt x="1433" y="4377"/>
                    <a:pt x="1547" y="4436"/>
                    <a:pt x="1667" y="4493"/>
                  </a:cubicBezTo>
                  <a:cubicBezTo>
                    <a:pt x="1813" y="4562"/>
                    <a:pt x="1966" y="4625"/>
                    <a:pt x="2124" y="4681"/>
                  </a:cubicBezTo>
                  <a:cubicBezTo>
                    <a:pt x="2232" y="4722"/>
                    <a:pt x="2345" y="4759"/>
                    <a:pt x="2459" y="4794"/>
                  </a:cubicBezTo>
                  <a:cubicBezTo>
                    <a:pt x="3197" y="5019"/>
                    <a:pt x="4018" y="5130"/>
                    <a:pt x="4836" y="5130"/>
                  </a:cubicBezTo>
                  <a:cubicBezTo>
                    <a:pt x="5875" y="5130"/>
                    <a:pt x="6909" y="4951"/>
                    <a:pt x="7762" y="4599"/>
                  </a:cubicBezTo>
                  <a:cubicBezTo>
                    <a:pt x="7865" y="4557"/>
                    <a:pt x="7966" y="4510"/>
                    <a:pt x="8064" y="4463"/>
                  </a:cubicBezTo>
                  <a:cubicBezTo>
                    <a:pt x="8195" y="4399"/>
                    <a:pt x="8320" y="4331"/>
                    <a:pt x="8439" y="4258"/>
                  </a:cubicBezTo>
                  <a:cubicBezTo>
                    <a:pt x="8554" y="4189"/>
                    <a:pt x="8659" y="4117"/>
                    <a:pt x="8755" y="4042"/>
                  </a:cubicBezTo>
                  <a:cubicBezTo>
                    <a:pt x="8833" y="3983"/>
                    <a:pt x="8906" y="3922"/>
                    <a:pt x="8972" y="3860"/>
                  </a:cubicBezTo>
                  <a:cubicBezTo>
                    <a:pt x="9040" y="3799"/>
                    <a:pt x="9102" y="3736"/>
                    <a:pt x="9159" y="3673"/>
                  </a:cubicBezTo>
                  <a:cubicBezTo>
                    <a:pt x="9328" y="3484"/>
                    <a:pt x="9450" y="3287"/>
                    <a:pt x="9526" y="3085"/>
                  </a:cubicBezTo>
                  <a:cubicBezTo>
                    <a:pt x="9542" y="3041"/>
                    <a:pt x="9558" y="2998"/>
                    <a:pt x="9571" y="2954"/>
                  </a:cubicBezTo>
                  <a:cubicBezTo>
                    <a:pt x="9623" y="2763"/>
                    <a:pt x="9636" y="2570"/>
                    <a:pt x="9609" y="2379"/>
                  </a:cubicBezTo>
                  <a:cubicBezTo>
                    <a:pt x="9567" y="2089"/>
                    <a:pt x="9436" y="1804"/>
                    <a:pt x="9213" y="1535"/>
                  </a:cubicBezTo>
                  <a:cubicBezTo>
                    <a:pt x="9062" y="1352"/>
                    <a:pt x="8871" y="1178"/>
                    <a:pt x="8640" y="1016"/>
                  </a:cubicBezTo>
                  <a:cubicBezTo>
                    <a:pt x="8449" y="882"/>
                    <a:pt x="8230" y="755"/>
                    <a:pt x="7981" y="639"/>
                  </a:cubicBezTo>
                  <a:cubicBezTo>
                    <a:pt x="7821" y="564"/>
                    <a:pt x="7653" y="496"/>
                    <a:pt x="7479" y="433"/>
                  </a:cubicBezTo>
                  <a:cubicBezTo>
                    <a:pt x="7272" y="360"/>
                    <a:pt x="7056" y="295"/>
                    <a:pt x="6834" y="239"/>
                  </a:cubicBezTo>
                  <a:cubicBezTo>
                    <a:pt x="6192" y="80"/>
                    <a:pt x="5500" y="1"/>
                    <a:pt x="4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11"/>
            <p:cNvSpPr/>
            <p:nvPr/>
          </p:nvSpPr>
          <p:spPr>
            <a:xfrm>
              <a:off x="6380373" y="2461062"/>
              <a:ext cx="803401" cy="427836"/>
            </a:xfrm>
            <a:custGeom>
              <a:rect b="b" l="l" r="r" t="t"/>
              <a:pathLst>
                <a:path extrusionOk="0" h="5131" w="9636">
                  <a:moveTo>
                    <a:pt x="4811" y="1"/>
                  </a:moveTo>
                  <a:cubicBezTo>
                    <a:pt x="3901" y="1"/>
                    <a:pt x="2995" y="138"/>
                    <a:pt x="2210" y="409"/>
                  </a:cubicBezTo>
                  <a:cubicBezTo>
                    <a:pt x="2006" y="480"/>
                    <a:pt x="1809" y="560"/>
                    <a:pt x="1624" y="649"/>
                  </a:cubicBezTo>
                  <a:cubicBezTo>
                    <a:pt x="1479" y="717"/>
                    <a:pt x="1340" y="792"/>
                    <a:pt x="1210" y="872"/>
                  </a:cubicBezTo>
                  <a:cubicBezTo>
                    <a:pt x="984" y="1010"/>
                    <a:pt x="790" y="1157"/>
                    <a:pt x="630" y="1311"/>
                  </a:cubicBezTo>
                  <a:cubicBezTo>
                    <a:pt x="443" y="1489"/>
                    <a:pt x="301" y="1675"/>
                    <a:pt x="203" y="1867"/>
                  </a:cubicBezTo>
                  <a:cubicBezTo>
                    <a:pt x="55" y="2148"/>
                    <a:pt x="0" y="2443"/>
                    <a:pt x="37" y="2733"/>
                  </a:cubicBezTo>
                  <a:cubicBezTo>
                    <a:pt x="61" y="2924"/>
                    <a:pt x="126" y="3115"/>
                    <a:pt x="230" y="3299"/>
                  </a:cubicBezTo>
                  <a:cubicBezTo>
                    <a:pt x="253" y="3341"/>
                    <a:pt x="280" y="3384"/>
                    <a:pt x="308" y="3426"/>
                  </a:cubicBezTo>
                  <a:cubicBezTo>
                    <a:pt x="437" y="3620"/>
                    <a:pt x="611" y="3806"/>
                    <a:pt x="828" y="3982"/>
                  </a:cubicBezTo>
                  <a:cubicBezTo>
                    <a:pt x="901" y="4041"/>
                    <a:pt x="979" y="4098"/>
                    <a:pt x="1061" y="4153"/>
                  </a:cubicBezTo>
                  <a:cubicBezTo>
                    <a:pt x="1145" y="4209"/>
                    <a:pt x="1233" y="4263"/>
                    <a:pt x="1325" y="4316"/>
                  </a:cubicBezTo>
                  <a:cubicBezTo>
                    <a:pt x="1433" y="4377"/>
                    <a:pt x="1547" y="4436"/>
                    <a:pt x="1667" y="4493"/>
                  </a:cubicBezTo>
                  <a:cubicBezTo>
                    <a:pt x="1813" y="4562"/>
                    <a:pt x="1966" y="4625"/>
                    <a:pt x="2124" y="4681"/>
                  </a:cubicBezTo>
                  <a:cubicBezTo>
                    <a:pt x="2232" y="4722"/>
                    <a:pt x="2345" y="4759"/>
                    <a:pt x="2459" y="4794"/>
                  </a:cubicBezTo>
                  <a:cubicBezTo>
                    <a:pt x="3197" y="5019"/>
                    <a:pt x="4018" y="5130"/>
                    <a:pt x="4836" y="5130"/>
                  </a:cubicBezTo>
                  <a:cubicBezTo>
                    <a:pt x="5875" y="5130"/>
                    <a:pt x="6909" y="4951"/>
                    <a:pt x="7762" y="4599"/>
                  </a:cubicBezTo>
                  <a:cubicBezTo>
                    <a:pt x="7865" y="4557"/>
                    <a:pt x="7966" y="4510"/>
                    <a:pt x="8064" y="4463"/>
                  </a:cubicBezTo>
                  <a:cubicBezTo>
                    <a:pt x="8195" y="4399"/>
                    <a:pt x="8320" y="4331"/>
                    <a:pt x="8439" y="4258"/>
                  </a:cubicBezTo>
                  <a:cubicBezTo>
                    <a:pt x="8554" y="4189"/>
                    <a:pt x="8659" y="4117"/>
                    <a:pt x="8755" y="4042"/>
                  </a:cubicBezTo>
                  <a:cubicBezTo>
                    <a:pt x="8833" y="3983"/>
                    <a:pt x="8906" y="3922"/>
                    <a:pt x="8972" y="3860"/>
                  </a:cubicBezTo>
                  <a:cubicBezTo>
                    <a:pt x="9040" y="3799"/>
                    <a:pt x="9102" y="3736"/>
                    <a:pt x="9159" y="3673"/>
                  </a:cubicBezTo>
                  <a:cubicBezTo>
                    <a:pt x="9328" y="3484"/>
                    <a:pt x="9450" y="3287"/>
                    <a:pt x="9526" y="3085"/>
                  </a:cubicBezTo>
                  <a:cubicBezTo>
                    <a:pt x="9542" y="3041"/>
                    <a:pt x="9558" y="2998"/>
                    <a:pt x="9571" y="2954"/>
                  </a:cubicBezTo>
                  <a:cubicBezTo>
                    <a:pt x="9623" y="2763"/>
                    <a:pt x="9636" y="2570"/>
                    <a:pt x="9609" y="2379"/>
                  </a:cubicBezTo>
                  <a:cubicBezTo>
                    <a:pt x="9567" y="2089"/>
                    <a:pt x="9436" y="1804"/>
                    <a:pt x="9213" y="1535"/>
                  </a:cubicBezTo>
                  <a:cubicBezTo>
                    <a:pt x="9062" y="1352"/>
                    <a:pt x="8871" y="1178"/>
                    <a:pt x="8640" y="1016"/>
                  </a:cubicBezTo>
                  <a:cubicBezTo>
                    <a:pt x="8449" y="882"/>
                    <a:pt x="8230" y="755"/>
                    <a:pt x="7981" y="639"/>
                  </a:cubicBezTo>
                  <a:cubicBezTo>
                    <a:pt x="7821" y="564"/>
                    <a:pt x="7653" y="496"/>
                    <a:pt x="7479" y="433"/>
                  </a:cubicBezTo>
                  <a:cubicBezTo>
                    <a:pt x="7272" y="360"/>
                    <a:pt x="7056" y="295"/>
                    <a:pt x="6834" y="239"/>
                  </a:cubicBezTo>
                  <a:cubicBezTo>
                    <a:pt x="6192" y="80"/>
                    <a:pt x="5500" y="1"/>
                    <a:pt x="4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11"/>
            <p:cNvSpPr/>
            <p:nvPr/>
          </p:nvSpPr>
          <p:spPr>
            <a:xfrm>
              <a:off x="6380624" y="2517095"/>
              <a:ext cx="234534" cy="351874"/>
            </a:xfrm>
            <a:custGeom>
              <a:rect b="b" l="l" r="r" t="t"/>
              <a:pathLst>
                <a:path extrusionOk="0" h="4220" w="2813">
                  <a:moveTo>
                    <a:pt x="1576" y="1"/>
                  </a:moveTo>
                  <a:cubicBezTo>
                    <a:pt x="1450" y="63"/>
                    <a:pt x="1326" y="129"/>
                    <a:pt x="1209" y="200"/>
                  </a:cubicBezTo>
                  <a:cubicBezTo>
                    <a:pt x="983" y="337"/>
                    <a:pt x="790" y="485"/>
                    <a:pt x="629" y="639"/>
                  </a:cubicBezTo>
                  <a:cubicBezTo>
                    <a:pt x="443" y="817"/>
                    <a:pt x="301" y="1003"/>
                    <a:pt x="202" y="1195"/>
                  </a:cubicBezTo>
                  <a:cubicBezTo>
                    <a:pt x="54" y="1478"/>
                    <a:pt x="0" y="1771"/>
                    <a:pt x="37" y="2061"/>
                  </a:cubicBezTo>
                  <a:cubicBezTo>
                    <a:pt x="60" y="2252"/>
                    <a:pt x="126" y="2443"/>
                    <a:pt x="229" y="2627"/>
                  </a:cubicBezTo>
                  <a:cubicBezTo>
                    <a:pt x="253" y="2669"/>
                    <a:pt x="280" y="2712"/>
                    <a:pt x="307" y="2754"/>
                  </a:cubicBezTo>
                  <a:cubicBezTo>
                    <a:pt x="437" y="2948"/>
                    <a:pt x="611" y="3134"/>
                    <a:pt x="828" y="3310"/>
                  </a:cubicBezTo>
                  <a:cubicBezTo>
                    <a:pt x="901" y="3368"/>
                    <a:pt x="978" y="3426"/>
                    <a:pt x="1061" y="3481"/>
                  </a:cubicBezTo>
                  <a:cubicBezTo>
                    <a:pt x="1145" y="3537"/>
                    <a:pt x="1231" y="3591"/>
                    <a:pt x="1325" y="3644"/>
                  </a:cubicBezTo>
                  <a:cubicBezTo>
                    <a:pt x="1432" y="3706"/>
                    <a:pt x="1547" y="3764"/>
                    <a:pt x="1667" y="3821"/>
                  </a:cubicBezTo>
                  <a:cubicBezTo>
                    <a:pt x="1814" y="3890"/>
                    <a:pt x="1967" y="3953"/>
                    <a:pt x="2123" y="4009"/>
                  </a:cubicBezTo>
                  <a:cubicBezTo>
                    <a:pt x="2232" y="4049"/>
                    <a:pt x="2344" y="4087"/>
                    <a:pt x="2459" y="4122"/>
                  </a:cubicBezTo>
                  <a:cubicBezTo>
                    <a:pt x="2575" y="4157"/>
                    <a:pt x="2692" y="4188"/>
                    <a:pt x="2812" y="4219"/>
                  </a:cubicBezTo>
                  <a:lnTo>
                    <a:pt x="15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11"/>
            <p:cNvSpPr/>
            <p:nvPr/>
          </p:nvSpPr>
          <p:spPr>
            <a:xfrm>
              <a:off x="6381040" y="2629077"/>
              <a:ext cx="55444" cy="152590"/>
            </a:xfrm>
            <a:custGeom>
              <a:rect b="b" l="l" r="r" t="t"/>
              <a:pathLst>
                <a:path extrusionOk="0" h="1830" w="665">
                  <a:moveTo>
                    <a:pt x="128" y="1"/>
                  </a:moveTo>
                  <a:cubicBezTo>
                    <a:pt x="32" y="237"/>
                    <a:pt x="1" y="477"/>
                    <a:pt x="31" y="718"/>
                  </a:cubicBezTo>
                  <a:cubicBezTo>
                    <a:pt x="54" y="909"/>
                    <a:pt x="119" y="1100"/>
                    <a:pt x="223" y="1284"/>
                  </a:cubicBezTo>
                  <a:cubicBezTo>
                    <a:pt x="247" y="1326"/>
                    <a:pt x="274" y="1369"/>
                    <a:pt x="301" y="1411"/>
                  </a:cubicBezTo>
                  <a:cubicBezTo>
                    <a:pt x="397" y="1555"/>
                    <a:pt x="519" y="1695"/>
                    <a:pt x="664" y="1830"/>
                  </a:cubicBezTo>
                  <a:lnTo>
                    <a:pt x="12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11"/>
            <p:cNvSpPr/>
            <p:nvPr/>
          </p:nvSpPr>
          <p:spPr>
            <a:xfrm>
              <a:off x="6559127" y="2479739"/>
              <a:ext cx="179173" cy="407740"/>
            </a:xfrm>
            <a:custGeom>
              <a:rect b="b" l="l" r="r" t="t"/>
              <a:pathLst>
                <a:path extrusionOk="0" h="4890" w="2149">
                  <a:moveTo>
                    <a:pt x="714" y="0"/>
                  </a:moveTo>
                  <a:cubicBezTo>
                    <a:pt x="491" y="53"/>
                    <a:pt x="273" y="115"/>
                    <a:pt x="66" y="187"/>
                  </a:cubicBezTo>
                  <a:cubicBezTo>
                    <a:pt x="44" y="195"/>
                    <a:pt x="23" y="203"/>
                    <a:pt x="1" y="210"/>
                  </a:cubicBezTo>
                  <a:lnTo>
                    <a:pt x="1350" y="4804"/>
                  </a:lnTo>
                  <a:cubicBezTo>
                    <a:pt x="1611" y="4845"/>
                    <a:pt x="1879" y="4874"/>
                    <a:pt x="2148" y="4890"/>
                  </a:cubicBezTo>
                  <a:lnTo>
                    <a:pt x="7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11"/>
            <p:cNvSpPr/>
            <p:nvPr/>
          </p:nvSpPr>
          <p:spPr>
            <a:xfrm>
              <a:off x="6747970" y="2461145"/>
              <a:ext cx="190679" cy="422416"/>
            </a:xfrm>
            <a:custGeom>
              <a:rect b="b" l="l" r="r" t="t"/>
              <a:pathLst>
                <a:path extrusionOk="0" h="5066" w="2287">
                  <a:moveTo>
                    <a:pt x="405" y="0"/>
                  </a:moveTo>
                  <a:cubicBezTo>
                    <a:pt x="270" y="0"/>
                    <a:pt x="135" y="3"/>
                    <a:pt x="0" y="9"/>
                  </a:cubicBezTo>
                  <a:lnTo>
                    <a:pt x="1486" y="5065"/>
                  </a:lnTo>
                  <a:cubicBezTo>
                    <a:pt x="1759" y="5032"/>
                    <a:pt x="2026" y="4988"/>
                    <a:pt x="2286" y="4930"/>
                  </a:cubicBezTo>
                  <a:lnTo>
                    <a:pt x="842" y="11"/>
                  </a:lnTo>
                  <a:cubicBezTo>
                    <a:pt x="696" y="4"/>
                    <a:pt x="550" y="0"/>
                    <a:pt x="4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11"/>
            <p:cNvSpPr/>
            <p:nvPr/>
          </p:nvSpPr>
          <p:spPr>
            <a:xfrm>
              <a:off x="6842266" y="2463647"/>
              <a:ext cx="152159" cy="403154"/>
            </a:xfrm>
            <a:custGeom>
              <a:rect b="b" l="l" r="r" t="t"/>
              <a:pathLst>
                <a:path extrusionOk="0" h="4835" w="1825">
                  <a:moveTo>
                    <a:pt x="0" y="0"/>
                  </a:moveTo>
                  <a:lnTo>
                    <a:pt x="1420" y="4835"/>
                  </a:lnTo>
                  <a:cubicBezTo>
                    <a:pt x="1557" y="4800"/>
                    <a:pt x="1693" y="4759"/>
                    <a:pt x="1825" y="4716"/>
                  </a:cubicBezTo>
                  <a:lnTo>
                    <a:pt x="455" y="49"/>
                  </a:lnTo>
                  <a:cubicBezTo>
                    <a:pt x="304" y="28"/>
                    <a:pt x="153" y="12"/>
                    <a:pt x="0"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11"/>
            <p:cNvSpPr/>
            <p:nvPr/>
          </p:nvSpPr>
          <p:spPr>
            <a:xfrm>
              <a:off x="7065542" y="2524349"/>
              <a:ext cx="118226" cy="248980"/>
            </a:xfrm>
            <a:custGeom>
              <a:rect b="b" l="l" r="r" t="t"/>
              <a:pathLst>
                <a:path extrusionOk="0" h="2986" w="1418">
                  <a:moveTo>
                    <a:pt x="0" y="0"/>
                  </a:moveTo>
                  <a:lnTo>
                    <a:pt x="875" y="2985"/>
                  </a:lnTo>
                  <a:cubicBezTo>
                    <a:pt x="897" y="2962"/>
                    <a:pt x="920" y="2939"/>
                    <a:pt x="941" y="2915"/>
                  </a:cubicBezTo>
                  <a:cubicBezTo>
                    <a:pt x="1110" y="2725"/>
                    <a:pt x="1232" y="2529"/>
                    <a:pt x="1308" y="2327"/>
                  </a:cubicBezTo>
                  <a:cubicBezTo>
                    <a:pt x="1326" y="2284"/>
                    <a:pt x="1340" y="2240"/>
                    <a:pt x="1353" y="2196"/>
                  </a:cubicBezTo>
                  <a:cubicBezTo>
                    <a:pt x="1405" y="2007"/>
                    <a:pt x="1418" y="1812"/>
                    <a:pt x="1391" y="1622"/>
                  </a:cubicBezTo>
                  <a:cubicBezTo>
                    <a:pt x="1349" y="1331"/>
                    <a:pt x="1218" y="1046"/>
                    <a:pt x="995" y="777"/>
                  </a:cubicBezTo>
                  <a:cubicBezTo>
                    <a:pt x="844" y="594"/>
                    <a:pt x="654" y="420"/>
                    <a:pt x="422" y="259"/>
                  </a:cubicBezTo>
                  <a:cubicBezTo>
                    <a:pt x="383" y="230"/>
                    <a:pt x="341" y="203"/>
                    <a:pt x="299" y="175"/>
                  </a:cubicBezTo>
                  <a:cubicBezTo>
                    <a:pt x="280" y="163"/>
                    <a:pt x="261" y="150"/>
                    <a:pt x="241" y="138"/>
                  </a:cubicBezTo>
                  <a:cubicBezTo>
                    <a:pt x="223" y="127"/>
                    <a:pt x="203" y="114"/>
                    <a:pt x="183" y="103"/>
                  </a:cubicBezTo>
                  <a:cubicBezTo>
                    <a:pt x="124" y="69"/>
                    <a:pt x="65" y="33"/>
                    <a:pt x="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11"/>
            <p:cNvSpPr/>
            <p:nvPr/>
          </p:nvSpPr>
          <p:spPr>
            <a:xfrm>
              <a:off x="6449407" y="2515594"/>
              <a:ext cx="665249" cy="318771"/>
            </a:xfrm>
            <a:custGeom>
              <a:rect b="b" l="l" r="r" t="t"/>
              <a:pathLst>
                <a:path extrusionOk="0" h="3823" w="7979">
                  <a:moveTo>
                    <a:pt x="3986" y="0"/>
                  </a:moveTo>
                  <a:cubicBezTo>
                    <a:pt x="3063" y="0"/>
                    <a:pt x="2146" y="190"/>
                    <a:pt x="1456" y="562"/>
                  </a:cubicBezTo>
                  <a:cubicBezTo>
                    <a:pt x="1401" y="593"/>
                    <a:pt x="1345" y="624"/>
                    <a:pt x="1292" y="656"/>
                  </a:cubicBezTo>
                  <a:cubicBezTo>
                    <a:pt x="0" y="1452"/>
                    <a:pt x="163" y="2659"/>
                    <a:pt x="1656" y="3352"/>
                  </a:cubicBezTo>
                  <a:cubicBezTo>
                    <a:pt x="2336" y="3668"/>
                    <a:pt x="3174" y="3823"/>
                    <a:pt x="4008" y="3823"/>
                  </a:cubicBezTo>
                  <a:cubicBezTo>
                    <a:pt x="5006" y="3823"/>
                    <a:pt x="5997" y="3600"/>
                    <a:pt x="6701" y="3166"/>
                  </a:cubicBezTo>
                  <a:cubicBezTo>
                    <a:pt x="6754" y="3134"/>
                    <a:pt x="6804" y="3101"/>
                    <a:pt x="6851" y="3066"/>
                  </a:cubicBezTo>
                  <a:cubicBezTo>
                    <a:pt x="7979" y="2273"/>
                    <a:pt x="7769" y="1136"/>
                    <a:pt x="6338" y="470"/>
                  </a:cubicBezTo>
                  <a:cubicBezTo>
                    <a:pt x="5657" y="155"/>
                    <a:pt x="4819" y="0"/>
                    <a:pt x="3986"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11"/>
            <p:cNvSpPr/>
            <p:nvPr/>
          </p:nvSpPr>
          <p:spPr>
            <a:xfrm>
              <a:off x="6449407" y="2515594"/>
              <a:ext cx="665249" cy="318771"/>
            </a:xfrm>
            <a:custGeom>
              <a:rect b="b" l="l" r="r" t="t"/>
              <a:pathLst>
                <a:path extrusionOk="0" h="3823" w="7979">
                  <a:moveTo>
                    <a:pt x="3986" y="0"/>
                  </a:moveTo>
                  <a:cubicBezTo>
                    <a:pt x="3063" y="0"/>
                    <a:pt x="2146" y="190"/>
                    <a:pt x="1456" y="562"/>
                  </a:cubicBezTo>
                  <a:cubicBezTo>
                    <a:pt x="1401" y="593"/>
                    <a:pt x="1345" y="624"/>
                    <a:pt x="1292" y="656"/>
                  </a:cubicBezTo>
                  <a:cubicBezTo>
                    <a:pt x="0" y="1452"/>
                    <a:pt x="163" y="2659"/>
                    <a:pt x="1656" y="3352"/>
                  </a:cubicBezTo>
                  <a:cubicBezTo>
                    <a:pt x="2336" y="3668"/>
                    <a:pt x="3174" y="3823"/>
                    <a:pt x="4008" y="3823"/>
                  </a:cubicBezTo>
                  <a:cubicBezTo>
                    <a:pt x="5006" y="3823"/>
                    <a:pt x="5997" y="3600"/>
                    <a:pt x="6701" y="3166"/>
                  </a:cubicBezTo>
                  <a:cubicBezTo>
                    <a:pt x="6754" y="3134"/>
                    <a:pt x="6804" y="3101"/>
                    <a:pt x="6851" y="3066"/>
                  </a:cubicBezTo>
                  <a:cubicBezTo>
                    <a:pt x="7979" y="2273"/>
                    <a:pt x="7769" y="1136"/>
                    <a:pt x="6338" y="470"/>
                  </a:cubicBezTo>
                  <a:cubicBezTo>
                    <a:pt x="5657" y="155"/>
                    <a:pt x="4819" y="0"/>
                    <a:pt x="3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11"/>
            <p:cNvSpPr/>
            <p:nvPr/>
          </p:nvSpPr>
          <p:spPr>
            <a:xfrm>
              <a:off x="6490677" y="2522681"/>
              <a:ext cx="584792" cy="304513"/>
            </a:xfrm>
            <a:custGeom>
              <a:rect b="b" l="l" r="r" t="t"/>
              <a:pathLst>
                <a:path extrusionOk="0" h="3652" w="7014">
                  <a:moveTo>
                    <a:pt x="3494" y="0"/>
                  </a:moveTo>
                  <a:cubicBezTo>
                    <a:pt x="2612" y="0"/>
                    <a:pt x="1734" y="182"/>
                    <a:pt x="1075" y="538"/>
                  </a:cubicBezTo>
                  <a:cubicBezTo>
                    <a:pt x="1064" y="545"/>
                    <a:pt x="1054" y="550"/>
                    <a:pt x="1042" y="555"/>
                  </a:cubicBezTo>
                  <a:cubicBezTo>
                    <a:pt x="1000" y="579"/>
                    <a:pt x="959" y="603"/>
                    <a:pt x="918" y="627"/>
                  </a:cubicBezTo>
                  <a:cubicBezTo>
                    <a:pt x="673" y="778"/>
                    <a:pt x="481" y="944"/>
                    <a:pt x="346" y="1119"/>
                  </a:cubicBezTo>
                  <a:cubicBezTo>
                    <a:pt x="21" y="1536"/>
                    <a:pt x="1" y="2000"/>
                    <a:pt x="273" y="2421"/>
                  </a:cubicBezTo>
                  <a:cubicBezTo>
                    <a:pt x="432" y="2667"/>
                    <a:pt x="694" y="2898"/>
                    <a:pt x="1053" y="3096"/>
                  </a:cubicBezTo>
                  <a:cubicBezTo>
                    <a:pt x="1119" y="3133"/>
                    <a:pt x="1191" y="3170"/>
                    <a:pt x="1266" y="3204"/>
                  </a:cubicBezTo>
                  <a:cubicBezTo>
                    <a:pt x="1334" y="3235"/>
                    <a:pt x="1404" y="3266"/>
                    <a:pt x="1476" y="3293"/>
                  </a:cubicBezTo>
                  <a:cubicBezTo>
                    <a:pt x="1625" y="3352"/>
                    <a:pt x="1783" y="3405"/>
                    <a:pt x="1945" y="3450"/>
                  </a:cubicBezTo>
                  <a:cubicBezTo>
                    <a:pt x="2437" y="3585"/>
                    <a:pt x="2975" y="3652"/>
                    <a:pt x="3510" y="3652"/>
                  </a:cubicBezTo>
                  <a:cubicBezTo>
                    <a:pt x="4205" y="3652"/>
                    <a:pt x="4896" y="3540"/>
                    <a:pt x="5480" y="3319"/>
                  </a:cubicBezTo>
                  <a:cubicBezTo>
                    <a:pt x="5627" y="3264"/>
                    <a:pt x="5770" y="3201"/>
                    <a:pt x="5902" y="3130"/>
                  </a:cubicBezTo>
                  <a:cubicBezTo>
                    <a:pt x="5965" y="3097"/>
                    <a:pt x="6026" y="3061"/>
                    <a:pt x="6085" y="3027"/>
                  </a:cubicBezTo>
                  <a:cubicBezTo>
                    <a:pt x="6135" y="2995"/>
                    <a:pt x="6184" y="2963"/>
                    <a:pt x="6229" y="2932"/>
                  </a:cubicBezTo>
                  <a:cubicBezTo>
                    <a:pt x="6242" y="2922"/>
                    <a:pt x="6255" y="2913"/>
                    <a:pt x="6267" y="2903"/>
                  </a:cubicBezTo>
                  <a:cubicBezTo>
                    <a:pt x="6569" y="2682"/>
                    <a:pt x="6766" y="2434"/>
                    <a:pt x="6856" y="2178"/>
                  </a:cubicBezTo>
                  <a:cubicBezTo>
                    <a:pt x="7013" y="1742"/>
                    <a:pt x="6870" y="1284"/>
                    <a:pt x="6435" y="895"/>
                  </a:cubicBezTo>
                  <a:cubicBezTo>
                    <a:pt x="6255" y="732"/>
                    <a:pt x="6022" y="581"/>
                    <a:pt x="5738" y="450"/>
                  </a:cubicBezTo>
                  <a:cubicBezTo>
                    <a:pt x="5692" y="428"/>
                    <a:pt x="5646" y="407"/>
                    <a:pt x="5597" y="387"/>
                  </a:cubicBezTo>
                  <a:cubicBezTo>
                    <a:pt x="4975" y="128"/>
                    <a:pt x="4233" y="0"/>
                    <a:pt x="3494"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11"/>
            <p:cNvSpPr/>
            <p:nvPr/>
          </p:nvSpPr>
          <p:spPr>
            <a:xfrm>
              <a:off x="6490677" y="2522681"/>
              <a:ext cx="584792" cy="304513"/>
            </a:xfrm>
            <a:custGeom>
              <a:rect b="b" l="l" r="r" t="t"/>
              <a:pathLst>
                <a:path extrusionOk="0" h="3652" w="7014">
                  <a:moveTo>
                    <a:pt x="3494" y="0"/>
                  </a:moveTo>
                  <a:cubicBezTo>
                    <a:pt x="2612" y="0"/>
                    <a:pt x="1734" y="182"/>
                    <a:pt x="1075" y="538"/>
                  </a:cubicBezTo>
                  <a:cubicBezTo>
                    <a:pt x="1064" y="545"/>
                    <a:pt x="1054" y="550"/>
                    <a:pt x="1042" y="555"/>
                  </a:cubicBezTo>
                  <a:cubicBezTo>
                    <a:pt x="1000" y="579"/>
                    <a:pt x="959" y="603"/>
                    <a:pt x="918" y="627"/>
                  </a:cubicBezTo>
                  <a:cubicBezTo>
                    <a:pt x="673" y="778"/>
                    <a:pt x="481" y="944"/>
                    <a:pt x="346" y="1119"/>
                  </a:cubicBezTo>
                  <a:cubicBezTo>
                    <a:pt x="21" y="1536"/>
                    <a:pt x="1" y="2000"/>
                    <a:pt x="273" y="2421"/>
                  </a:cubicBezTo>
                  <a:cubicBezTo>
                    <a:pt x="432" y="2667"/>
                    <a:pt x="694" y="2898"/>
                    <a:pt x="1053" y="3096"/>
                  </a:cubicBezTo>
                  <a:cubicBezTo>
                    <a:pt x="1119" y="3133"/>
                    <a:pt x="1191" y="3170"/>
                    <a:pt x="1266" y="3204"/>
                  </a:cubicBezTo>
                  <a:cubicBezTo>
                    <a:pt x="1334" y="3235"/>
                    <a:pt x="1404" y="3266"/>
                    <a:pt x="1476" y="3293"/>
                  </a:cubicBezTo>
                  <a:cubicBezTo>
                    <a:pt x="1625" y="3352"/>
                    <a:pt x="1783" y="3405"/>
                    <a:pt x="1945" y="3450"/>
                  </a:cubicBezTo>
                  <a:cubicBezTo>
                    <a:pt x="2437" y="3585"/>
                    <a:pt x="2975" y="3652"/>
                    <a:pt x="3510" y="3652"/>
                  </a:cubicBezTo>
                  <a:cubicBezTo>
                    <a:pt x="4205" y="3652"/>
                    <a:pt x="4896" y="3540"/>
                    <a:pt x="5480" y="3319"/>
                  </a:cubicBezTo>
                  <a:cubicBezTo>
                    <a:pt x="5627" y="3264"/>
                    <a:pt x="5770" y="3201"/>
                    <a:pt x="5902" y="3130"/>
                  </a:cubicBezTo>
                  <a:cubicBezTo>
                    <a:pt x="5965" y="3097"/>
                    <a:pt x="6026" y="3061"/>
                    <a:pt x="6085" y="3027"/>
                  </a:cubicBezTo>
                  <a:cubicBezTo>
                    <a:pt x="6135" y="2995"/>
                    <a:pt x="6184" y="2963"/>
                    <a:pt x="6229" y="2932"/>
                  </a:cubicBezTo>
                  <a:cubicBezTo>
                    <a:pt x="6242" y="2922"/>
                    <a:pt x="6255" y="2913"/>
                    <a:pt x="6267" y="2903"/>
                  </a:cubicBezTo>
                  <a:cubicBezTo>
                    <a:pt x="6569" y="2682"/>
                    <a:pt x="6766" y="2434"/>
                    <a:pt x="6856" y="2178"/>
                  </a:cubicBezTo>
                  <a:cubicBezTo>
                    <a:pt x="7013" y="1742"/>
                    <a:pt x="6870" y="1284"/>
                    <a:pt x="6435" y="895"/>
                  </a:cubicBezTo>
                  <a:cubicBezTo>
                    <a:pt x="6255" y="732"/>
                    <a:pt x="6022" y="581"/>
                    <a:pt x="5738" y="450"/>
                  </a:cubicBezTo>
                  <a:cubicBezTo>
                    <a:pt x="5692" y="428"/>
                    <a:pt x="5646" y="407"/>
                    <a:pt x="5597" y="387"/>
                  </a:cubicBezTo>
                  <a:cubicBezTo>
                    <a:pt x="4975" y="128"/>
                    <a:pt x="4233" y="0"/>
                    <a:pt x="3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11"/>
            <p:cNvSpPr/>
            <p:nvPr/>
          </p:nvSpPr>
          <p:spPr>
            <a:xfrm>
              <a:off x="6499682" y="2556117"/>
              <a:ext cx="566283" cy="271077"/>
            </a:xfrm>
            <a:custGeom>
              <a:rect b="b" l="l" r="r" t="t"/>
              <a:pathLst>
                <a:path extrusionOk="0" h="3251" w="6792">
                  <a:moveTo>
                    <a:pt x="3388" y="0"/>
                  </a:moveTo>
                  <a:cubicBezTo>
                    <a:pt x="2506" y="0"/>
                    <a:pt x="1628" y="182"/>
                    <a:pt x="969" y="539"/>
                  </a:cubicBezTo>
                  <a:cubicBezTo>
                    <a:pt x="957" y="544"/>
                    <a:pt x="947" y="550"/>
                    <a:pt x="936" y="556"/>
                  </a:cubicBezTo>
                  <a:cubicBezTo>
                    <a:pt x="894" y="579"/>
                    <a:pt x="852" y="602"/>
                    <a:pt x="813" y="628"/>
                  </a:cubicBezTo>
                  <a:cubicBezTo>
                    <a:pt x="567" y="780"/>
                    <a:pt x="376" y="945"/>
                    <a:pt x="240" y="1120"/>
                  </a:cubicBezTo>
                  <a:cubicBezTo>
                    <a:pt x="113" y="1283"/>
                    <a:pt x="34" y="1453"/>
                    <a:pt x="1" y="1625"/>
                  </a:cubicBezTo>
                  <a:cubicBezTo>
                    <a:pt x="29" y="1758"/>
                    <a:pt x="85" y="1891"/>
                    <a:pt x="167" y="2020"/>
                  </a:cubicBezTo>
                  <a:cubicBezTo>
                    <a:pt x="328" y="2266"/>
                    <a:pt x="588" y="2498"/>
                    <a:pt x="947" y="2695"/>
                  </a:cubicBezTo>
                  <a:cubicBezTo>
                    <a:pt x="1015" y="2732"/>
                    <a:pt x="1085" y="2769"/>
                    <a:pt x="1161" y="2803"/>
                  </a:cubicBezTo>
                  <a:cubicBezTo>
                    <a:pt x="1229" y="2834"/>
                    <a:pt x="1298" y="2865"/>
                    <a:pt x="1370" y="2892"/>
                  </a:cubicBezTo>
                  <a:cubicBezTo>
                    <a:pt x="1521" y="2951"/>
                    <a:pt x="1678" y="3003"/>
                    <a:pt x="1839" y="3049"/>
                  </a:cubicBezTo>
                  <a:cubicBezTo>
                    <a:pt x="2332" y="3184"/>
                    <a:pt x="2869" y="3251"/>
                    <a:pt x="3405" y="3251"/>
                  </a:cubicBezTo>
                  <a:cubicBezTo>
                    <a:pt x="4099" y="3251"/>
                    <a:pt x="4790" y="3139"/>
                    <a:pt x="5375" y="2918"/>
                  </a:cubicBezTo>
                  <a:cubicBezTo>
                    <a:pt x="5523" y="2863"/>
                    <a:pt x="5663" y="2800"/>
                    <a:pt x="5797" y="2729"/>
                  </a:cubicBezTo>
                  <a:cubicBezTo>
                    <a:pt x="5860" y="2696"/>
                    <a:pt x="5920" y="2662"/>
                    <a:pt x="5979" y="2626"/>
                  </a:cubicBezTo>
                  <a:cubicBezTo>
                    <a:pt x="6030" y="2595"/>
                    <a:pt x="6077" y="2562"/>
                    <a:pt x="6124" y="2531"/>
                  </a:cubicBezTo>
                  <a:cubicBezTo>
                    <a:pt x="6136" y="2521"/>
                    <a:pt x="6150" y="2512"/>
                    <a:pt x="6162" y="2502"/>
                  </a:cubicBezTo>
                  <a:cubicBezTo>
                    <a:pt x="6463" y="2281"/>
                    <a:pt x="6659" y="2033"/>
                    <a:pt x="6750" y="1777"/>
                  </a:cubicBezTo>
                  <a:cubicBezTo>
                    <a:pt x="6768" y="1729"/>
                    <a:pt x="6781" y="1679"/>
                    <a:pt x="6791" y="1630"/>
                  </a:cubicBezTo>
                  <a:cubicBezTo>
                    <a:pt x="6738" y="1373"/>
                    <a:pt x="6585" y="1123"/>
                    <a:pt x="6332" y="897"/>
                  </a:cubicBezTo>
                  <a:cubicBezTo>
                    <a:pt x="6148" y="731"/>
                    <a:pt x="5915" y="581"/>
                    <a:pt x="5631" y="449"/>
                  </a:cubicBezTo>
                  <a:cubicBezTo>
                    <a:pt x="5586" y="428"/>
                    <a:pt x="5539" y="407"/>
                    <a:pt x="5491" y="387"/>
                  </a:cubicBezTo>
                  <a:cubicBezTo>
                    <a:pt x="4869" y="128"/>
                    <a:pt x="4127" y="0"/>
                    <a:pt x="338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11"/>
            <p:cNvSpPr/>
            <p:nvPr/>
          </p:nvSpPr>
          <p:spPr>
            <a:xfrm>
              <a:off x="6499682" y="2556117"/>
              <a:ext cx="566283" cy="271077"/>
            </a:xfrm>
            <a:custGeom>
              <a:rect b="b" l="l" r="r" t="t"/>
              <a:pathLst>
                <a:path extrusionOk="0" h="3251" w="6792">
                  <a:moveTo>
                    <a:pt x="3388" y="0"/>
                  </a:moveTo>
                  <a:cubicBezTo>
                    <a:pt x="2506" y="0"/>
                    <a:pt x="1628" y="182"/>
                    <a:pt x="969" y="539"/>
                  </a:cubicBezTo>
                  <a:cubicBezTo>
                    <a:pt x="957" y="544"/>
                    <a:pt x="947" y="550"/>
                    <a:pt x="936" y="556"/>
                  </a:cubicBezTo>
                  <a:cubicBezTo>
                    <a:pt x="894" y="579"/>
                    <a:pt x="852" y="602"/>
                    <a:pt x="813" y="628"/>
                  </a:cubicBezTo>
                  <a:cubicBezTo>
                    <a:pt x="567" y="780"/>
                    <a:pt x="376" y="945"/>
                    <a:pt x="240" y="1120"/>
                  </a:cubicBezTo>
                  <a:cubicBezTo>
                    <a:pt x="113" y="1283"/>
                    <a:pt x="34" y="1453"/>
                    <a:pt x="1" y="1625"/>
                  </a:cubicBezTo>
                  <a:cubicBezTo>
                    <a:pt x="29" y="1758"/>
                    <a:pt x="85" y="1891"/>
                    <a:pt x="167" y="2020"/>
                  </a:cubicBezTo>
                  <a:cubicBezTo>
                    <a:pt x="328" y="2266"/>
                    <a:pt x="588" y="2498"/>
                    <a:pt x="947" y="2695"/>
                  </a:cubicBezTo>
                  <a:cubicBezTo>
                    <a:pt x="1015" y="2732"/>
                    <a:pt x="1085" y="2769"/>
                    <a:pt x="1161" y="2803"/>
                  </a:cubicBezTo>
                  <a:cubicBezTo>
                    <a:pt x="1229" y="2834"/>
                    <a:pt x="1298" y="2865"/>
                    <a:pt x="1370" y="2892"/>
                  </a:cubicBezTo>
                  <a:cubicBezTo>
                    <a:pt x="1521" y="2951"/>
                    <a:pt x="1678" y="3003"/>
                    <a:pt x="1839" y="3049"/>
                  </a:cubicBezTo>
                  <a:cubicBezTo>
                    <a:pt x="2332" y="3184"/>
                    <a:pt x="2869" y="3251"/>
                    <a:pt x="3405" y="3251"/>
                  </a:cubicBezTo>
                  <a:cubicBezTo>
                    <a:pt x="4099" y="3251"/>
                    <a:pt x="4790" y="3139"/>
                    <a:pt x="5375" y="2918"/>
                  </a:cubicBezTo>
                  <a:cubicBezTo>
                    <a:pt x="5523" y="2863"/>
                    <a:pt x="5663" y="2800"/>
                    <a:pt x="5797" y="2729"/>
                  </a:cubicBezTo>
                  <a:cubicBezTo>
                    <a:pt x="5860" y="2696"/>
                    <a:pt x="5920" y="2662"/>
                    <a:pt x="5979" y="2626"/>
                  </a:cubicBezTo>
                  <a:cubicBezTo>
                    <a:pt x="6030" y="2595"/>
                    <a:pt x="6077" y="2562"/>
                    <a:pt x="6124" y="2531"/>
                  </a:cubicBezTo>
                  <a:cubicBezTo>
                    <a:pt x="6136" y="2521"/>
                    <a:pt x="6150" y="2512"/>
                    <a:pt x="6162" y="2502"/>
                  </a:cubicBezTo>
                  <a:cubicBezTo>
                    <a:pt x="6463" y="2281"/>
                    <a:pt x="6659" y="2033"/>
                    <a:pt x="6750" y="1777"/>
                  </a:cubicBezTo>
                  <a:cubicBezTo>
                    <a:pt x="6768" y="1729"/>
                    <a:pt x="6781" y="1679"/>
                    <a:pt x="6791" y="1630"/>
                  </a:cubicBezTo>
                  <a:cubicBezTo>
                    <a:pt x="6738" y="1373"/>
                    <a:pt x="6585" y="1123"/>
                    <a:pt x="6332" y="897"/>
                  </a:cubicBezTo>
                  <a:cubicBezTo>
                    <a:pt x="6148" y="731"/>
                    <a:pt x="5915" y="581"/>
                    <a:pt x="5631" y="449"/>
                  </a:cubicBezTo>
                  <a:cubicBezTo>
                    <a:pt x="5586" y="428"/>
                    <a:pt x="5539" y="407"/>
                    <a:pt x="5491" y="387"/>
                  </a:cubicBezTo>
                  <a:cubicBezTo>
                    <a:pt x="4869" y="128"/>
                    <a:pt x="4127" y="0"/>
                    <a:pt x="3388"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11"/>
            <p:cNvSpPr/>
            <p:nvPr/>
          </p:nvSpPr>
          <p:spPr>
            <a:xfrm>
              <a:off x="6383375" y="2688862"/>
              <a:ext cx="791479" cy="202369"/>
            </a:xfrm>
            <a:custGeom>
              <a:rect b="b" l="l" r="r" t="t"/>
              <a:pathLst>
                <a:path extrusionOk="0" h="2427" w="9493">
                  <a:moveTo>
                    <a:pt x="9492" y="354"/>
                  </a:moveTo>
                  <a:lnTo>
                    <a:pt x="9492" y="354"/>
                  </a:lnTo>
                  <a:cubicBezTo>
                    <a:pt x="9465" y="415"/>
                    <a:pt x="9435" y="474"/>
                    <a:pt x="9403" y="531"/>
                  </a:cubicBezTo>
                  <a:lnTo>
                    <a:pt x="9403" y="531"/>
                  </a:lnTo>
                  <a:cubicBezTo>
                    <a:pt x="9435" y="474"/>
                    <a:pt x="9465" y="415"/>
                    <a:pt x="9492" y="354"/>
                  </a:cubicBezTo>
                  <a:close/>
                  <a:moveTo>
                    <a:pt x="0" y="1"/>
                  </a:moveTo>
                  <a:cubicBezTo>
                    <a:pt x="61" y="512"/>
                    <a:pt x="388" y="944"/>
                    <a:pt x="785" y="1263"/>
                  </a:cubicBezTo>
                  <a:lnTo>
                    <a:pt x="782" y="1262"/>
                  </a:lnTo>
                  <a:lnTo>
                    <a:pt x="782" y="1262"/>
                  </a:lnTo>
                  <a:cubicBezTo>
                    <a:pt x="1883" y="2114"/>
                    <a:pt x="3376" y="2427"/>
                    <a:pt x="4839" y="2427"/>
                  </a:cubicBezTo>
                  <a:cubicBezTo>
                    <a:pt x="4937" y="2427"/>
                    <a:pt x="5034" y="2425"/>
                    <a:pt x="5131" y="2423"/>
                  </a:cubicBezTo>
                  <a:cubicBezTo>
                    <a:pt x="6637" y="2335"/>
                    <a:pt x="8621" y="1941"/>
                    <a:pt x="9403" y="531"/>
                  </a:cubicBezTo>
                  <a:lnTo>
                    <a:pt x="9403" y="531"/>
                  </a:lnTo>
                  <a:cubicBezTo>
                    <a:pt x="8797" y="1610"/>
                    <a:pt x="7368" y="2054"/>
                    <a:pt x="6191" y="2260"/>
                  </a:cubicBezTo>
                  <a:cubicBezTo>
                    <a:pt x="5719" y="2328"/>
                    <a:pt x="5237" y="2365"/>
                    <a:pt x="4757" y="2365"/>
                  </a:cubicBezTo>
                  <a:cubicBezTo>
                    <a:pt x="3318" y="2365"/>
                    <a:pt x="1893" y="2036"/>
                    <a:pt x="802" y="1234"/>
                  </a:cubicBezTo>
                  <a:lnTo>
                    <a:pt x="802" y="1234"/>
                  </a:lnTo>
                  <a:lnTo>
                    <a:pt x="805" y="1236"/>
                  </a:lnTo>
                  <a:cubicBezTo>
                    <a:pt x="409" y="924"/>
                    <a:pt x="72" y="507"/>
                    <a:pt x="0" y="1"/>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11"/>
            <p:cNvSpPr/>
            <p:nvPr/>
          </p:nvSpPr>
          <p:spPr>
            <a:xfrm>
              <a:off x="6572050" y="2565373"/>
              <a:ext cx="405036" cy="242226"/>
            </a:xfrm>
            <a:custGeom>
              <a:rect b="b" l="l" r="r" t="t"/>
              <a:pathLst>
                <a:path extrusionOk="0" h="2905" w="4858">
                  <a:moveTo>
                    <a:pt x="2329" y="0"/>
                  </a:moveTo>
                  <a:cubicBezTo>
                    <a:pt x="1924" y="0"/>
                    <a:pt x="1506" y="101"/>
                    <a:pt x="1093" y="303"/>
                  </a:cubicBezTo>
                  <a:lnTo>
                    <a:pt x="626" y="107"/>
                  </a:lnTo>
                  <a:lnTo>
                    <a:pt x="1" y="507"/>
                  </a:lnTo>
                  <a:lnTo>
                    <a:pt x="1" y="1060"/>
                  </a:lnTo>
                  <a:lnTo>
                    <a:pt x="147" y="1120"/>
                  </a:lnTo>
                  <a:cubicBezTo>
                    <a:pt x="138" y="1156"/>
                    <a:pt x="131" y="1190"/>
                    <a:pt x="133" y="1224"/>
                  </a:cubicBezTo>
                  <a:lnTo>
                    <a:pt x="133" y="1229"/>
                  </a:lnTo>
                  <a:cubicBezTo>
                    <a:pt x="138" y="1314"/>
                    <a:pt x="129" y="1679"/>
                    <a:pt x="133" y="1777"/>
                  </a:cubicBezTo>
                  <a:lnTo>
                    <a:pt x="133" y="1780"/>
                  </a:lnTo>
                  <a:cubicBezTo>
                    <a:pt x="142" y="1945"/>
                    <a:pt x="275" y="2088"/>
                    <a:pt x="552" y="2204"/>
                  </a:cubicBezTo>
                  <a:cubicBezTo>
                    <a:pt x="773" y="2297"/>
                    <a:pt x="991" y="2334"/>
                    <a:pt x="1207" y="2334"/>
                  </a:cubicBezTo>
                  <a:cubicBezTo>
                    <a:pt x="1510" y="2334"/>
                    <a:pt x="1807" y="2259"/>
                    <a:pt x="2091" y="2158"/>
                  </a:cubicBezTo>
                  <a:lnTo>
                    <a:pt x="2091" y="2158"/>
                  </a:lnTo>
                  <a:lnTo>
                    <a:pt x="1963" y="2290"/>
                  </a:lnTo>
                  <a:lnTo>
                    <a:pt x="1963" y="2843"/>
                  </a:lnTo>
                  <a:cubicBezTo>
                    <a:pt x="2073" y="2869"/>
                    <a:pt x="2184" y="2886"/>
                    <a:pt x="2293" y="2896"/>
                  </a:cubicBezTo>
                  <a:cubicBezTo>
                    <a:pt x="2360" y="2902"/>
                    <a:pt x="2427" y="2905"/>
                    <a:pt x="2493" y="2905"/>
                  </a:cubicBezTo>
                  <a:cubicBezTo>
                    <a:pt x="2619" y="2905"/>
                    <a:pt x="2743" y="2895"/>
                    <a:pt x="2865" y="2875"/>
                  </a:cubicBezTo>
                  <a:cubicBezTo>
                    <a:pt x="3192" y="2824"/>
                    <a:pt x="3496" y="2713"/>
                    <a:pt x="3756" y="2581"/>
                  </a:cubicBezTo>
                  <a:lnTo>
                    <a:pt x="4224" y="2777"/>
                  </a:lnTo>
                  <a:lnTo>
                    <a:pt x="4857" y="2389"/>
                  </a:lnTo>
                  <a:lnTo>
                    <a:pt x="4857" y="1836"/>
                  </a:lnTo>
                  <a:lnTo>
                    <a:pt x="4739" y="1785"/>
                  </a:lnTo>
                  <a:lnTo>
                    <a:pt x="4714" y="1774"/>
                  </a:lnTo>
                  <a:cubicBezTo>
                    <a:pt x="4723" y="1735"/>
                    <a:pt x="4728" y="1691"/>
                    <a:pt x="4726" y="1645"/>
                  </a:cubicBezTo>
                  <a:cubicBezTo>
                    <a:pt x="4726" y="1630"/>
                    <a:pt x="4724" y="1616"/>
                    <a:pt x="4723" y="1601"/>
                  </a:cubicBezTo>
                  <a:cubicBezTo>
                    <a:pt x="4715" y="1532"/>
                    <a:pt x="4729" y="1221"/>
                    <a:pt x="4726" y="1093"/>
                  </a:cubicBezTo>
                  <a:cubicBezTo>
                    <a:pt x="4726" y="1077"/>
                    <a:pt x="4724" y="1063"/>
                    <a:pt x="4723" y="1049"/>
                  </a:cubicBezTo>
                  <a:cubicBezTo>
                    <a:pt x="4704" y="894"/>
                    <a:pt x="4575" y="756"/>
                    <a:pt x="4314" y="646"/>
                  </a:cubicBezTo>
                  <a:lnTo>
                    <a:pt x="4314" y="645"/>
                  </a:lnTo>
                  <a:cubicBezTo>
                    <a:pt x="4104" y="558"/>
                    <a:pt x="3892" y="524"/>
                    <a:pt x="3684" y="524"/>
                  </a:cubicBezTo>
                  <a:cubicBezTo>
                    <a:pt x="3614" y="524"/>
                    <a:pt x="3545" y="527"/>
                    <a:pt x="3476" y="535"/>
                  </a:cubicBezTo>
                  <a:cubicBezTo>
                    <a:pt x="3453" y="538"/>
                    <a:pt x="3429" y="541"/>
                    <a:pt x="3406" y="544"/>
                  </a:cubicBezTo>
                  <a:lnTo>
                    <a:pt x="3397" y="545"/>
                  </a:lnTo>
                  <a:cubicBezTo>
                    <a:pt x="3373" y="549"/>
                    <a:pt x="3348" y="554"/>
                    <a:pt x="3323" y="557"/>
                  </a:cubicBezTo>
                  <a:cubicBezTo>
                    <a:pt x="3302" y="561"/>
                    <a:pt x="3280" y="565"/>
                    <a:pt x="3259" y="569"/>
                  </a:cubicBezTo>
                  <a:cubicBezTo>
                    <a:pt x="3250" y="572"/>
                    <a:pt x="3241" y="573"/>
                    <a:pt x="3233" y="575"/>
                  </a:cubicBezTo>
                  <a:cubicBezTo>
                    <a:pt x="3216" y="577"/>
                    <a:pt x="3199" y="581"/>
                    <a:pt x="3183" y="585"/>
                  </a:cubicBezTo>
                  <a:cubicBezTo>
                    <a:pt x="3043" y="617"/>
                    <a:pt x="2909" y="659"/>
                    <a:pt x="2779" y="703"/>
                  </a:cubicBezTo>
                  <a:cubicBezTo>
                    <a:pt x="2721" y="723"/>
                    <a:pt x="2663" y="746"/>
                    <a:pt x="2606" y="768"/>
                  </a:cubicBezTo>
                  <a:lnTo>
                    <a:pt x="2774" y="594"/>
                  </a:lnTo>
                  <a:lnTo>
                    <a:pt x="2774" y="42"/>
                  </a:lnTo>
                  <a:cubicBezTo>
                    <a:pt x="2628" y="14"/>
                    <a:pt x="2479" y="0"/>
                    <a:pt x="232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11"/>
            <p:cNvSpPr/>
            <p:nvPr/>
          </p:nvSpPr>
          <p:spPr>
            <a:xfrm>
              <a:off x="6936979" y="2658594"/>
              <a:ext cx="29431" cy="54782"/>
            </a:xfrm>
            <a:custGeom>
              <a:rect b="b" l="l" r="r" t="t"/>
              <a:pathLst>
                <a:path extrusionOk="0" h="657" w="353">
                  <a:moveTo>
                    <a:pt x="349" y="1"/>
                  </a:moveTo>
                  <a:cubicBezTo>
                    <a:pt x="341" y="350"/>
                    <a:pt x="0" y="516"/>
                    <a:pt x="1" y="516"/>
                  </a:cubicBezTo>
                  <a:lnTo>
                    <a:pt x="338" y="656"/>
                  </a:lnTo>
                  <a:cubicBezTo>
                    <a:pt x="347" y="616"/>
                    <a:pt x="352" y="574"/>
                    <a:pt x="351" y="527"/>
                  </a:cubicBezTo>
                  <a:lnTo>
                    <a:pt x="347" y="484"/>
                  </a:lnTo>
                  <a:cubicBezTo>
                    <a:pt x="339" y="421"/>
                    <a:pt x="351" y="142"/>
                    <a:pt x="3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11"/>
            <p:cNvSpPr/>
            <p:nvPr/>
          </p:nvSpPr>
          <p:spPr>
            <a:xfrm>
              <a:off x="6668764" y="2568958"/>
              <a:ext cx="134484" cy="91971"/>
            </a:xfrm>
            <a:custGeom>
              <a:rect b="b" l="l" r="r" t="t"/>
              <a:pathLst>
                <a:path extrusionOk="0" h="1103" w="1613">
                  <a:moveTo>
                    <a:pt x="1613" y="0"/>
                  </a:moveTo>
                  <a:lnTo>
                    <a:pt x="1064" y="571"/>
                  </a:lnTo>
                  <a:cubicBezTo>
                    <a:pt x="998" y="554"/>
                    <a:pt x="928" y="546"/>
                    <a:pt x="856" y="546"/>
                  </a:cubicBezTo>
                  <a:cubicBezTo>
                    <a:pt x="666" y="546"/>
                    <a:pt x="461" y="605"/>
                    <a:pt x="259" y="732"/>
                  </a:cubicBezTo>
                  <a:cubicBezTo>
                    <a:pt x="1" y="898"/>
                    <a:pt x="24" y="1007"/>
                    <a:pt x="164" y="1067"/>
                  </a:cubicBezTo>
                  <a:cubicBezTo>
                    <a:pt x="201" y="1082"/>
                    <a:pt x="238" y="1093"/>
                    <a:pt x="278" y="1097"/>
                  </a:cubicBezTo>
                  <a:cubicBezTo>
                    <a:pt x="302" y="1100"/>
                    <a:pt x="325" y="1102"/>
                    <a:pt x="350" y="1102"/>
                  </a:cubicBezTo>
                  <a:cubicBezTo>
                    <a:pt x="402" y="1102"/>
                    <a:pt x="457" y="1095"/>
                    <a:pt x="518" y="1080"/>
                  </a:cubicBezTo>
                  <a:cubicBezTo>
                    <a:pt x="660" y="1049"/>
                    <a:pt x="835" y="977"/>
                    <a:pt x="1071" y="877"/>
                  </a:cubicBezTo>
                  <a:cubicBezTo>
                    <a:pt x="1102" y="865"/>
                    <a:pt x="1135" y="850"/>
                    <a:pt x="1170" y="837"/>
                  </a:cubicBezTo>
                  <a:cubicBezTo>
                    <a:pt x="1252" y="802"/>
                    <a:pt x="1340" y="766"/>
                    <a:pt x="1429" y="732"/>
                  </a:cubicBezTo>
                  <a:cubicBezTo>
                    <a:pt x="1436" y="729"/>
                    <a:pt x="1440" y="728"/>
                    <a:pt x="1446" y="726"/>
                  </a:cubicBezTo>
                  <a:lnTo>
                    <a:pt x="1611" y="552"/>
                  </a:lnTo>
                  <a:lnTo>
                    <a:pt x="161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11"/>
            <p:cNvSpPr/>
            <p:nvPr/>
          </p:nvSpPr>
          <p:spPr>
            <a:xfrm>
              <a:off x="6571884" y="2607731"/>
              <a:ext cx="39020" cy="51113"/>
            </a:xfrm>
            <a:custGeom>
              <a:rect b="b" l="l" r="r" t="t"/>
              <a:pathLst>
                <a:path extrusionOk="0" h="613" w="468">
                  <a:moveTo>
                    <a:pt x="2" y="0"/>
                  </a:moveTo>
                  <a:lnTo>
                    <a:pt x="1" y="552"/>
                  </a:lnTo>
                  <a:lnTo>
                    <a:pt x="146" y="612"/>
                  </a:lnTo>
                  <a:cubicBezTo>
                    <a:pt x="184" y="480"/>
                    <a:pt x="295" y="340"/>
                    <a:pt x="468" y="195"/>
                  </a:cubicBezTo>
                  <a:lnTo>
                    <a:pt x="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11"/>
            <p:cNvSpPr/>
            <p:nvPr/>
          </p:nvSpPr>
          <p:spPr>
            <a:xfrm>
              <a:off x="6735630" y="2718463"/>
              <a:ext cx="241537" cy="89053"/>
            </a:xfrm>
            <a:custGeom>
              <a:rect b="b" l="l" r="r" t="t"/>
              <a:pathLst>
                <a:path extrusionOk="0" h="1068" w="2897">
                  <a:moveTo>
                    <a:pt x="2896" y="0"/>
                  </a:moveTo>
                  <a:lnTo>
                    <a:pt x="2263" y="390"/>
                  </a:lnTo>
                  <a:lnTo>
                    <a:pt x="1794" y="193"/>
                  </a:lnTo>
                  <a:cubicBezTo>
                    <a:pt x="1533" y="323"/>
                    <a:pt x="1228" y="436"/>
                    <a:pt x="901" y="485"/>
                  </a:cubicBezTo>
                  <a:cubicBezTo>
                    <a:pt x="778" y="505"/>
                    <a:pt x="653" y="516"/>
                    <a:pt x="524" y="516"/>
                  </a:cubicBezTo>
                  <a:cubicBezTo>
                    <a:pt x="460" y="516"/>
                    <a:pt x="395" y="514"/>
                    <a:pt x="330" y="508"/>
                  </a:cubicBezTo>
                  <a:cubicBezTo>
                    <a:pt x="224" y="497"/>
                    <a:pt x="111" y="481"/>
                    <a:pt x="1" y="454"/>
                  </a:cubicBezTo>
                  <a:lnTo>
                    <a:pt x="1" y="1007"/>
                  </a:lnTo>
                  <a:cubicBezTo>
                    <a:pt x="111" y="1034"/>
                    <a:pt x="221" y="1050"/>
                    <a:pt x="330" y="1060"/>
                  </a:cubicBezTo>
                  <a:cubicBezTo>
                    <a:pt x="393" y="1066"/>
                    <a:pt x="456" y="1068"/>
                    <a:pt x="519" y="1068"/>
                  </a:cubicBezTo>
                  <a:cubicBezTo>
                    <a:pt x="649" y="1068"/>
                    <a:pt x="777" y="1057"/>
                    <a:pt x="901" y="1038"/>
                  </a:cubicBezTo>
                  <a:cubicBezTo>
                    <a:pt x="1230" y="988"/>
                    <a:pt x="1533" y="877"/>
                    <a:pt x="1794" y="745"/>
                  </a:cubicBezTo>
                  <a:lnTo>
                    <a:pt x="2262" y="943"/>
                  </a:lnTo>
                  <a:lnTo>
                    <a:pt x="2896" y="553"/>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11"/>
            <p:cNvSpPr/>
            <p:nvPr/>
          </p:nvSpPr>
          <p:spPr>
            <a:xfrm>
              <a:off x="6763144" y="2780499"/>
              <a:ext cx="122144" cy="28767"/>
            </a:xfrm>
            <a:custGeom>
              <a:rect b="b" l="l" r="r" t="t"/>
              <a:pathLst>
                <a:path extrusionOk="0" h="345" w="1465">
                  <a:moveTo>
                    <a:pt x="1465" y="1"/>
                  </a:moveTo>
                  <a:lnTo>
                    <a:pt x="1465" y="1"/>
                  </a:lnTo>
                  <a:cubicBezTo>
                    <a:pt x="1346" y="46"/>
                    <a:pt x="1227" y="91"/>
                    <a:pt x="1105" y="132"/>
                  </a:cubicBezTo>
                  <a:cubicBezTo>
                    <a:pt x="986" y="169"/>
                    <a:pt x="866" y="205"/>
                    <a:pt x="743" y="231"/>
                  </a:cubicBezTo>
                  <a:cubicBezTo>
                    <a:pt x="499" y="286"/>
                    <a:pt x="253" y="314"/>
                    <a:pt x="1" y="317"/>
                  </a:cubicBezTo>
                  <a:cubicBezTo>
                    <a:pt x="99" y="336"/>
                    <a:pt x="200" y="345"/>
                    <a:pt x="302" y="345"/>
                  </a:cubicBezTo>
                  <a:cubicBezTo>
                    <a:pt x="452" y="345"/>
                    <a:pt x="605" y="326"/>
                    <a:pt x="755" y="293"/>
                  </a:cubicBezTo>
                  <a:cubicBezTo>
                    <a:pt x="1005" y="235"/>
                    <a:pt x="1250" y="137"/>
                    <a:pt x="146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11"/>
            <p:cNvSpPr/>
            <p:nvPr/>
          </p:nvSpPr>
          <p:spPr>
            <a:xfrm>
              <a:off x="6582806" y="2664097"/>
              <a:ext cx="296648" cy="96223"/>
            </a:xfrm>
            <a:custGeom>
              <a:rect b="b" l="l" r="r" t="t"/>
              <a:pathLst>
                <a:path extrusionOk="0" h="1154" w="3558">
                  <a:moveTo>
                    <a:pt x="2" y="47"/>
                  </a:moveTo>
                  <a:cubicBezTo>
                    <a:pt x="2" y="47"/>
                    <a:pt x="3" y="47"/>
                    <a:pt x="3" y="48"/>
                  </a:cubicBezTo>
                  <a:lnTo>
                    <a:pt x="3" y="48"/>
                  </a:lnTo>
                  <a:cubicBezTo>
                    <a:pt x="3" y="47"/>
                    <a:pt x="2" y="47"/>
                    <a:pt x="2" y="47"/>
                  </a:cubicBezTo>
                  <a:close/>
                  <a:moveTo>
                    <a:pt x="3180" y="0"/>
                  </a:moveTo>
                  <a:cubicBezTo>
                    <a:pt x="2916" y="0"/>
                    <a:pt x="2598" y="173"/>
                    <a:pt x="2190" y="339"/>
                  </a:cubicBezTo>
                  <a:cubicBezTo>
                    <a:pt x="1837" y="480"/>
                    <a:pt x="1463" y="600"/>
                    <a:pt x="1077" y="600"/>
                  </a:cubicBezTo>
                  <a:cubicBezTo>
                    <a:pt x="862" y="600"/>
                    <a:pt x="643" y="563"/>
                    <a:pt x="422" y="471"/>
                  </a:cubicBezTo>
                  <a:cubicBezTo>
                    <a:pt x="145" y="355"/>
                    <a:pt x="13" y="211"/>
                    <a:pt x="3" y="48"/>
                  </a:cubicBezTo>
                  <a:lnTo>
                    <a:pt x="3" y="48"/>
                  </a:lnTo>
                  <a:cubicBezTo>
                    <a:pt x="8" y="136"/>
                    <a:pt x="0" y="499"/>
                    <a:pt x="4" y="595"/>
                  </a:cubicBezTo>
                  <a:lnTo>
                    <a:pt x="4" y="598"/>
                  </a:lnTo>
                  <a:cubicBezTo>
                    <a:pt x="13" y="761"/>
                    <a:pt x="145" y="904"/>
                    <a:pt x="422" y="1023"/>
                  </a:cubicBezTo>
                  <a:cubicBezTo>
                    <a:pt x="643" y="1116"/>
                    <a:pt x="863" y="1154"/>
                    <a:pt x="1078" y="1154"/>
                  </a:cubicBezTo>
                  <a:cubicBezTo>
                    <a:pt x="1381" y="1154"/>
                    <a:pt x="1676" y="1079"/>
                    <a:pt x="1960" y="978"/>
                  </a:cubicBezTo>
                  <a:lnTo>
                    <a:pt x="1963" y="977"/>
                  </a:lnTo>
                  <a:lnTo>
                    <a:pt x="2418" y="509"/>
                  </a:lnTo>
                  <a:cubicBezTo>
                    <a:pt x="2491" y="529"/>
                    <a:pt x="2586" y="544"/>
                    <a:pt x="2694" y="544"/>
                  </a:cubicBezTo>
                  <a:cubicBezTo>
                    <a:pt x="2877" y="544"/>
                    <a:pt x="3095" y="502"/>
                    <a:pt x="3300" y="371"/>
                  </a:cubicBezTo>
                  <a:cubicBezTo>
                    <a:pt x="3503" y="240"/>
                    <a:pt x="3557" y="115"/>
                    <a:pt x="3371" y="36"/>
                  </a:cubicBezTo>
                  <a:cubicBezTo>
                    <a:pt x="3310" y="11"/>
                    <a:pt x="3247" y="0"/>
                    <a:pt x="3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11"/>
            <p:cNvSpPr/>
            <p:nvPr/>
          </p:nvSpPr>
          <p:spPr>
            <a:xfrm>
              <a:off x="6757474" y="2568958"/>
              <a:ext cx="45773" cy="93722"/>
            </a:xfrm>
            <a:custGeom>
              <a:rect b="b" l="l" r="r" t="t"/>
              <a:pathLst>
                <a:path extrusionOk="0" h="1124" w="549">
                  <a:moveTo>
                    <a:pt x="549" y="0"/>
                  </a:moveTo>
                  <a:lnTo>
                    <a:pt x="0" y="571"/>
                  </a:lnTo>
                  <a:lnTo>
                    <a:pt x="1" y="1123"/>
                  </a:lnTo>
                  <a:lnTo>
                    <a:pt x="549" y="553"/>
                  </a:lnTo>
                  <a:lnTo>
                    <a:pt x="549"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11"/>
            <p:cNvSpPr/>
            <p:nvPr/>
          </p:nvSpPr>
          <p:spPr>
            <a:xfrm>
              <a:off x="6757474" y="2568958"/>
              <a:ext cx="45773" cy="93722"/>
            </a:xfrm>
            <a:custGeom>
              <a:rect b="b" l="l" r="r" t="t"/>
              <a:pathLst>
                <a:path extrusionOk="0" h="1124" w="549">
                  <a:moveTo>
                    <a:pt x="549" y="0"/>
                  </a:moveTo>
                  <a:lnTo>
                    <a:pt x="0" y="571"/>
                  </a:lnTo>
                  <a:lnTo>
                    <a:pt x="1" y="1123"/>
                  </a:lnTo>
                  <a:lnTo>
                    <a:pt x="549" y="553"/>
                  </a:lnTo>
                  <a:lnTo>
                    <a:pt x="5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11"/>
            <p:cNvSpPr/>
            <p:nvPr/>
          </p:nvSpPr>
          <p:spPr>
            <a:xfrm>
              <a:off x="6571884" y="2607731"/>
              <a:ext cx="39186" cy="51280"/>
            </a:xfrm>
            <a:custGeom>
              <a:rect b="b" l="l" r="r" t="t"/>
              <a:pathLst>
                <a:path extrusionOk="0" h="615" w="470">
                  <a:moveTo>
                    <a:pt x="1" y="0"/>
                  </a:moveTo>
                  <a:lnTo>
                    <a:pt x="2" y="552"/>
                  </a:lnTo>
                  <a:lnTo>
                    <a:pt x="148" y="614"/>
                  </a:lnTo>
                  <a:lnTo>
                    <a:pt x="470" y="195"/>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11"/>
            <p:cNvSpPr/>
            <p:nvPr/>
          </p:nvSpPr>
          <p:spPr>
            <a:xfrm>
              <a:off x="6571884" y="2607731"/>
              <a:ext cx="39186" cy="51280"/>
            </a:xfrm>
            <a:custGeom>
              <a:rect b="b" l="l" r="r" t="t"/>
              <a:pathLst>
                <a:path extrusionOk="0" h="615" w="470">
                  <a:moveTo>
                    <a:pt x="1" y="0"/>
                  </a:moveTo>
                  <a:lnTo>
                    <a:pt x="2" y="552"/>
                  </a:lnTo>
                  <a:lnTo>
                    <a:pt x="148" y="614"/>
                  </a:lnTo>
                  <a:lnTo>
                    <a:pt x="470" y="19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11"/>
            <p:cNvSpPr/>
            <p:nvPr/>
          </p:nvSpPr>
          <p:spPr>
            <a:xfrm>
              <a:off x="6572050" y="2565540"/>
              <a:ext cx="405369" cy="196199"/>
            </a:xfrm>
            <a:custGeom>
              <a:rect b="b" l="l" r="r" t="t"/>
              <a:pathLst>
                <a:path extrusionOk="0" h="2353" w="4862">
                  <a:moveTo>
                    <a:pt x="2330" y="1"/>
                  </a:moveTo>
                  <a:cubicBezTo>
                    <a:pt x="1925" y="1"/>
                    <a:pt x="1507" y="101"/>
                    <a:pt x="1093" y="304"/>
                  </a:cubicBezTo>
                  <a:lnTo>
                    <a:pt x="626" y="109"/>
                  </a:lnTo>
                  <a:lnTo>
                    <a:pt x="1" y="508"/>
                  </a:lnTo>
                  <a:lnTo>
                    <a:pt x="469" y="704"/>
                  </a:lnTo>
                  <a:cubicBezTo>
                    <a:pt x="244" y="888"/>
                    <a:pt x="127" y="1065"/>
                    <a:pt x="134" y="1226"/>
                  </a:cubicBezTo>
                  <a:lnTo>
                    <a:pt x="134" y="1229"/>
                  </a:lnTo>
                  <a:cubicBezTo>
                    <a:pt x="143" y="1391"/>
                    <a:pt x="276" y="1535"/>
                    <a:pt x="554" y="1651"/>
                  </a:cubicBezTo>
                  <a:cubicBezTo>
                    <a:pt x="775" y="1743"/>
                    <a:pt x="994" y="1781"/>
                    <a:pt x="1210" y="1781"/>
                  </a:cubicBezTo>
                  <a:cubicBezTo>
                    <a:pt x="1595" y="1781"/>
                    <a:pt x="1969" y="1660"/>
                    <a:pt x="2321" y="1519"/>
                  </a:cubicBezTo>
                  <a:cubicBezTo>
                    <a:pt x="2728" y="1354"/>
                    <a:pt x="3047" y="1182"/>
                    <a:pt x="3311" y="1182"/>
                  </a:cubicBezTo>
                  <a:cubicBezTo>
                    <a:pt x="3378" y="1182"/>
                    <a:pt x="3442" y="1193"/>
                    <a:pt x="3503" y="1218"/>
                  </a:cubicBezTo>
                  <a:cubicBezTo>
                    <a:pt x="3689" y="1297"/>
                    <a:pt x="3637" y="1421"/>
                    <a:pt x="3432" y="1551"/>
                  </a:cubicBezTo>
                  <a:cubicBezTo>
                    <a:pt x="3226" y="1682"/>
                    <a:pt x="3007" y="1725"/>
                    <a:pt x="2824" y="1725"/>
                  </a:cubicBezTo>
                  <a:cubicBezTo>
                    <a:pt x="2717" y="1725"/>
                    <a:pt x="2622" y="1711"/>
                    <a:pt x="2550" y="1691"/>
                  </a:cubicBezTo>
                  <a:lnTo>
                    <a:pt x="1967" y="2291"/>
                  </a:lnTo>
                  <a:cubicBezTo>
                    <a:pt x="2078" y="2317"/>
                    <a:pt x="2188" y="2334"/>
                    <a:pt x="2297" y="2345"/>
                  </a:cubicBezTo>
                  <a:cubicBezTo>
                    <a:pt x="2361" y="2350"/>
                    <a:pt x="2425" y="2353"/>
                    <a:pt x="2489" y="2353"/>
                  </a:cubicBezTo>
                  <a:cubicBezTo>
                    <a:pt x="2618" y="2353"/>
                    <a:pt x="2745" y="2342"/>
                    <a:pt x="2869" y="2324"/>
                  </a:cubicBezTo>
                  <a:cubicBezTo>
                    <a:pt x="3196" y="2272"/>
                    <a:pt x="3501" y="2161"/>
                    <a:pt x="3760" y="2029"/>
                  </a:cubicBezTo>
                  <a:lnTo>
                    <a:pt x="4228" y="2226"/>
                  </a:lnTo>
                  <a:lnTo>
                    <a:pt x="4861" y="1837"/>
                  </a:lnTo>
                  <a:lnTo>
                    <a:pt x="4740" y="1783"/>
                  </a:lnTo>
                  <a:lnTo>
                    <a:pt x="4377" y="1630"/>
                  </a:lnTo>
                  <a:cubicBezTo>
                    <a:pt x="4377" y="1630"/>
                    <a:pt x="4733" y="1458"/>
                    <a:pt x="4726" y="1091"/>
                  </a:cubicBezTo>
                  <a:cubicBezTo>
                    <a:pt x="4726" y="1075"/>
                    <a:pt x="4724" y="1062"/>
                    <a:pt x="4722" y="1047"/>
                  </a:cubicBezTo>
                  <a:cubicBezTo>
                    <a:pt x="4704" y="893"/>
                    <a:pt x="4574" y="754"/>
                    <a:pt x="4314" y="645"/>
                  </a:cubicBezTo>
                  <a:lnTo>
                    <a:pt x="4314" y="643"/>
                  </a:lnTo>
                  <a:cubicBezTo>
                    <a:pt x="4104" y="556"/>
                    <a:pt x="3892" y="522"/>
                    <a:pt x="3684" y="522"/>
                  </a:cubicBezTo>
                  <a:cubicBezTo>
                    <a:pt x="3614" y="522"/>
                    <a:pt x="3545" y="525"/>
                    <a:pt x="3476" y="533"/>
                  </a:cubicBezTo>
                  <a:cubicBezTo>
                    <a:pt x="3453" y="536"/>
                    <a:pt x="3429" y="540"/>
                    <a:pt x="3406" y="542"/>
                  </a:cubicBezTo>
                  <a:lnTo>
                    <a:pt x="3397" y="543"/>
                  </a:lnTo>
                  <a:cubicBezTo>
                    <a:pt x="3373" y="547"/>
                    <a:pt x="3348" y="552"/>
                    <a:pt x="3323" y="556"/>
                  </a:cubicBezTo>
                  <a:cubicBezTo>
                    <a:pt x="3302" y="559"/>
                    <a:pt x="3280" y="563"/>
                    <a:pt x="3259" y="567"/>
                  </a:cubicBezTo>
                  <a:cubicBezTo>
                    <a:pt x="3250" y="570"/>
                    <a:pt x="3241" y="572"/>
                    <a:pt x="3233" y="573"/>
                  </a:cubicBezTo>
                  <a:cubicBezTo>
                    <a:pt x="3216" y="575"/>
                    <a:pt x="3198" y="579"/>
                    <a:pt x="3182" y="583"/>
                  </a:cubicBezTo>
                  <a:cubicBezTo>
                    <a:pt x="3043" y="615"/>
                    <a:pt x="2908" y="657"/>
                    <a:pt x="2779" y="701"/>
                  </a:cubicBezTo>
                  <a:cubicBezTo>
                    <a:pt x="2716" y="724"/>
                    <a:pt x="2652" y="748"/>
                    <a:pt x="2590" y="773"/>
                  </a:cubicBezTo>
                  <a:cubicBezTo>
                    <a:pt x="2501" y="808"/>
                    <a:pt x="2412" y="844"/>
                    <a:pt x="2330" y="879"/>
                  </a:cubicBezTo>
                  <a:cubicBezTo>
                    <a:pt x="2295" y="893"/>
                    <a:pt x="2263" y="906"/>
                    <a:pt x="2231" y="921"/>
                  </a:cubicBezTo>
                  <a:cubicBezTo>
                    <a:pt x="1995" y="1021"/>
                    <a:pt x="1820" y="1092"/>
                    <a:pt x="1678" y="1123"/>
                  </a:cubicBezTo>
                  <a:cubicBezTo>
                    <a:pt x="1617" y="1138"/>
                    <a:pt x="1561" y="1145"/>
                    <a:pt x="1509" y="1145"/>
                  </a:cubicBezTo>
                  <a:cubicBezTo>
                    <a:pt x="1485" y="1145"/>
                    <a:pt x="1462" y="1144"/>
                    <a:pt x="1439" y="1140"/>
                  </a:cubicBezTo>
                  <a:cubicBezTo>
                    <a:pt x="1399" y="1135"/>
                    <a:pt x="1362" y="1124"/>
                    <a:pt x="1328" y="1111"/>
                  </a:cubicBezTo>
                  <a:cubicBezTo>
                    <a:pt x="1186" y="1051"/>
                    <a:pt x="1162" y="942"/>
                    <a:pt x="1423" y="775"/>
                  </a:cubicBezTo>
                  <a:cubicBezTo>
                    <a:pt x="1622" y="648"/>
                    <a:pt x="1826" y="589"/>
                    <a:pt x="2015" y="589"/>
                  </a:cubicBezTo>
                  <a:cubicBezTo>
                    <a:pt x="2088" y="589"/>
                    <a:pt x="2159" y="598"/>
                    <a:pt x="2226" y="615"/>
                  </a:cubicBezTo>
                  <a:lnTo>
                    <a:pt x="2774" y="42"/>
                  </a:lnTo>
                  <a:cubicBezTo>
                    <a:pt x="2628" y="14"/>
                    <a:pt x="2480" y="1"/>
                    <a:pt x="233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11"/>
            <p:cNvSpPr/>
            <p:nvPr/>
          </p:nvSpPr>
          <p:spPr>
            <a:xfrm>
              <a:off x="6572050" y="2565540"/>
              <a:ext cx="405369" cy="196199"/>
            </a:xfrm>
            <a:custGeom>
              <a:rect b="b" l="l" r="r" t="t"/>
              <a:pathLst>
                <a:path extrusionOk="0" h="2353" w="4862">
                  <a:moveTo>
                    <a:pt x="2330" y="1"/>
                  </a:moveTo>
                  <a:cubicBezTo>
                    <a:pt x="1925" y="1"/>
                    <a:pt x="1507" y="101"/>
                    <a:pt x="1093" y="304"/>
                  </a:cubicBezTo>
                  <a:lnTo>
                    <a:pt x="626" y="109"/>
                  </a:lnTo>
                  <a:lnTo>
                    <a:pt x="1" y="508"/>
                  </a:lnTo>
                  <a:lnTo>
                    <a:pt x="469" y="704"/>
                  </a:lnTo>
                  <a:cubicBezTo>
                    <a:pt x="244" y="888"/>
                    <a:pt x="127" y="1065"/>
                    <a:pt x="134" y="1226"/>
                  </a:cubicBezTo>
                  <a:lnTo>
                    <a:pt x="134" y="1229"/>
                  </a:lnTo>
                  <a:cubicBezTo>
                    <a:pt x="143" y="1391"/>
                    <a:pt x="276" y="1535"/>
                    <a:pt x="554" y="1651"/>
                  </a:cubicBezTo>
                  <a:cubicBezTo>
                    <a:pt x="775" y="1743"/>
                    <a:pt x="994" y="1781"/>
                    <a:pt x="1210" y="1781"/>
                  </a:cubicBezTo>
                  <a:cubicBezTo>
                    <a:pt x="1595" y="1781"/>
                    <a:pt x="1969" y="1660"/>
                    <a:pt x="2321" y="1519"/>
                  </a:cubicBezTo>
                  <a:cubicBezTo>
                    <a:pt x="2728" y="1354"/>
                    <a:pt x="3047" y="1182"/>
                    <a:pt x="3311" y="1182"/>
                  </a:cubicBezTo>
                  <a:cubicBezTo>
                    <a:pt x="3378" y="1182"/>
                    <a:pt x="3442" y="1193"/>
                    <a:pt x="3503" y="1218"/>
                  </a:cubicBezTo>
                  <a:cubicBezTo>
                    <a:pt x="3689" y="1297"/>
                    <a:pt x="3637" y="1421"/>
                    <a:pt x="3432" y="1551"/>
                  </a:cubicBezTo>
                  <a:cubicBezTo>
                    <a:pt x="3226" y="1682"/>
                    <a:pt x="3007" y="1725"/>
                    <a:pt x="2824" y="1725"/>
                  </a:cubicBezTo>
                  <a:cubicBezTo>
                    <a:pt x="2717" y="1725"/>
                    <a:pt x="2622" y="1711"/>
                    <a:pt x="2550" y="1691"/>
                  </a:cubicBezTo>
                  <a:lnTo>
                    <a:pt x="1967" y="2291"/>
                  </a:lnTo>
                  <a:cubicBezTo>
                    <a:pt x="2078" y="2317"/>
                    <a:pt x="2188" y="2334"/>
                    <a:pt x="2297" y="2345"/>
                  </a:cubicBezTo>
                  <a:cubicBezTo>
                    <a:pt x="2361" y="2350"/>
                    <a:pt x="2425" y="2353"/>
                    <a:pt x="2489" y="2353"/>
                  </a:cubicBezTo>
                  <a:cubicBezTo>
                    <a:pt x="2618" y="2353"/>
                    <a:pt x="2745" y="2342"/>
                    <a:pt x="2869" y="2324"/>
                  </a:cubicBezTo>
                  <a:cubicBezTo>
                    <a:pt x="3196" y="2272"/>
                    <a:pt x="3501" y="2161"/>
                    <a:pt x="3760" y="2029"/>
                  </a:cubicBezTo>
                  <a:lnTo>
                    <a:pt x="4228" y="2226"/>
                  </a:lnTo>
                  <a:lnTo>
                    <a:pt x="4861" y="1837"/>
                  </a:lnTo>
                  <a:lnTo>
                    <a:pt x="4740" y="1783"/>
                  </a:lnTo>
                  <a:lnTo>
                    <a:pt x="4377" y="1630"/>
                  </a:lnTo>
                  <a:cubicBezTo>
                    <a:pt x="4377" y="1630"/>
                    <a:pt x="4733" y="1458"/>
                    <a:pt x="4726" y="1091"/>
                  </a:cubicBezTo>
                  <a:cubicBezTo>
                    <a:pt x="4726" y="1075"/>
                    <a:pt x="4724" y="1062"/>
                    <a:pt x="4722" y="1047"/>
                  </a:cubicBezTo>
                  <a:cubicBezTo>
                    <a:pt x="4704" y="893"/>
                    <a:pt x="4574" y="754"/>
                    <a:pt x="4314" y="645"/>
                  </a:cubicBezTo>
                  <a:lnTo>
                    <a:pt x="4314" y="643"/>
                  </a:lnTo>
                  <a:cubicBezTo>
                    <a:pt x="4104" y="556"/>
                    <a:pt x="3892" y="522"/>
                    <a:pt x="3684" y="522"/>
                  </a:cubicBezTo>
                  <a:cubicBezTo>
                    <a:pt x="3614" y="522"/>
                    <a:pt x="3545" y="525"/>
                    <a:pt x="3476" y="533"/>
                  </a:cubicBezTo>
                  <a:cubicBezTo>
                    <a:pt x="3453" y="536"/>
                    <a:pt x="3429" y="540"/>
                    <a:pt x="3406" y="542"/>
                  </a:cubicBezTo>
                  <a:lnTo>
                    <a:pt x="3397" y="543"/>
                  </a:lnTo>
                  <a:cubicBezTo>
                    <a:pt x="3373" y="547"/>
                    <a:pt x="3348" y="552"/>
                    <a:pt x="3323" y="556"/>
                  </a:cubicBezTo>
                  <a:cubicBezTo>
                    <a:pt x="3302" y="559"/>
                    <a:pt x="3280" y="563"/>
                    <a:pt x="3259" y="567"/>
                  </a:cubicBezTo>
                  <a:cubicBezTo>
                    <a:pt x="3250" y="570"/>
                    <a:pt x="3241" y="572"/>
                    <a:pt x="3233" y="573"/>
                  </a:cubicBezTo>
                  <a:cubicBezTo>
                    <a:pt x="3216" y="575"/>
                    <a:pt x="3198" y="579"/>
                    <a:pt x="3182" y="583"/>
                  </a:cubicBezTo>
                  <a:cubicBezTo>
                    <a:pt x="3043" y="615"/>
                    <a:pt x="2908" y="657"/>
                    <a:pt x="2779" y="701"/>
                  </a:cubicBezTo>
                  <a:cubicBezTo>
                    <a:pt x="2716" y="724"/>
                    <a:pt x="2652" y="748"/>
                    <a:pt x="2590" y="773"/>
                  </a:cubicBezTo>
                  <a:cubicBezTo>
                    <a:pt x="2501" y="808"/>
                    <a:pt x="2412" y="844"/>
                    <a:pt x="2330" y="879"/>
                  </a:cubicBezTo>
                  <a:cubicBezTo>
                    <a:pt x="2295" y="893"/>
                    <a:pt x="2263" y="906"/>
                    <a:pt x="2231" y="921"/>
                  </a:cubicBezTo>
                  <a:cubicBezTo>
                    <a:pt x="1995" y="1021"/>
                    <a:pt x="1820" y="1092"/>
                    <a:pt x="1678" y="1123"/>
                  </a:cubicBezTo>
                  <a:cubicBezTo>
                    <a:pt x="1617" y="1138"/>
                    <a:pt x="1561" y="1145"/>
                    <a:pt x="1509" y="1145"/>
                  </a:cubicBezTo>
                  <a:cubicBezTo>
                    <a:pt x="1485" y="1145"/>
                    <a:pt x="1462" y="1144"/>
                    <a:pt x="1439" y="1140"/>
                  </a:cubicBezTo>
                  <a:cubicBezTo>
                    <a:pt x="1399" y="1135"/>
                    <a:pt x="1362" y="1124"/>
                    <a:pt x="1328" y="1111"/>
                  </a:cubicBezTo>
                  <a:cubicBezTo>
                    <a:pt x="1186" y="1051"/>
                    <a:pt x="1162" y="942"/>
                    <a:pt x="1423" y="775"/>
                  </a:cubicBezTo>
                  <a:cubicBezTo>
                    <a:pt x="1622" y="648"/>
                    <a:pt x="1826" y="589"/>
                    <a:pt x="2015" y="589"/>
                  </a:cubicBezTo>
                  <a:cubicBezTo>
                    <a:pt x="2088" y="589"/>
                    <a:pt x="2159" y="598"/>
                    <a:pt x="2226" y="615"/>
                  </a:cubicBezTo>
                  <a:lnTo>
                    <a:pt x="2774" y="42"/>
                  </a:lnTo>
                  <a:cubicBezTo>
                    <a:pt x="2628" y="14"/>
                    <a:pt x="2480" y="1"/>
                    <a:pt x="23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11"/>
            <p:cNvSpPr/>
            <p:nvPr/>
          </p:nvSpPr>
          <p:spPr>
            <a:xfrm>
              <a:off x="6618073" y="2663514"/>
              <a:ext cx="245873" cy="51530"/>
            </a:xfrm>
            <a:custGeom>
              <a:rect b="b" l="l" r="r" t="t"/>
              <a:pathLst>
                <a:path extrusionOk="0" h="618" w="2949">
                  <a:moveTo>
                    <a:pt x="2742" y="1"/>
                  </a:moveTo>
                  <a:cubicBezTo>
                    <a:pt x="2686" y="1"/>
                    <a:pt x="2629" y="8"/>
                    <a:pt x="2574" y="20"/>
                  </a:cubicBezTo>
                  <a:cubicBezTo>
                    <a:pt x="2446" y="49"/>
                    <a:pt x="2323" y="95"/>
                    <a:pt x="2204" y="143"/>
                  </a:cubicBezTo>
                  <a:cubicBezTo>
                    <a:pt x="1963" y="243"/>
                    <a:pt x="1727" y="351"/>
                    <a:pt x="1482" y="431"/>
                  </a:cubicBezTo>
                  <a:cubicBezTo>
                    <a:pt x="1239" y="516"/>
                    <a:pt x="987" y="578"/>
                    <a:pt x="733" y="590"/>
                  </a:cubicBezTo>
                  <a:cubicBezTo>
                    <a:pt x="700" y="592"/>
                    <a:pt x="667" y="593"/>
                    <a:pt x="634" y="593"/>
                  </a:cubicBezTo>
                  <a:cubicBezTo>
                    <a:pt x="415" y="593"/>
                    <a:pt x="199" y="551"/>
                    <a:pt x="0" y="475"/>
                  </a:cubicBezTo>
                  <a:lnTo>
                    <a:pt x="0" y="475"/>
                  </a:lnTo>
                  <a:cubicBezTo>
                    <a:pt x="112" y="523"/>
                    <a:pt x="229" y="562"/>
                    <a:pt x="354" y="589"/>
                  </a:cubicBezTo>
                  <a:cubicBezTo>
                    <a:pt x="461" y="609"/>
                    <a:pt x="571" y="618"/>
                    <a:pt x="682" y="618"/>
                  </a:cubicBezTo>
                  <a:cubicBezTo>
                    <a:pt x="699" y="618"/>
                    <a:pt x="716" y="618"/>
                    <a:pt x="733" y="617"/>
                  </a:cubicBezTo>
                  <a:cubicBezTo>
                    <a:pt x="991" y="611"/>
                    <a:pt x="1246" y="546"/>
                    <a:pt x="1493" y="464"/>
                  </a:cubicBezTo>
                  <a:cubicBezTo>
                    <a:pt x="1740" y="381"/>
                    <a:pt x="1977" y="272"/>
                    <a:pt x="2214" y="169"/>
                  </a:cubicBezTo>
                  <a:cubicBezTo>
                    <a:pt x="2333" y="117"/>
                    <a:pt x="2453" y="69"/>
                    <a:pt x="2576" y="37"/>
                  </a:cubicBezTo>
                  <a:cubicBezTo>
                    <a:pt x="2639" y="21"/>
                    <a:pt x="2704" y="11"/>
                    <a:pt x="2768" y="11"/>
                  </a:cubicBezTo>
                  <a:cubicBezTo>
                    <a:pt x="2830" y="11"/>
                    <a:pt x="2891" y="20"/>
                    <a:pt x="2949" y="42"/>
                  </a:cubicBezTo>
                  <a:cubicBezTo>
                    <a:pt x="2885" y="13"/>
                    <a:pt x="2815" y="1"/>
                    <a:pt x="2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11"/>
            <p:cNvSpPr/>
            <p:nvPr/>
          </p:nvSpPr>
          <p:spPr>
            <a:xfrm>
              <a:off x="6885120" y="2734555"/>
              <a:ext cx="39270" cy="62537"/>
            </a:xfrm>
            <a:custGeom>
              <a:rect b="b" l="l" r="r" t="t"/>
              <a:pathLst>
                <a:path extrusionOk="0" h="750" w="471">
                  <a:moveTo>
                    <a:pt x="1" y="0"/>
                  </a:moveTo>
                  <a:lnTo>
                    <a:pt x="2" y="552"/>
                  </a:lnTo>
                  <a:lnTo>
                    <a:pt x="470" y="749"/>
                  </a:lnTo>
                  <a:lnTo>
                    <a:pt x="470" y="197"/>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11"/>
            <p:cNvSpPr/>
            <p:nvPr/>
          </p:nvSpPr>
          <p:spPr>
            <a:xfrm>
              <a:off x="6885120" y="2734555"/>
              <a:ext cx="39270" cy="62537"/>
            </a:xfrm>
            <a:custGeom>
              <a:rect b="b" l="l" r="r" t="t"/>
              <a:pathLst>
                <a:path extrusionOk="0" h="750" w="471">
                  <a:moveTo>
                    <a:pt x="1" y="0"/>
                  </a:moveTo>
                  <a:lnTo>
                    <a:pt x="2" y="552"/>
                  </a:lnTo>
                  <a:lnTo>
                    <a:pt x="470" y="749"/>
                  </a:lnTo>
                  <a:lnTo>
                    <a:pt x="470" y="197"/>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11"/>
            <p:cNvSpPr/>
            <p:nvPr/>
          </p:nvSpPr>
          <p:spPr>
            <a:xfrm>
              <a:off x="6885120" y="2718463"/>
              <a:ext cx="92046" cy="32519"/>
            </a:xfrm>
            <a:custGeom>
              <a:rect b="b" l="l" r="r" t="t"/>
              <a:pathLst>
                <a:path extrusionOk="0" h="390" w="1104">
                  <a:moveTo>
                    <a:pt x="1103" y="0"/>
                  </a:moveTo>
                  <a:lnTo>
                    <a:pt x="472" y="327"/>
                  </a:lnTo>
                  <a:lnTo>
                    <a:pt x="1" y="193"/>
                  </a:lnTo>
                  <a:lnTo>
                    <a:pt x="470" y="390"/>
                  </a:lnTo>
                  <a:lnTo>
                    <a:pt x="110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11"/>
            <p:cNvSpPr/>
            <p:nvPr/>
          </p:nvSpPr>
          <p:spPr>
            <a:xfrm>
              <a:off x="6571884" y="2574461"/>
              <a:ext cx="91296" cy="33353"/>
            </a:xfrm>
            <a:custGeom>
              <a:rect b="b" l="l" r="r" t="t"/>
              <a:pathLst>
                <a:path extrusionOk="0" h="400" w="1095">
                  <a:moveTo>
                    <a:pt x="627" y="1"/>
                  </a:moveTo>
                  <a:lnTo>
                    <a:pt x="1" y="399"/>
                  </a:lnTo>
                  <a:lnTo>
                    <a:pt x="629" y="56"/>
                  </a:lnTo>
                  <a:lnTo>
                    <a:pt x="1094" y="196"/>
                  </a:lnTo>
                  <a:lnTo>
                    <a:pt x="627"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11"/>
            <p:cNvSpPr/>
            <p:nvPr/>
          </p:nvSpPr>
          <p:spPr>
            <a:xfrm>
              <a:off x="6778651" y="2566123"/>
              <a:ext cx="24596" cy="21763"/>
            </a:xfrm>
            <a:custGeom>
              <a:rect b="b" l="l" r="r" t="t"/>
              <a:pathLst>
                <a:path extrusionOk="0" h="261" w="295">
                  <a:moveTo>
                    <a:pt x="0" y="0"/>
                  </a:moveTo>
                  <a:lnTo>
                    <a:pt x="77" y="261"/>
                  </a:lnTo>
                  <a:lnTo>
                    <a:pt x="295" y="34"/>
                  </a:lnTo>
                  <a:cubicBezTo>
                    <a:pt x="198" y="16"/>
                    <a:pt x="100"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11"/>
            <p:cNvSpPr/>
            <p:nvPr/>
          </p:nvSpPr>
          <p:spPr>
            <a:xfrm>
              <a:off x="6588559" y="2574461"/>
              <a:ext cx="98633" cy="139499"/>
            </a:xfrm>
            <a:custGeom>
              <a:rect b="b" l="l" r="r" t="t"/>
              <a:pathLst>
                <a:path extrusionOk="0" h="1673" w="1183">
                  <a:moveTo>
                    <a:pt x="426" y="1"/>
                  </a:moveTo>
                  <a:lnTo>
                    <a:pt x="1" y="272"/>
                  </a:lnTo>
                  <a:lnTo>
                    <a:pt x="71" y="512"/>
                  </a:lnTo>
                  <a:lnTo>
                    <a:pt x="270" y="594"/>
                  </a:lnTo>
                  <a:cubicBezTo>
                    <a:pt x="218" y="637"/>
                    <a:pt x="172" y="679"/>
                    <a:pt x="133" y="721"/>
                  </a:cubicBezTo>
                  <a:lnTo>
                    <a:pt x="375" y="1551"/>
                  </a:lnTo>
                  <a:cubicBezTo>
                    <a:pt x="587" y="1637"/>
                    <a:pt x="798" y="1672"/>
                    <a:pt x="1005" y="1672"/>
                  </a:cubicBezTo>
                  <a:cubicBezTo>
                    <a:pt x="1064" y="1672"/>
                    <a:pt x="1124" y="1669"/>
                    <a:pt x="1182" y="1664"/>
                  </a:cubicBezTo>
                  <a:lnTo>
                    <a:pt x="731" y="127"/>
                  </a:lnTo>
                  <a:lnTo>
                    <a:pt x="4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11"/>
            <p:cNvSpPr/>
            <p:nvPr/>
          </p:nvSpPr>
          <p:spPr>
            <a:xfrm>
              <a:off x="6884953" y="2609232"/>
              <a:ext cx="72370" cy="140500"/>
            </a:xfrm>
            <a:custGeom>
              <a:rect b="b" l="l" r="r" t="t"/>
              <a:pathLst>
                <a:path extrusionOk="0" h="1685" w="868">
                  <a:moveTo>
                    <a:pt x="1" y="0"/>
                  </a:moveTo>
                  <a:lnTo>
                    <a:pt x="494" y="1685"/>
                  </a:lnTo>
                  <a:lnTo>
                    <a:pt x="868" y="1456"/>
                  </a:lnTo>
                  <a:lnTo>
                    <a:pt x="784" y="1174"/>
                  </a:lnTo>
                  <a:lnTo>
                    <a:pt x="623" y="1106"/>
                  </a:lnTo>
                  <a:cubicBezTo>
                    <a:pt x="623" y="1106"/>
                    <a:pt x="677" y="1079"/>
                    <a:pt x="741" y="1027"/>
                  </a:cubicBezTo>
                  <a:lnTo>
                    <a:pt x="466" y="85"/>
                  </a:lnTo>
                  <a:cubicBezTo>
                    <a:pt x="312" y="32"/>
                    <a:pt x="155" y="5"/>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11"/>
            <p:cNvSpPr/>
            <p:nvPr/>
          </p:nvSpPr>
          <p:spPr>
            <a:xfrm>
              <a:off x="6796577" y="2609816"/>
              <a:ext cx="103635" cy="144252"/>
            </a:xfrm>
            <a:custGeom>
              <a:rect b="b" l="l" r="r" t="t"/>
              <a:pathLst>
                <a:path extrusionOk="0" h="1730" w="1243">
                  <a:moveTo>
                    <a:pt x="782" y="1"/>
                  </a:moveTo>
                  <a:cubicBezTo>
                    <a:pt x="760" y="4"/>
                    <a:pt x="736" y="7"/>
                    <a:pt x="715" y="9"/>
                  </a:cubicBezTo>
                  <a:lnTo>
                    <a:pt x="704" y="11"/>
                  </a:lnTo>
                  <a:cubicBezTo>
                    <a:pt x="680" y="15"/>
                    <a:pt x="655" y="20"/>
                    <a:pt x="630" y="23"/>
                  </a:cubicBezTo>
                  <a:cubicBezTo>
                    <a:pt x="609" y="27"/>
                    <a:pt x="587" y="31"/>
                    <a:pt x="566" y="34"/>
                  </a:cubicBezTo>
                  <a:cubicBezTo>
                    <a:pt x="557" y="37"/>
                    <a:pt x="548" y="39"/>
                    <a:pt x="540" y="40"/>
                  </a:cubicBezTo>
                  <a:cubicBezTo>
                    <a:pt x="523" y="43"/>
                    <a:pt x="506" y="47"/>
                    <a:pt x="490" y="50"/>
                  </a:cubicBezTo>
                  <a:cubicBezTo>
                    <a:pt x="350" y="82"/>
                    <a:pt x="216" y="125"/>
                    <a:pt x="86" y="169"/>
                  </a:cubicBezTo>
                  <a:cubicBezTo>
                    <a:pt x="58" y="180"/>
                    <a:pt x="28" y="190"/>
                    <a:pt x="1" y="202"/>
                  </a:cubicBezTo>
                  <a:lnTo>
                    <a:pt x="164" y="760"/>
                  </a:lnTo>
                  <a:cubicBezTo>
                    <a:pt x="332" y="694"/>
                    <a:pt x="482" y="648"/>
                    <a:pt x="617" y="648"/>
                  </a:cubicBezTo>
                  <a:cubicBezTo>
                    <a:pt x="684" y="648"/>
                    <a:pt x="748" y="660"/>
                    <a:pt x="809" y="685"/>
                  </a:cubicBezTo>
                  <a:cubicBezTo>
                    <a:pt x="994" y="764"/>
                    <a:pt x="942" y="887"/>
                    <a:pt x="737" y="1017"/>
                  </a:cubicBezTo>
                  <a:cubicBezTo>
                    <a:pt x="588" y="1113"/>
                    <a:pt x="431" y="1160"/>
                    <a:pt x="288" y="1180"/>
                  </a:cubicBezTo>
                  <a:lnTo>
                    <a:pt x="449" y="1729"/>
                  </a:lnTo>
                  <a:cubicBezTo>
                    <a:pt x="671" y="1669"/>
                    <a:pt x="879" y="1588"/>
                    <a:pt x="1066" y="1494"/>
                  </a:cubicBezTo>
                  <a:lnTo>
                    <a:pt x="1242"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11"/>
            <p:cNvSpPr/>
            <p:nvPr/>
          </p:nvSpPr>
          <p:spPr>
            <a:xfrm>
              <a:off x="6534699" y="2405696"/>
              <a:ext cx="800233" cy="419748"/>
            </a:xfrm>
            <a:custGeom>
              <a:rect b="b" l="l" r="r" t="t"/>
              <a:pathLst>
                <a:path extrusionOk="0" h="5034" w="9598">
                  <a:moveTo>
                    <a:pt x="4784" y="0"/>
                  </a:moveTo>
                  <a:cubicBezTo>
                    <a:pt x="3874" y="0"/>
                    <a:pt x="2968" y="138"/>
                    <a:pt x="2184" y="409"/>
                  </a:cubicBezTo>
                  <a:cubicBezTo>
                    <a:pt x="1979" y="478"/>
                    <a:pt x="1783" y="559"/>
                    <a:pt x="1597" y="648"/>
                  </a:cubicBezTo>
                  <a:cubicBezTo>
                    <a:pt x="1452" y="718"/>
                    <a:pt x="1315" y="791"/>
                    <a:pt x="1183" y="872"/>
                  </a:cubicBezTo>
                  <a:cubicBezTo>
                    <a:pt x="958" y="1009"/>
                    <a:pt x="764" y="1156"/>
                    <a:pt x="603" y="1310"/>
                  </a:cubicBezTo>
                  <a:cubicBezTo>
                    <a:pt x="560" y="1353"/>
                    <a:pt x="520" y="1394"/>
                    <a:pt x="481" y="1436"/>
                  </a:cubicBezTo>
                  <a:lnTo>
                    <a:pt x="0" y="1437"/>
                  </a:lnTo>
                  <a:lnTo>
                    <a:pt x="1" y="2455"/>
                  </a:lnTo>
                  <a:cubicBezTo>
                    <a:pt x="1" y="2516"/>
                    <a:pt x="5" y="2575"/>
                    <a:pt x="12" y="2636"/>
                  </a:cubicBezTo>
                  <a:cubicBezTo>
                    <a:pt x="36" y="2827"/>
                    <a:pt x="101" y="3018"/>
                    <a:pt x="205" y="3203"/>
                  </a:cubicBezTo>
                  <a:cubicBezTo>
                    <a:pt x="228" y="3245"/>
                    <a:pt x="255" y="3287"/>
                    <a:pt x="283" y="3329"/>
                  </a:cubicBezTo>
                  <a:cubicBezTo>
                    <a:pt x="412" y="3523"/>
                    <a:pt x="586" y="3709"/>
                    <a:pt x="803" y="3884"/>
                  </a:cubicBezTo>
                  <a:cubicBezTo>
                    <a:pt x="876" y="3942"/>
                    <a:pt x="954" y="4000"/>
                    <a:pt x="1037" y="4056"/>
                  </a:cubicBezTo>
                  <a:cubicBezTo>
                    <a:pt x="1120" y="4111"/>
                    <a:pt x="1207" y="4167"/>
                    <a:pt x="1301" y="4220"/>
                  </a:cubicBezTo>
                  <a:cubicBezTo>
                    <a:pt x="1408" y="4282"/>
                    <a:pt x="1522" y="4340"/>
                    <a:pt x="1642" y="4396"/>
                  </a:cubicBezTo>
                  <a:cubicBezTo>
                    <a:pt x="1788" y="4464"/>
                    <a:pt x="1941" y="4528"/>
                    <a:pt x="2098" y="4585"/>
                  </a:cubicBezTo>
                  <a:cubicBezTo>
                    <a:pt x="2208" y="4625"/>
                    <a:pt x="2320" y="4663"/>
                    <a:pt x="2435" y="4696"/>
                  </a:cubicBezTo>
                  <a:cubicBezTo>
                    <a:pt x="3174" y="4922"/>
                    <a:pt x="3995" y="5033"/>
                    <a:pt x="4813" y="5033"/>
                  </a:cubicBezTo>
                  <a:cubicBezTo>
                    <a:pt x="5851" y="5033"/>
                    <a:pt x="6884" y="4854"/>
                    <a:pt x="7736" y="4501"/>
                  </a:cubicBezTo>
                  <a:cubicBezTo>
                    <a:pt x="7841" y="4459"/>
                    <a:pt x="7942" y="4414"/>
                    <a:pt x="8040" y="4366"/>
                  </a:cubicBezTo>
                  <a:cubicBezTo>
                    <a:pt x="8170" y="4302"/>
                    <a:pt x="8295" y="4234"/>
                    <a:pt x="8414" y="4162"/>
                  </a:cubicBezTo>
                  <a:cubicBezTo>
                    <a:pt x="8528" y="4092"/>
                    <a:pt x="8633" y="4019"/>
                    <a:pt x="8730" y="3945"/>
                  </a:cubicBezTo>
                  <a:cubicBezTo>
                    <a:pt x="8808" y="3886"/>
                    <a:pt x="8881" y="3825"/>
                    <a:pt x="8948" y="3763"/>
                  </a:cubicBezTo>
                  <a:cubicBezTo>
                    <a:pt x="9016" y="3703"/>
                    <a:pt x="9077" y="3639"/>
                    <a:pt x="9134" y="3576"/>
                  </a:cubicBezTo>
                  <a:cubicBezTo>
                    <a:pt x="9303" y="3386"/>
                    <a:pt x="9425" y="3190"/>
                    <a:pt x="9502" y="2988"/>
                  </a:cubicBezTo>
                  <a:cubicBezTo>
                    <a:pt x="9519" y="2944"/>
                    <a:pt x="9534" y="2901"/>
                    <a:pt x="9545" y="2858"/>
                  </a:cubicBezTo>
                  <a:cubicBezTo>
                    <a:pt x="9579" y="2731"/>
                    <a:pt x="9597" y="2603"/>
                    <a:pt x="9597" y="2475"/>
                  </a:cubicBezTo>
                  <a:lnTo>
                    <a:pt x="9597" y="1398"/>
                  </a:lnTo>
                  <a:lnTo>
                    <a:pt x="9071" y="1400"/>
                  </a:lnTo>
                  <a:cubicBezTo>
                    <a:pt x="8942" y="1266"/>
                    <a:pt x="8790" y="1135"/>
                    <a:pt x="8616" y="1017"/>
                  </a:cubicBezTo>
                  <a:cubicBezTo>
                    <a:pt x="8424" y="881"/>
                    <a:pt x="8203" y="755"/>
                    <a:pt x="7955" y="638"/>
                  </a:cubicBezTo>
                  <a:cubicBezTo>
                    <a:pt x="7794" y="563"/>
                    <a:pt x="7626" y="494"/>
                    <a:pt x="7453" y="433"/>
                  </a:cubicBezTo>
                  <a:cubicBezTo>
                    <a:pt x="7246" y="359"/>
                    <a:pt x="7030" y="294"/>
                    <a:pt x="6808" y="239"/>
                  </a:cubicBezTo>
                  <a:cubicBezTo>
                    <a:pt x="6165" y="79"/>
                    <a:pt x="5474" y="0"/>
                    <a:pt x="47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11"/>
            <p:cNvSpPr/>
            <p:nvPr/>
          </p:nvSpPr>
          <p:spPr>
            <a:xfrm>
              <a:off x="6823590" y="2634330"/>
              <a:ext cx="67034" cy="189528"/>
            </a:xfrm>
            <a:custGeom>
              <a:rect b="b" l="l" r="r" t="t"/>
              <a:pathLst>
                <a:path extrusionOk="0" h="2273" w="804">
                  <a:moveTo>
                    <a:pt x="0" y="1"/>
                  </a:moveTo>
                  <a:lnTo>
                    <a:pt x="2" y="2186"/>
                  </a:lnTo>
                  <a:cubicBezTo>
                    <a:pt x="264" y="2228"/>
                    <a:pt x="533" y="2257"/>
                    <a:pt x="803" y="2273"/>
                  </a:cubicBezTo>
                  <a:lnTo>
                    <a:pt x="801" y="84"/>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11"/>
            <p:cNvSpPr/>
            <p:nvPr/>
          </p:nvSpPr>
          <p:spPr>
            <a:xfrm>
              <a:off x="7290485" y="2522097"/>
              <a:ext cx="44439" cy="187611"/>
            </a:xfrm>
            <a:custGeom>
              <a:rect b="b" l="l" r="r" t="t"/>
              <a:pathLst>
                <a:path extrusionOk="0" h="2250" w="533">
                  <a:moveTo>
                    <a:pt x="0" y="1"/>
                  </a:moveTo>
                  <a:lnTo>
                    <a:pt x="4" y="2250"/>
                  </a:lnTo>
                  <a:cubicBezTo>
                    <a:pt x="26" y="2227"/>
                    <a:pt x="48" y="2203"/>
                    <a:pt x="69" y="2180"/>
                  </a:cubicBezTo>
                  <a:cubicBezTo>
                    <a:pt x="238" y="1990"/>
                    <a:pt x="360" y="1794"/>
                    <a:pt x="437" y="1592"/>
                  </a:cubicBezTo>
                  <a:cubicBezTo>
                    <a:pt x="454" y="1548"/>
                    <a:pt x="469" y="1505"/>
                    <a:pt x="480" y="1462"/>
                  </a:cubicBezTo>
                  <a:cubicBezTo>
                    <a:pt x="515" y="1335"/>
                    <a:pt x="532" y="1207"/>
                    <a:pt x="532" y="1079"/>
                  </a:cubicBezTo>
                  <a:lnTo>
                    <a:pt x="531" y="2"/>
                  </a:lnTo>
                  <a:lnTo>
                    <a:pt x="5" y="4"/>
                  </a:lnTo>
                  <a:lnTo>
                    <a:pt x="0"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11"/>
            <p:cNvSpPr/>
            <p:nvPr/>
          </p:nvSpPr>
          <p:spPr>
            <a:xfrm>
              <a:off x="7112231" y="2520096"/>
              <a:ext cx="34351" cy="283250"/>
            </a:xfrm>
            <a:custGeom>
              <a:rect b="b" l="l" r="r" t="t"/>
              <a:pathLst>
                <a:path extrusionOk="0" h="3397" w="412">
                  <a:moveTo>
                    <a:pt x="412" y="1"/>
                  </a:moveTo>
                  <a:lnTo>
                    <a:pt x="0" y="99"/>
                  </a:lnTo>
                  <a:lnTo>
                    <a:pt x="7" y="3396"/>
                  </a:lnTo>
                  <a:cubicBezTo>
                    <a:pt x="144" y="3360"/>
                    <a:pt x="278" y="3321"/>
                    <a:pt x="409" y="3277"/>
                  </a:cubicBezTo>
                  <a:lnTo>
                    <a:pt x="412"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11"/>
            <p:cNvSpPr/>
            <p:nvPr/>
          </p:nvSpPr>
          <p:spPr>
            <a:xfrm>
              <a:off x="7023688" y="2583300"/>
              <a:ext cx="67034" cy="236806"/>
            </a:xfrm>
            <a:custGeom>
              <a:rect b="b" l="l" r="r" t="t"/>
              <a:pathLst>
                <a:path extrusionOk="0" h="2840" w="804">
                  <a:moveTo>
                    <a:pt x="0" y="0"/>
                  </a:moveTo>
                  <a:lnTo>
                    <a:pt x="3" y="2840"/>
                  </a:lnTo>
                  <a:cubicBezTo>
                    <a:pt x="277" y="2807"/>
                    <a:pt x="543" y="2760"/>
                    <a:pt x="804" y="2704"/>
                  </a:cubicBezTo>
                  <a:lnTo>
                    <a:pt x="801" y="59"/>
                  </a:lnTo>
                  <a:lnTo>
                    <a:pt x="0"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11"/>
            <p:cNvSpPr/>
            <p:nvPr/>
          </p:nvSpPr>
          <p:spPr>
            <a:xfrm>
              <a:off x="6534615" y="2424874"/>
              <a:ext cx="232366" cy="380391"/>
            </a:xfrm>
            <a:custGeom>
              <a:rect b="b" l="l" r="r" t="t"/>
              <a:pathLst>
                <a:path extrusionOk="0" h="4562" w="2787">
                  <a:moveTo>
                    <a:pt x="2782" y="0"/>
                  </a:moveTo>
                  <a:cubicBezTo>
                    <a:pt x="2576" y="52"/>
                    <a:pt x="2376" y="109"/>
                    <a:pt x="2184" y="176"/>
                  </a:cubicBezTo>
                  <a:cubicBezTo>
                    <a:pt x="1979" y="246"/>
                    <a:pt x="1783" y="326"/>
                    <a:pt x="1597" y="415"/>
                  </a:cubicBezTo>
                  <a:cubicBezTo>
                    <a:pt x="1452" y="484"/>
                    <a:pt x="1315" y="558"/>
                    <a:pt x="1183" y="640"/>
                  </a:cubicBezTo>
                  <a:cubicBezTo>
                    <a:pt x="957" y="777"/>
                    <a:pt x="764" y="924"/>
                    <a:pt x="603" y="1078"/>
                  </a:cubicBezTo>
                  <a:cubicBezTo>
                    <a:pt x="560" y="1120"/>
                    <a:pt x="519" y="1162"/>
                    <a:pt x="481" y="1204"/>
                  </a:cubicBezTo>
                  <a:lnTo>
                    <a:pt x="0" y="1205"/>
                  </a:lnTo>
                  <a:lnTo>
                    <a:pt x="2" y="2224"/>
                  </a:lnTo>
                  <a:cubicBezTo>
                    <a:pt x="2" y="2284"/>
                    <a:pt x="6" y="2344"/>
                    <a:pt x="13" y="2404"/>
                  </a:cubicBezTo>
                  <a:cubicBezTo>
                    <a:pt x="37" y="2595"/>
                    <a:pt x="102" y="2787"/>
                    <a:pt x="206" y="2972"/>
                  </a:cubicBezTo>
                  <a:cubicBezTo>
                    <a:pt x="229" y="3014"/>
                    <a:pt x="256" y="3056"/>
                    <a:pt x="284" y="3098"/>
                  </a:cubicBezTo>
                  <a:cubicBezTo>
                    <a:pt x="413" y="3292"/>
                    <a:pt x="587" y="3478"/>
                    <a:pt x="804" y="3653"/>
                  </a:cubicBezTo>
                  <a:cubicBezTo>
                    <a:pt x="877" y="3711"/>
                    <a:pt x="955" y="3769"/>
                    <a:pt x="1038" y="3824"/>
                  </a:cubicBezTo>
                  <a:cubicBezTo>
                    <a:pt x="1121" y="3880"/>
                    <a:pt x="1208" y="3935"/>
                    <a:pt x="1302" y="3988"/>
                  </a:cubicBezTo>
                  <a:cubicBezTo>
                    <a:pt x="1409" y="4050"/>
                    <a:pt x="1523" y="4108"/>
                    <a:pt x="1643" y="4165"/>
                  </a:cubicBezTo>
                  <a:cubicBezTo>
                    <a:pt x="1789" y="4233"/>
                    <a:pt x="1942" y="4297"/>
                    <a:pt x="2099" y="4354"/>
                  </a:cubicBezTo>
                  <a:cubicBezTo>
                    <a:pt x="2209" y="4393"/>
                    <a:pt x="2321" y="4431"/>
                    <a:pt x="2436" y="4465"/>
                  </a:cubicBezTo>
                  <a:cubicBezTo>
                    <a:pt x="2550" y="4499"/>
                    <a:pt x="2668" y="4533"/>
                    <a:pt x="2786" y="4561"/>
                  </a:cubicBezTo>
                  <a:lnTo>
                    <a:pt x="278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11"/>
            <p:cNvSpPr/>
            <p:nvPr/>
          </p:nvSpPr>
          <p:spPr>
            <a:xfrm>
              <a:off x="6534615" y="2524682"/>
              <a:ext cx="54360" cy="193948"/>
            </a:xfrm>
            <a:custGeom>
              <a:rect b="b" l="l" r="r" t="t"/>
              <a:pathLst>
                <a:path extrusionOk="0" h="2326" w="652">
                  <a:moveTo>
                    <a:pt x="487" y="1"/>
                  </a:moveTo>
                  <a:cubicBezTo>
                    <a:pt x="486" y="4"/>
                    <a:pt x="483" y="5"/>
                    <a:pt x="481" y="8"/>
                  </a:cubicBezTo>
                  <a:lnTo>
                    <a:pt x="0" y="9"/>
                  </a:lnTo>
                  <a:lnTo>
                    <a:pt x="1" y="1027"/>
                  </a:lnTo>
                  <a:cubicBezTo>
                    <a:pt x="1" y="1087"/>
                    <a:pt x="5" y="1147"/>
                    <a:pt x="12" y="1207"/>
                  </a:cubicBezTo>
                  <a:cubicBezTo>
                    <a:pt x="36" y="1398"/>
                    <a:pt x="101" y="1590"/>
                    <a:pt x="205" y="1775"/>
                  </a:cubicBezTo>
                  <a:cubicBezTo>
                    <a:pt x="228" y="1817"/>
                    <a:pt x="255" y="1859"/>
                    <a:pt x="283" y="1901"/>
                  </a:cubicBezTo>
                  <a:cubicBezTo>
                    <a:pt x="380" y="2046"/>
                    <a:pt x="505" y="2188"/>
                    <a:pt x="651" y="2325"/>
                  </a:cubicBezTo>
                  <a:lnTo>
                    <a:pt x="649" y="61"/>
                  </a:lnTo>
                  <a:lnTo>
                    <a:pt x="487"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11"/>
            <p:cNvSpPr/>
            <p:nvPr/>
          </p:nvSpPr>
          <p:spPr>
            <a:xfrm>
              <a:off x="6532281" y="2309389"/>
              <a:ext cx="803485" cy="427752"/>
            </a:xfrm>
            <a:custGeom>
              <a:rect b="b" l="l" r="r" t="t"/>
              <a:pathLst>
                <a:path extrusionOk="0" h="5130" w="9637">
                  <a:moveTo>
                    <a:pt x="4811" y="0"/>
                  </a:moveTo>
                  <a:cubicBezTo>
                    <a:pt x="3901" y="0"/>
                    <a:pt x="2995" y="138"/>
                    <a:pt x="2211" y="409"/>
                  </a:cubicBezTo>
                  <a:cubicBezTo>
                    <a:pt x="2006" y="479"/>
                    <a:pt x="1810" y="559"/>
                    <a:pt x="1624" y="648"/>
                  </a:cubicBezTo>
                  <a:cubicBezTo>
                    <a:pt x="1479" y="717"/>
                    <a:pt x="1341" y="791"/>
                    <a:pt x="1210" y="872"/>
                  </a:cubicBezTo>
                  <a:cubicBezTo>
                    <a:pt x="984" y="1010"/>
                    <a:pt x="791" y="1156"/>
                    <a:pt x="630" y="1310"/>
                  </a:cubicBezTo>
                  <a:cubicBezTo>
                    <a:pt x="444" y="1489"/>
                    <a:pt x="302" y="1674"/>
                    <a:pt x="202" y="1866"/>
                  </a:cubicBezTo>
                  <a:cubicBezTo>
                    <a:pt x="55" y="2148"/>
                    <a:pt x="1" y="2442"/>
                    <a:pt x="38" y="2732"/>
                  </a:cubicBezTo>
                  <a:cubicBezTo>
                    <a:pt x="61" y="2923"/>
                    <a:pt x="126" y="3114"/>
                    <a:pt x="230" y="3299"/>
                  </a:cubicBezTo>
                  <a:cubicBezTo>
                    <a:pt x="254" y="3341"/>
                    <a:pt x="280" y="3383"/>
                    <a:pt x="308" y="3425"/>
                  </a:cubicBezTo>
                  <a:cubicBezTo>
                    <a:pt x="438" y="3619"/>
                    <a:pt x="612" y="3805"/>
                    <a:pt x="829" y="3981"/>
                  </a:cubicBezTo>
                  <a:cubicBezTo>
                    <a:pt x="902" y="4040"/>
                    <a:pt x="979" y="4097"/>
                    <a:pt x="1062" y="4152"/>
                  </a:cubicBezTo>
                  <a:cubicBezTo>
                    <a:pt x="1145" y="4208"/>
                    <a:pt x="1234" y="4263"/>
                    <a:pt x="1326" y="4316"/>
                  </a:cubicBezTo>
                  <a:cubicBezTo>
                    <a:pt x="1432" y="4377"/>
                    <a:pt x="1547" y="4436"/>
                    <a:pt x="1668" y="4493"/>
                  </a:cubicBezTo>
                  <a:cubicBezTo>
                    <a:pt x="1814" y="4561"/>
                    <a:pt x="1967" y="4625"/>
                    <a:pt x="2123" y="4681"/>
                  </a:cubicBezTo>
                  <a:cubicBezTo>
                    <a:pt x="2233" y="4722"/>
                    <a:pt x="2345" y="4759"/>
                    <a:pt x="2460" y="4793"/>
                  </a:cubicBezTo>
                  <a:cubicBezTo>
                    <a:pt x="3198" y="5019"/>
                    <a:pt x="4019" y="5130"/>
                    <a:pt x="4836" y="5130"/>
                  </a:cubicBezTo>
                  <a:cubicBezTo>
                    <a:pt x="5875" y="5130"/>
                    <a:pt x="6908" y="4951"/>
                    <a:pt x="7761" y="4598"/>
                  </a:cubicBezTo>
                  <a:cubicBezTo>
                    <a:pt x="7866" y="4556"/>
                    <a:pt x="7966" y="4510"/>
                    <a:pt x="8065" y="4462"/>
                  </a:cubicBezTo>
                  <a:cubicBezTo>
                    <a:pt x="8196" y="4399"/>
                    <a:pt x="8319" y="4330"/>
                    <a:pt x="8439" y="4258"/>
                  </a:cubicBezTo>
                  <a:cubicBezTo>
                    <a:pt x="8554" y="4188"/>
                    <a:pt x="8660" y="4116"/>
                    <a:pt x="8756" y="4041"/>
                  </a:cubicBezTo>
                  <a:cubicBezTo>
                    <a:pt x="8834" y="3982"/>
                    <a:pt x="8906" y="3921"/>
                    <a:pt x="8973" y="3860"/>
                  </a:cubicBezTo>
                  <a:cubicBezTo>
                    <a:pt x="9041" y="3799"/>
                    <a:pt x="9103" y="3735"/>
                    <a:pt x="9159" y="3672"/>
                  </a:cubicBezTo>
                  <a:cubicBezTo>
                    <a:pt x="9328" y="3483"/>
                    <a:pt x="9451" y="3286"/>
                    <a:pt x="9527" y="3085"/>
                  </a:cubicBezTo>
                  <a:cubicBezTo>
                    <a:pt x="9543" y="3040"/>
                    <a:pt x="9559" y="2997"/>
                    <a:pt x="9570" y="2954"/>
                  </a:cubicBezTo>
                  <a:cubicBezTo>
                    <a:pt x="9623" y="2763"/>
                    <a:pt x="9637" y="2570"/>
                    <a:pt x="9609" y="2379"/>
                  </a:cubicBezTo>
                  <a:cubicBezTo>
                    <a:pt x="9568" y="2089"/>
                    <a:pt x="9436" y="1803"/>
                    <a:pt x="9214" y="1534"/>
                  </a:cubicBezTo>
                  <a:cubicBezTo>
                    <a:pt x="9063" y="1352"/>
                    <a:pt x="8872" y="1177"/>
                    <a:pt x="8641" y="1015"/>
                  </a:cubicBezTo>
                  <a:cubicBezTo>
                    <a:pt x="8451" y="881"/>
                    <a:pt x="8231" y="754"/>
                    <a:pt x="7982" y="638"/>
                  </a:cubicBezTo>
                  <a:cubicBezTo>
                    <a:pt x="7821" y="564"/>
                    <a:pt x="7654" y="495"/>
                    <a:pt x="7480" y="433"/>
                  </a:cubicBezTo>
                  <a:cubicBezTo>
                    <a:pt x="7273" y="359"/>
                    <a:pt x="7056" y="295"/>
                    <a:pt x="6835" y="239"/>
                  </a:cubicBezTo>
                  <a:cubicBezTo>
                    <a:pt x="6192" y="79"/>
                    <a:pt x="5501" y="0"/>
                    <a:pt x="481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11"/>
            <p:cNvSpPr/>
            <p:nvPr/>
          </p:nvSpPr>
          <p:spPr>
            <a:xfrm>
              <a:off x="6532281" y="2309389"/>
              <a:ext cx="803485" cy="427752"/>
            </a:xfrm>
            <a:custGeom>
              <a:rect b="b" l="l" r="r" t="t"/>
              <a:pathLst>
                <a:path extrusionOk="0" h="5130" w="9637">
                  <a:moveTo>
                    <a:pt x="4811" y="0"/>
                  </a:moveTo>
                  <a:cubicBezTo>
                    <a:pt x="3901" y="0"/>
                    <a:pt x="2995" y="138"/>
                    <a:pt x="2211" y="409"/>
                  </a:cubicBezTo>
                  <a:cubicBezTo>
                    <a:pt x="2006" y="479"/>
                    <a:pt x="1810" y="559"/>
                    <a:pt x="1624" y="648"/>
                  </a:cubicBezTo>
                  <a:cubicBezTo>
                    <a:pt x="1479" y="717"/>
                    <a:pt x="1341" y="791"/>
                    <a:pt x="1210" y="872"/>
                  </a:cubicBezTo>
                  <a:cubicBezTo>
                    <a:pt x="984" y="1010"/>
                    <a:pt x="791" y="1156"/>
                    <a:pt x="630" y="1310"/>
                  </a:cubicBezTo>
                  <a:cubicBezTo>
                    <a:pt x="444" y="1489"/>
                    <a:pt x="302" y="1674"/>
                    <a:pt x="202" y="1866"/>
                  </a:cubicBezTo>
                  <a:cubicBezTo>
                    <a:pt x="55" y="2148"/>
                    <a:pt x="1" y="2442"/>
                    <a:pt x="38" y="2732"/>
                  </a:cubicBezTo>
                  <a:cubicBezTo>
                    <a:pt x="61" y="2923"/>
                    <a:pt x="126" y="3114"/>
                    <a:pt x="230" y="3299"/>
                  </a:cubicBezTo>
                  <a:cubicBezTo>
                    <a:pt x="254" y="3341"/>
                    <a:pt x="280" y="3383"/>
                    <a:pt x="308" y="3425"/>
                  </a:cubicBezTo>
                  <a:cubicBezTo>
                    <a:pt x="438" y="3619"/>
                    <a:pt x="612" y="3805"/>
                    <a:pt x="829" y="3981"/>
                  </a:cubicBezTo>
                  <a:cubicBezTo>
                    <a:pt x="902" y="4040"/>
                    <a:pt x="979" y="4097"/>
                    <a:pt x="1062" y="4152"/>
                  </a:cubicBezTo>
                  <a:cubicBezTo>
                    <a:pt x="1145" y="4208"/>
                    <a:pt x="1234" y="4263"/>
                    <a:pt x="1326" y="4316"/>
                  </a:cubicBezTo>
                  <a:cubicBezTo>
                    <a:pt x="1432" y="4377"/>
                    <a:pt x="1547" y="4436"/>
                    <a:pt x="1668" y="4493"/>
                  </a:cubicBezTo>
                  <a:cubicBezTo>
                    <a:pt x="1814" y="4561"/>
                    <a:pt x="1967" y="4625"/>
                    <a:pt x="2123" y="4681"/>
                  </a:cubicBezTo>
                  <a:cubicBezTo>
                    <a:pt x="2233" y="4722"/>
                    <a:pt x="2345" y="4759"/>
                    <a:pt x="2460" y="4793"/>
                  </a:cubicBezTo>
                  <a:cubicBezTo>
                    <a:pt x="3198" y="5019"/>
                    <a:pt x="4019" y="5130"/>
                    <a:pt x="4836" y="5130"/>
                  </a:cubicBezTo>
                  <a:cubicBezTo>
                    <a:pt x="5875" y="5130"/>
                    <a:pt x="6908" y="4951"/>
                    <a:pt x="7761" y="4598"/>
                  </a:cubicBezTo>
                  <a:cubicBezTo>
                    <a:pt x="7866" y="4556"/>
                    <a:pt x="7966" y="4510"/>
                    <a:pt x="8065" y="4462"/>
                  </a:cubicBezTo>
                  <a:cubicBezTo>
                    <a:pt x="8196" y="4399"/>
                    <a:pt x="8319" y="4330"/>
                    <a:pt x="8439" y="4258"/>
                  </a:cubicBezTo>
                  <a:cubicBezTo>
                    <a:pt x="8554" y="4188"/>
                    <a:pt x="8660" y="4116"/>
                    <a:pt x="8756" y="4041"/>
                  </a:cubicBezTo>
                  <a:cubicBezTo>
                    <a:pt x="8834" y="3982"/>
                    <a:pt x="8906" y="3921"/>
                    <a:pt x="8973" y="3860"/>
                  </a:cubicBezTo>
                  <a:cubicBezTo>
                    <a:pt x="9041" y="3799"/>
                    <a:pt x="9103" y="3735"/>
                    <a:pt x="9159" y="3672"/>
                  </a:cubicBezTo>
                  <a:cubicBezTo>
                    <a:pt x="9328" y="3483"/>
                    <a:pt x="9451" y="3286"/>
                    <a:pt x="9527" y="3085"/>
                  </a:cubicBezTo>
                  <a:cubicBezTo>
                    <a:pt x="9543" y="3040"/>
                    <a:pt x="9559" y="2997"/>
                    <a:pt x="9570" y="2954"/>
                  </a:cubicBezTo>
                  <a:cubicBezTo>
                    <a:pt x="9623" y="2763"/>
                    <a:pt x="9637" y="2570"/>
                    <a:pt x="9609" y="2379"/>
                  </a:cubicBezTo>
                  <a:cubicBezTo>
                    <a:pt x="9568" y="2089"/>
                    <a:pt x="9436" y="1803"/>
                    <a:pt x="9214" y="1534"/>
                  </a:cubicBezTo>
                  <a:cubicBezTo>
                    <a:pt x="9063" y="1352"/>
                    <a:pt x="8872" y="1177"/>
                    <a:pt x="8641" y="1015"/>
                  </a:cubicBezTo>
                  <a:cubicBezTo>
                    <a:pt x="8451" y="881"/>
                    <a:pt x="8231" y="754"/>
                    <a:pt x="7982" y="638"/>
                  </a:cubicBezTo>
                  <a:cubicBezTo>
                    <a:pt x="7821" y="564"/>
                    <a:pt x="7654" y="495"/>
                    <a:pt x="7480" y="433"/>
                  </a:cubicBezTo>
                  <a:cubicBezTo>
                    <a:pt x="7273" y="359"/>
                    <a:pt x="7056" y="295"/>
                    <a:pt x="6835" y="239"/>
                  </a:cubicBezTo>
                  <a:cubicBezTo>
                    <a:pt x="6192" y="79"/>
                    <a:pt x="5501" y="0"/>
                    <a:pt x="48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11"/>
            <p:cNvSpPr/>
            <p:nvPr/>
          </p:nvSpPr>
          <p:spPr>
            <a:xfrm>
              <a:off x="6532281" y="2309389"/>
              <a:ext cx="803485" cy="427752"/>
            </a:xfrm>
            <a:custGeom>
              <a:rect b="b" l="l" r="r" t="t"/>
              <a:pathLst>
                <a:path extrusionOk="0" h="5130" w="9637">
                  <a:moveTo>
                    <a:pt x="4811" y="0"/>
                  </a:moveTo>
                  <a:cubicBezTo>
                    <a:pt x="3901" y="0"/>
                    <a:pt x="2995" y="138"/>
                    <a:pt x="2211" y="409"/>
                  </a:cubicBezTo>
                  <a:cubicBezTo>
                    <a:pt x="2006" y="479"/>
                    <a:pt x="1810" y="559"/>
                    <a:pt x="1624" y="648"/>
                  </a:cubicBezTo>
                  <a:cubicBezTo>
                    <a:pt x="1479" y="717"/>
                    <a:pt x="1341" y="791"/>
                    <a:pt x="1210" y="872"/>
                  </a:cubicBezTo>
                  <a:cubicBezTo>
                    <a:pt x="984" y="1010"/>
                    <a:pt x="791" y="1156"/>
                    <a:pt x="630" y="1310"/>
                  </a:cubicBezTo>
                  <a:cubicBezTo>
                    <a:pt x="444" y="1489"/>
                    <a:pt x="302" y="1674"/>
                    <a:pt x="202" y="1866"/>
                  </a:cubicBezTo>
                  <a:cubicBezTo>
                    <a:pt x="55" y="2148"/>
                    <a:pt x="1" y="2442"/>
                    <a:pt x="38" y="2732"/>
                  </a:cubicBezTo>
                  <a:cubicBezTo>
                    <a:pt x="61" y="2923"/>
                    <a:pt x="126" y="3114"/>
                    <a:pt x="230" y="3299"/>
                  </a:cubicBezTo>
                  <a:cubicBezTo>
                    <a:pt x="254" y="3341"/>
                    <a:pt x="280" y="3383"/>
                    <a:pt x="308" y="3425"/>
                  </a:cubicBezTo>
                  <a:cubicBezTo>
                    <a:pt x="438" y="3619"/>
                    <a:pt x="612" y="3805"/>
                    <a:pt x="829" y="3981"/>
                  </a:cubicBezTo>
                  <a:cubicBezTo>
                    <a:pt x="902" y="4040"/>
                    <a:pt x="979" y="4097"/>
                    <a:pt x="1062" y="4152"/>
                  </a:cubicBezTo>
                  <a:cubicBezTo>
                    <a:pt x="1145" y="4208"/>
                    <a:pt x="1234" y="4263"/>
                    <a:pt x="1326" y="4316"/>
                  </a:cubicBezTo>
                  <a:cubicBezTo>
                    <a:pt x="1432" y="4377"/>
                    <a:pt x="1547" y="4436"/>
                    <a:pt x="1668" y="4493"/>
                  </a:cubicBezTo>
                  <a:cubicBezTo>
                    <a:pt x="1814" y="4561"/>
                    <a:pt x="1967" y="4625"/>
                    <a:pt x="2123" y="4681"/>
                  </a:cubicBezTo>
                  <a:cubicBezTo>
                    <a:pt x="2233" y="4722"/>
                    <a:pt x="2345" y="4759"/>
                    <a:pt x="2460" y="4793"/>
                  </a:cubicBezTo>
                  <a:cubicBezTo>
                    <a:pt x="3198" y="5019"/>
                    <a:pt x="4019" y="5130"/>
                    <a:pt x="4836" y="5130"/>
                  </a:cubicBezTo>
                  <a:cubicBezTo>
                    <a:pt x="5875" y="5130"/>
                    <a:pt x="6908" y="4951"/>
                    <a:pt x="7761" y="4598"/>
                  </a:cubicBezTo>
                  <a:cubicBezTo>
                    <a:pt x="7866" y="4556"/>
                    <a:pt x="7966" y="4510"/>
                    <a:pt x="8065" y="4462"/>
                  </a:cubicBezTo>
                  <a:cubicBezTo>
                    <a:pt x="8196" y="4399"/>
                    <a:pt x="8319" y="4330"/>
                    <a:pt x="8439" y="4258"/>
                  </a:cubicBezTo>
                  <a:cubicBezTo>
                    <a:pt x="8554" y="4188"/>
                    <a:pt x="8660" y="4116"/>
                    <a:pt x="8756" y="4041"/>
                  </a:cubicBezTo>
                  <a:cubicBezTo>
                    <a:pt x="8834" y="3982"/>
                    <a:pt x="8906" y="3921"/>
                    <a:pt x="8973" y="3860"/>
                  </a:cubicBezTo>
                  <a:cubicBezTo>
                    <a:pt x="9041" y="3799"/>
                    <a:pt x="9103" y="3735"/>
                    <a:pt x="9159" y="3672"/>
                  </a:cubicBezTo>
                  <a:cubicBezTo>
                    <a:pt x="9328" y="3483"/>
                    <a:pt x="9451" y="3286"/>
                    <a:pt x="9527" y="3085"/>
                  </a:cubicBezTo>
                  <a:cubicBezTo>
                    <a:pt x="9543" y="3040"/>
                    <a:pt x="9559" y="2997"/>
                    <a:pt x="9570" y="2954"/>
                  </a:cubicBezTo>
                  <a:cubicBezTo>
                    <a:pt x="9623" y="2763"/>
                    <a:pt x="9637" y="2570"/>
                    <a:pt x="9609" y="2379"/>
                  </a:cubicBezTo>
                  <a:cubicBezTo>
                    <a:pt x="9568" y="2089"/>
                    <a:pt x="9436" y="1803"/>
                    <a:pt x="9214" y="1534"/>
                  </a:cubicBezTo>
                  <a:cubicBezTo>
                    <a:pt x="9063" y="1352"/>
                    <a:pt x="8872" y="1177"/>
                    <a:pt x="8641" y="1015"/>
                  </a:cubicBezTo>
                  <a:cubicBezTo>
                    <a:pt x="8451" y="881"/>
                    <a:pt x="8231" y="754"/>
                    <a:pt x="7982" y="638"/>
                  </a:cubicBezTo>
                  <a:cubicBezTo>
                    <a:pt x="7821" y="564"/>
                    <a:pt x="7654" y="495"/>
                    <a:pt x="7480" y="433"/>
                  </a:cubicBezTo>
                  <a:cubicBezTo>
                    <a:pt x="7273" y="359"/>
                    <a:pt x="7056" y="295"/>
                    <a:pt x="6835" y="239"/>
                  </a:cubicBezTo>
                  <a:cubicBezTo>
                    <a:pt x="6192" y="79"/>
                    <a:pt x="5501" y="0"/>
                    <a:pt x="48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11"/>
            <p:cNvSpPr/>
            <p:nvPr/>
          </p:nvSpPr>
          <p:spPr>
            <a:xfrm>
              <a:off x="6532531" y="2365422"/>
              <a:ext cx="234617" cy="351791"/>
            </a:xfrm>
            <a:custGeom>
              <a:rect b="b" l="l" r="r" t="t"/>
              <a:pathLst>
                <a:path extrusionOk="0" h="4219" w="2814">
                  <a:moveTo>
                    <a:pt x="1576" y="0"/>
                  </a:moveTo>
                  <a:cubicBezTo>
                    <a:pt x="1449" y="62"/>
                    <a:pt x="1327" y="129"/>
                    <a:pt x="1210" y="200"/>
                  </a:cubicBezTo>
                  <a:cubicBezTo>
                    <a:pt x="984" y="337"/>
                    <a:pt x="790" y="484"/>
                    <a:pt x="630" y="638"/>
                  </a:cubicBezTo>
                  <a:cubicBezTo>
                    <a:pt x="443" y="817"/>
                    <a:pt x="301" y="1002"/>
                    <a:pt x="203" y="1194"/>
                  </a:cubicBezTo>
                  <a:cubicBezTo>
                    <a:pt x="55" y="1477"/>
                    <a:pt x="0" y="1770"/>
                    <a:pt x="37" y="2060"/>
                  </a:cubicBezTo>
                  <a:cubicBezTo>
                    <a:pt x="61" y="2251"/>
                    <a:pt x="126" y="2442"/>
                    <a:pt x="230" y="2627"/>
                  </a:cubicBezTo>
                  <a:cubicBezTo>
                    <a:pt x="253" y="2669"/>
                    <a:pt x="280" y="2711"/>
                    <a:pt x="308" y="2753"/>
                  </a:cubicBezTo>
                  <a:cubicBezTo>
                    <a:pt x="437" y="2947"/>
                    <a:pt x="611" y="3133"/>
                    <a:pt x="828" y="3309"/>
                  </a:cubicBezTo>
                  <a:cubicBezTo>
                    <a:pt x="901" y="3367"/>
                    <a:pt x="979" y="3425"/>
                    <a:pt x="1062" y="3480"/>
                  </a:cubicBezTo>
                  <a:cubicBezTo>
                    <a:pt x="1144" y="3536"/>
                    <a:pt x="1232" y="3591"/>
                    <a:pt x="1326" y="3644"/>
                  </a:cubicBezTo>
                  <a:cubicBezTo>
                    <a:pt x="1432" y="3706"/>
                    <a:pt x="1546" y="3764"/>
                    <a:pt x="1667" y="3821"/>
                  </a:cubicBezTo>
                  <a:cubicBezTo>
                    <a:pt x="1813" y="3889"/>
                    <a:pt x="1966" y="3953"/>
                    <a:pt x="2123" y="4009"/>
                  </a:cubicBezTo>
                  <a:cubicBezTo>
                    <a:pt x="2233" y="4049"/>
                    <a:pt x="2345" y="4087"/>
                    <a:pt x="2460" y="4121"/>
                  </a:cubicBezTo>
                  <a:cubicBezTo>
                    <a:pt x="2576" y="4156"/>
                    <a:pt x="2693" y="4188"/>
                    <a:pt x="2813" y="4218"/>
                  </a:cubicBezTo>
                  <a:lnTo>
                    <a:pt x="15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11"/>
            <p:cNvSpPr/>
            <p:nvPr/>
          </p:nvSpPr>
          <p:spPr>
            <a:xfrm>
              <a:off x="6533115" y="2477405"/>
              <a:ext cx="55278" cy="152590"/>
            </a:xfrm>
            <a:custGeom>
              <a:rect b="b" l="l" r="r" t="t"/>
              <a:pathLst>
                <a:path extrusionOk="0" h="1830" w="663">
                  <a:moveTo>
                    <a:pt x="128" y="0"/>
                  </a:moveTo>
                  <a:cubicBezTo>
                    <a:pt x="32" y="236"/>
                    <a:pt x="0" y="477"/>
                    <a:pt x="30" y="717"/>
                  </a:cubicBezTo>
                  <a:cubicBezTo>
                    <a:pt x="54" y="908"/>
                    <a:pt x="119" y="1099"/>
                    <a:pt x="223" y="1284"/>
                  </a:cubicBezTo>
                  <a:cubicBezTo>
                    <a:pt x="246" y="1326"/>
                    <a:pt x="273" y="1368"/>
                    <a:pt x="301" y="1410"/>
                  </a:cubicBezTo>
                  <a:cubicBezTo>
                    <a:pt x="397" y="1555"/>
                    <a:pt x="518" y="1694"/>
                    <a:pt x="663" y="1829"/>
                  </a:cubicBezTo>
                  <a:lnTo>
                    <a:pt x="128"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11"/>
            <p:cNvSpPr/>
            <p:nvPr/>
          </p:nvSpPr>
          <p:spPr>
            <a:xfrm>
              <a:off x="6711202" y="2327900"/>
              <a:ext cx="179173" cy="407907"/>
            </a:xfrm>
            <a:custGeom>
              <a:rect b="b" l="l" r="r" t="t"/>
              <a:pathLst>
                <a:path extrusionOk="0" h="4892" w="2149">
                  <a:moveTo>
                    <a:pt x="713" y="1"/>
                  </a:moveTo>
                  <a:cubicBezTo>
                    <a:pt x="491" y="54"/>
                    <a:pt x="273" y="116"/>
                    <a:pt x="66" y="187"/>
                  </a:cubicBezTo>
                  <a:cubicBezTo>
                    <a:pt x="44" y="195"/>
                    <a:pt x="23" y="202"/>
                    <a:pt x="0" y="211"/>
                  </a:cubicBezTo>
                  <a:lnTo>
                    <a:pt x="1348" y="4806"/>
                  </a:lnTo>
                  <a:cubicBezTo>
                    <a:pt x="1611" y="4847"/>
                    <a:pt x="1879" y="4875"/>
                    <a:pt x="2148" y="4891"/>
                  </a:cubicBezTo>
                  <a:lnTo>
                    <a:pt x="7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11"/>
            <p:cNvSpPr/>
            <p:nvPr/>
          </p:nvSpPr>
          <p:spPr>
            <a:xfrm>
              <a:off x="6900044" y="2309556"/>
              <a:ext cx="190512" cy="422416"/>
            </a:xfrm>
            <a:custGeom>
              <a:rect b="b" l="l" r="r" t="t"/>
              <a:pathLst>
                <a:path extrusionOk="0" h="5066" w="2285">
                  <a:moveTo>
                    <a:pt x="403" y="0"/>
                  </a:moveTo>
                  <a:cubicBezTo>
                    <a:pt x="268" y="0"/>
                    <a:pt x="134" y="3"/>
                    <a:pt x="0" y="9"/>
                  </a:cubicBezTo>
                  <a:lnTo>
                    <a:pt x="1485" y="5066"/>
                  </a:lnTo>
                  <a:cubicBezTo>
                    <a:pt x="1757" y="5032"/>
                    <a:pt x="2025" y="4988"/>
                    <a:pt x="2285" y="4930"/>
                  </a:cubicBezTo>
                  <a:lnTo>
                    <a:pt x="842" y="11"/>
                  </a:lnTo>
                  <a:cubicBezTo>
                    <a:pt x="695" y="4"/>
                    <a:pt x="549" y="0"/>
                    <a:pt x="403"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11"/>
            <p:cNvSpPr/>
            <p:nvPr/>
          </p:nvSpPr>
          <p:spPr>
            <a:xfrm>
              <a:off x="6994174" y="2311891"/>
              <a:ext cx="152243" cy="403238"/>
            </a:xfrm>
            <a:custGeom>
              <a:rect b="b" l="l" r="r" t="t"/>
              <a:pathLst>
                <a:path extrusionOk="0" h="4836" w="1826">
                  <a:moveTo>
                    <a:pt x="1" y="1"/>
                  </a:moveTo>
                  <a:lnTo>
                    <a:pt x="1422" y="4835"/>
                  </a:lnTo>
                  <a:cubicBezTo>
                    <a:pt x="1558" y="4800"/>
                    <a:pt x="1694" y="4759"/>
                    <a:pt x="1826" y="4716"/>
                  </a:cubicBezTo>
                  <a:lnTo>
                    <a:pt x="456" y="49"/>
                  </a:lnTo>
                  <a:cubicBezTo>
                    <a:pt x="306" y="28"/>
                    <a:pt x="154" y="12"/>
                    <a:pt x="1"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11"/>
            <p:cNvSpPr/>
            <p:nvPr/>
          </p:nvSpPr>
          <p:spPr>
            <a:xfrm>
              <a:off x="7217616" y="2372593"/>
              <a:ext cx="118226" cy="248980"/>
            </a:xfrm>
            <a:custGeom>
              <a:rect b="b" l="l" r="r" t="t"/>
              <a:pathLst>
                <a:path extrusionOk="0" h="2986" w="1418">
                  <a:moveTo>
                    <a:pt x="0" y="1"/>
                  </a:moveTo>
                  <a:lnTo>
                    <a:pt x="874" y="2986"/>
                  </a:lnTo>
                  <a:cubicBezTo>
                    <a:pt x="897" y="2963"/>
                    <a:pt x="919" y="2939"/>
                    <a:pt x="940" y="2915"/>
                  </a:cubicBezTo>
                  <a:cubicBezTo>
                    <a:pt x="1109" y="2725"/>
                    <a:pt x="1232" y="2529"/>
                    <a:pt x="1308" y="2328"/>
                  </a:cubicBezTo>
                  <a:cubicBezTo>
                    <a:pt x="1325" y="2284"/>
                    <a:pt x="1340" y="2240"/>
                    <a:pt x="1351" y="2197"/>
                  </a:cubicBezTo>
                  <a:cubicBezTo>
                    <a:pt x="1404" y="2007"/>
                    <a:pt x="1418" y="1813"/>
                    <a:pt x="1390" y="1622"/>
                  </a:cubicBezTo>
                  <a:cubicBezTo>
                    <a:pt x="1349" y="1332"/>
                    <a:pt x="1217" y="1046"/>
                    <a:pt x="995" y="777"/>
                  </a:cubicBezTo>
                  <a:cubicBezTo>
                    <a:pt x="844" y="595"/>
                    <a:pt x="654" y="421"/>
                    <a:pt x="422" y="259"/>
                  </a:cubicBezTo>
                  <a:cubicBezTo>
                    <a:pt x="383" y="231"/>
                    <a:pt x="341" y="203"/>
                    <a:pt x="299" y="176"/>
                  </a:cubicBezTo>
                  <a:cubicBezTo>
                    <a:pt x="280" y="163"/>
                    <a:pt x="260" y="150"/>
                    <a:pt x="241" y="139"/>
                  </a:cubicBezTo>
                  <a:cubicBezTo>
                    <a:pt x="222" y="127"/>
                    <a:pt x="203" y="115"/>
                    <a:pt x="183" y="103"/>
                  </a:cubicBezTo>
                  <a:cubicBezTo>
                    <a:pt x="123" y="69"/>
                    <a:pt x="63" y="33"/>
                    <a:pt x="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11"/>
            <p:cNvSpPr/>
            <p:nvPr/>
          </p:nvSpPr>
          <p:spPr>
            <a:xfrm>
              <a:off x="6601315" y="2363838"/>
              <a:ext cx="665332" cy="318855"/>
            </a:xfrm>
            <a:custGeom>
              <a:rect b="b" l="l" r="r" t="t"/>
              <a:pathLst>
                <a:path extrusionOk="0" h="3824" w="7980">
                  <a:moveTo>
                    <a:pt x="3987" y="1"/>
                  </a:moveTo>
                  <a:cubicBezTo>
                    <a:pt x="3064" y="1"/>
                    <a:pt x="2147" y="190"/>
                    <a:pt x="1457" y="562"/>
                  </a:cubicBezTo>
                  <a:cubicBezTo>
                    <a:pt x="1401" y="593"/>
                    <a:pt x="1346" y="625"/>
                    <a:pt x="1293" y="656"/>
                  </a:cubicBezTo>
                  <a:cubicBezTo>
                    <a:pt x="1" y="1453"/>
                    <a:pt x="163" y="2659"/>
                    <a:pt x="1657" y="3352"/>
                  </a:cubicBezTo>
                  <a:cubicBezTo>
                    <a:pt x="2337" y="3668"/>
                    <a:pt x="3174" y="3823"/>
                    <a:pt x="4008" y="3823"/>
                  </a:cubicBezTo>
                  <a:cubicBezTo>
                    <a:pt x="5006" y="3823"/>
                    <a:pt x="5997" y="3601"/>
                    <a:pt x="6701" y="3167"/>
                  </a:cubicBezTo>
                  <a:cubicBezTo>
                    <a:pt x="6754" y="3134"/>
                    <a:pt x="6805" y="3101"/>
                    <a:pt x="6852" y="3067"/>
                  </a:cubicBezTo>
                  <a:cubicBezTo>
                    <a:pt x="7980" y="2274"/>
                    <a:pt x="7771" y="1136"/>
                    <a:pt x="6337" y="471"/>
                  </a:cubicBezTo>
                  <a:cubicBezTo>
                    <a:pt x="5658" y="155"/>
                    <a:pt x="4820" y="1"/>
                    <a:pt x="3987"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11"/>
            <p:cNvSpPr/>
            <p:nvPr/>
          </p:nvSpPr>
          <p:spPr>
            <a:xfrm>
              <a:off x="6601315" y="2363838"/>
              <a:ext cx="665332" cy="318855"/>
            </a:xfrm>
            <a:custGeom>
              <a:rect b="b" l="l" r="r" t="t"/>
              <a:pathLst>
                <a:path extrusionOk="0" h="3824" w="7980">
                  <a:moveTo>
                    <a:pt x="3987" y="1"/>
                  </a:moveTo>
                  <a:cubicBezTo>
                    <a:pt x="3064" y="1"/>
                    <a:pt x="2147" y="190"/>
                    <a:pt x="1457" y="562"/>
                  </a:cubicBezTo>
                  <a:cubicBezTo>
                    <a:pt x="1401" y="593"/>
                    <a:pt x="1346" y="625"/>
                    <a:pt x="1293" y="656"/>
                  </a:cubicBezTo>
                  <a:cubicBezTo>
                    <a:pt x="1" y="1453"/>
                    <a:pt x="163" y="2659"/>
                    <a:pt x="1657" y="3352"/>
                  </a:cubicBezTo>
                  <a:cubicBezTo>
                    <a:pt x="2337" y="3668"/>
                    <a:pt x="3174" y="3823"/>
                    <a:pt x="4008" y="3823"/>
                  </a:cubicBezTo>
                  <a:cubicBezTo>
                    <a:pt x="5006" y="3823"/>
                    <a:pt x="5997" y="3601"/>
                    <a:pt x="6701" y="3167"/>
                  </a:cubicBezTo>
                  <a:cubicBezTo>
                    <a:pt x="6754" y="3134"/>
                    <a:pt x="6805" y="3101"/>
                    <a:pt x="6852" y="3067"/>
                  </a:cubicBezTo>
                  <a:cubicBezTo>
                    <a:pt x="7980" y="2274"/>
                    <a:pt x="7771" y="1136"/>
                    <a:pt x="6337" y="471"/>
                  </a:cubicBezTo>
                  <a:cubicBezTo>
                    <a:pt x="5658" y="155"/>
                    <a:pt x="4820" y="1"/>
                    <a:pt x="3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11"/>
            <p:cNvSpPr/>
            <p:nvPr/>
          </p:nvSpPr>
          <p:spPr>
            <a:xfrm>
              <a:off x="6642668" y="2370925"/>
              <a:ext cx="584709" cy="304596"/>
            </a:xfrm>
            <a:custGeom>
              <a:rect b="b" l="l" r="r" t="t"/>
              <a:pathLst>
                <a:path extrusionOk="0" h="3653" w="7013">
                  <a:moveTo>
                    <a:pt x="3493" y="1"/>
                  </a:moveTo>
                  <a:cubicBezTo>
                    <a:pt x="2610" y="1"/>
                    <a:pt x="1733" y="183"/>
                    <a:pt x="1073" y="539"/>
                  </a:cubicBezTo>
                  <a:cubicBezTo>
                    <a:pt x="1063" y="545"/>
                    <a:pt x="1052" y="550"/>
                    <a:pt x="1041" y="556"/>
                  </a:cubicBezTo>
                  <a:cubicBezTo>
                    <a:pt x="999" y="580"/>
                    <a:pt x="957" y="603"/>
                    <a:pt x="917" y="627"/>
                  </a:cubicBezTo>
                  <a:cubicBezTo>
                    <a:pt x="672" y="778"/>
                    <a:pt x="481" y="945"/>
                    <a:pt x="345" y="1120"/>
                  </a:cubicBezTo>
                  <a:cubicBezTo>
                    <a:pt x="21" y="1536"/>
                    <a:pt x="1" y="2001"/>
                    <a:pt x="272" y="2421"/>
                  </a:cubicBezTo>
                  <a:cubicBezTo>
                    <a:pt x="432" y="2667"/>
                    <a:pt x="693" y="2898"/>
                    <a:pt x="1051" y="3097"/>
                  </a:cubicBezTo>
                  <a:cubicBezTo>
                    <a:pt x="1119" y="3133"/>
                    <a:pt x="1189" y="3170"/>
                    <a:pt x="1265" y="3204"/>
                  </a:cubicBezTo>
                  <a:cubicBezTo>
                    <a:pt x="1334" y="3236"/>
                    <a:pt x="1404" y="3266"/>
                    <a:pt x="1474" y="3294"/>
                  </a:cubicBezTo>
                  <a:cubicBezTo>
                    <a:pt x="1625" y="3353"/>
                    <a:pt x="1782" y="3406"/>
                    <a:pt x="1944" y="3450"/>
                  </a:cubicBezTo>
                  <a:cubicBezTo>
                    <a:pt x="2436" y="3585"/>
                    <a:pt x="2974" y="3652"/>
                    <a:pt x="3510" y="3652"/>
                  </a:cubicBezTo>
                  <a:cubicBezTo>
                    <a:pt x="4204" y="3652"/>
                    <a:pt x="4895" y="3540"/>
                    <a:pt x="5479" y="3319"/>
                  </a:cubicBezTo>
                  <a:cubicBezTo>
                    <a:pt x="5627" y="3264"/>
                    <a:pt x="5770" y="3201"/>
                    <a:pt x="5901" y="3130"/>
                  </a:cubicBezTo>
                  <a:cubicBezTo>
                    <a:pt x="5965" y="3098"/>
                    <a:pt x="6025" y="3062"/>
                    <a:pt x="6084" y="3027"/>
                  </a:cubicBezTo>
                  <a:cubicBezTo>
                    <a:pt x="6134" y="2995"/>
                    <a:pt x="6183" y="2964"/>
                    <a:pt x="6228" y="2932"/>
                  </a:cubicBezTo>
                  <a:cubicBezTo>
                    <a:pt x="6241" y="2923"/>
                    <a:pt x="6255" y="2913"/>
                    <a:pt x="6266" y="2904"/>
                  </a:cubicBezTo>
                  <a:cubicBezTo>
                    <a:pt x="6568" y="2682"/>
                    <a:pt x="6764" y="2434"/>
                    <a:pt x="6856" y="2179"/>
                  </a:cubicBezTo>
                  <a:cubicBezTo>
                    <a:pt x="7012" y="1742"/>
                    <a:pt x="6869" y="1284"/>
                    <a:pt x="6435" y="895"/>
                  </a:cubicBezTo>
                  <a:cubicBezTo>
                    <a:pt x="6256" y="733"/>
                    <a:pt x="6022" y="582"/>
                    <a:pt x="5738" y="450"/>
                  </a:cubicBezTo>
                  <a:cubicBezTo>
                    <a:pt x="5691" y="429"/>
                    <a:pt x="5645" y="408"/>
                    <a:pt x="5597" y="388"/>
                  </a:cubicBezTo>
                  <a:cubicBezTo>
                    <a:pt x="4975" y="128"/>
                    <a:pt x="4232" y="1"/>
                    <a:pt x="3493"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11"/>
            <p:cNvSpPr/>
            <p:nvPr/>
          </p:nvSpPr>
          <p:spPr>
            <a:xfrm>
              <a:off x="6642668" y="2370925"/>
              <a:ext cx="584709" cy="304596"/>
            </a:xfrm>
            <a:custGeom>
              <a:rect b="b" l="l" r="r" t="t"/>
              <a:pathLst>
                <a:path extrusionOk="0" h="3653" w="7013">
                  <a:moveTo>
                    <a:pt x="3493" y="1"/>
                  </a:moveTo>
                  <a:cubicBezTo>
                    <a:pt x="2610" y="1"/>
                    <a:pt x="1733" y="183"/>
                    <a:pt x="1073" y="539"/>
                  </a:cubicBezTo>
                  <a:cubicBezTo>
                    <a:pt x="1063" y="545"/>
                    <a:pt x="1052" y="550"/>
                    <a:pt x="1041" y="556"/>
                  </a:cubicBezTo>
                  <a:cubicBezTo>
                    <a:pt x="999" y="580"/>
                    <a:pt x="957" y="603"/>
                    <a:pt x="917" y="627"/>
                  </a:cubicBezTo>
                  <a:cubicBezTo>
                    <a:pt x="672" y="778"/>
                    <a:pt x="481" y="945"/>
                    <a:pt x="345" y="1120"/>
                  </a:cubicBezTo>
                  <a:cubicBezTo>
                    <a:pt x="21" y="1536"/>
                    <a:pt x="1" y="2001"/>
                    <a:pt x="272" y="2421"/>
                  </a:cubicBezTo>
                  <a:cubicBezTo>
                    <a:pt x="432" y="2667"/>
                    <a:pt x="693" y="2898"/>
                    <a:pt x="1051" y="3097"/>
                  </a:cubicBezTo>
                  <a:cubicBezTo>
                    <a:pt x="1119" y="3133"/>
                    <a:pt x="1189" y="3170"/>
                    <a:pt x="1265" y="3204"/>
                  </a:cubicBezTo>
                  <a:cubicBezTo>
                    <a:pt x="1334" y="3236"/>
                    <a:pt x="1404" y="3266"/>
                    <a:pt x="1474" y="3294"/>
                  </a:cubicBezTo>
                  <a:cubicBezTo>
                    <a:pt x="1625" y="3353"/>
                    <a:pt x="1782" y="3406"/>
                    <a:pt x="1944" y="3450"/>
                  </a:cubicBezTo>
                  <a:cubicBezTo>
                    <a:pt x="2436" y="3585"/>
                    <a:pt x="2974" y="3652"/>
                    <a:pt x="3510" y="3652"/>
                  </a:cubicBezTo>
                  <a:cubicBezTo>
                    <a:pt x="4204" y="3652"/>
                    <a:pt x="4895" y="3540"/>
                    <a:pt x="5479" y="3319"/>
                  </a:cubicBezTo>
                  <a:cubicBezTo>
                    <a:pt x="5627" y="3264"/>
                    <a:pt x="5770" y="3201"/>
                    <a:pt x="5901" y="3130"/>
                  </a:cubicBezTo>
                  <a:cubicBezTo>
                    <a:pt x="5965" y="3098"/>
                    <a:pt x="6025" y="3062"/>
                    <a:pt x="6084" y="3027"/>
                  </a:cubicBezTo>
                  <a:cubicBezTo>
                    <a:pt x="6134" y="2995"/>
                    <a:pt x="6183" y="2964"/>
                    <a:pt x="6228" y="2932"/>
                  </a:cubicBezTo>
                  <a:cubicBezTo>
                    <a:pt x="6241" y="2923"/>
                    <a:pt x="6255" y="2913"/>
                    <a:pt x="6266" y="2904"/>
                  </a:cubicBezTo>
                  <a:cubicBezTo>
                    <a:pt x="6568" y="2682"/>
                    <a:pt x="6764" y="2434"/>
                    <a:pt x="6856" y="2179"/>
                  </a:cubicBezTo>
                  <a:cubicBezTo>
                    <a:pt x="7012" y="1742"/>
                    <a:pt x="6869" y="1284"/>
                    <a:pt x="6435" y="895"/>
                  </a:cubicBezTo>
                  <a:cubicBezTo>
                    <a:pt x="6256" y="733"/>
                    <a:pt x="6022" y="582"/>
                    <a:pt x="5738" y="450"/>
                  </a:cubicBezTo>
                  <a:cubicBezTo>
                    <a:pt x="5691" y="429"/>
                    <a:pt x="5645" y="408"/>
                    <a:pt x="5597" y="388"/>
                  </a:cubicBezTo>
                  <a:cubicBezTo>
                    <a:pt x="4975" y="128"/>
                    <a:pt x="4232" y="1"/>
                    <a:pt x="3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11"/>
            <p:cNvSpPr/>
            <p:nvPr/>
          </p:nvSpPr>
          <p:spPr>
            <a:xfrm>
              <a:off x="6651673" y="2404445"/>
              <a:ext cx="566366" cy="271077"/>
            </a:xfrm>
            <a:custGeom>
              <a:rect b="b" l="l" r="r" t="t"/>
              <a:pathLst>
                <a:path extrusionOk="0" h="3251" w="6793">
                  <a:moveTo>
                    <a:pt x="3390" y="0"/>
                  </a:moveTo>
                  <a:cubicBezTo>
                    <a:pt x="2507" y="0"/>
                    <a:pt x="1629" y="182"/>
                    <a:pt x="970" y="539"/>
                  </a:cubicBezTo>
                  <a:cubicBezTo>
                    <a:pt x="958" y="544"/>
                    <a:pt x="948" y="549"/>
                    <a:pt x="937" y="555"/>
                  </a:cubicBezTo>
                  <a:cubicBezTo>
                    <a:pt x="895" y="579"/>
                    <a:pt x="853" y="602"/>
                    <a:pt x="813" y="627"/>
                  </a:cubicBezTo>
                  <a:cubicBezTo>
                    <a:pt x="568" y="779"/>
                    <a:pt x="377" y="945"/>
                    <a:pt x="241" y="1120"/>
                  </a:cubicBezTo>
                  <a:cubicBezTo>
                    <a:pt x="114" y="1282"/>
                    <a:pt x="35" y="1452"/>
                    <a:pt x="0" y="1624"/>
                  </a:cubicBezTo>
                  <a:cubicBezTo>
                    <a:pt x="30" y="1758"/>
                    <a:pt x="85" y="1891"/>
                    <a:pt x="168" y="2019"/>
                  </a:cubicBezTo>
                  <a:cubicBezTo>
                    <a:pt x="327" y="2265"/>
                    <a:pt x="589" y="2497"/>
                    <a:pt x="948" y="2695"/>
                  </a:cubicBezTo>
                  <a:cubicBezTo>
                    <a:pt x="1016" y="2731"/>
                    <a:pt x="1086" y="2768"/>
                    <a:pt x="1161" y="2802"/>
                  </a:cubicBezTo>
                  <a:cubicBezTo>
                    <a:pt x="1229" y="2834"/>
                    <a:pt x="1298" y="2864"/>
                    <a:pt x="1370" y="2892"/>
                  </a:cubicBezTo>
                  <a:cubicBezTo>
                    <a:pt x="1521" y="2951"/>
                    <a:pt x="1677" y="3003"/>
                    <a:pt x="1840" y="3048"/>
                  </a:cubicBezTo>
                  <a:cubicBezTo>
                    <a:pt x="2332" y="3183"/>
                    <a:pt x="2870" y="3250"/>
                    <a:pt x="3405" y="3250"/>
                  </a:cubicBezTo>
                  <a:cubicBezTo>
                    <a:pt x="4100" y="3250"/>
                    <a:pt x="4791" y="3138"/>
                    <a:pt x="5375" y="2917"/>
                  </a:cubicBezTo>
                  <a:cubicBezTo>
                    <a:pt x="5522" y="2862"/>
                    <a:pt x="5664" y="2799"/>
                    <a:pt x="5797" y="2728"/>
                  </a:cubicBezTo>
                  <a:cubicBezTo>
                    <a:pt x="5860" y="2696"/>
                    <a:pt x="5921" y="2662"/>
                    <a:pt x="5980" y="2625"/>
                  </a:cubicBezTo>
                  <a:cubicBezTo>
                    <a:pt x="6031" y="2594"/>
                    <a:pt x="6078" y="2562"/>
                    <a:pt x="6124" y="2530"/>
                  </a:cubicBezTo>
                  <a:cubicBezTo>
                    <a:pt x="6137" y="2521"/>
                    <a:pt x="6150" y="2511"/>
                    <a:pt x="6163" y="2502"/>
                  </a:cubicBezTo>
                  <a:cubicBezTo>
                    <a:pt x="6464" y="2280"/>
                    <a:pt x="6659" y="2032"/>
                    <a:pt x="6751" y="1777"/>
                  </a:cubicBezTo>
                  <a:cubicBezTo>
                    <a:pt x="6769" y="1728"/>
                    <a:pt x="6782" y="1679"/>
                    <a:pt x="6792" y="1629"/>
                  </a:cubicBezTo>
                  <a:cubicBezTo>
                    <a:pt x="6738" y="1373"/>
                    <a:pt x="6586" y="1123"/>
                    <a:pt x="6332" y="896"/>
                  </a:cubicBezTo>
                  <a:cubicBezTo>
                    <a:pt x="6149" y="730"/>
                    <a:pt x="5916" y="581"/>
                    <a:pt x="5632" y="449"/>
                  </a:cubicBezTo>
                  <a:cubicBezTo>
                    <a:pt x="5586" y="428"/>
                    <a:pt x="5540" y="407"/>
                    <a:pt x="5491" y="387"/>
                  </a:cubicBezTo>
                  <a:cubicBezTo>
                    <a:pt x="4870" y="127"/>
                    <a:pt x="4128" y="0"/>
                    <a:pt x="339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11"/>
            <p:cNvSpPr/>
            <p:nvPr/>
          </p:nvSpPr>
          <p:spPr>
            <a:xfrm>
              <a:off x="6651673" y="2404445"/>
              <a:ext cx="566366" cy="271077"/>
            </a:xfrm>
            <a:custGeom>
              <a:rect b="b" l="l" r="r" t="t"/>
              <a:pathLst>
                <a:path extrusionOk="0" h="3251" w="6793">
                  <a:moveTo>
                    <a:pt x="3390" y="0"/>
                  </a:moveTo>
                  <a:cubicBezTo>
                    <a:pt x="2507" y="0"/>
                    <a:pt x="1629" y="182"/>
                    <a:pt x="970" y="539"/>
                  </a:cubicBezTo>
                  <a:cubicBezTo>
                    <a:pt x="958" y="544"/>
                    <a:pt x="948" y="549"/>
                    <a:pt x="937" y="555"/>
                  </a:cubicBezTo>
                  <a:cubicBezTo>
                    <a:pt x="895" y="579"/>
                    <a:pt x="853" y="602"/>
                    <a:pt x="813" y="627"/>
                  </a:cubicBezTo>
                  <a:cubicBezTo>
                    <a:pt x="568" y="779"/>
                    <a:pt x="377" y="945"/>
                    <a:pt x="241" y="1120"/>
                  </a:cubicBezTo>
                  <a:cubicBezTo>
                    <a:pt x="114" y="1282"/>
                    <a:pt x="35" y="1452"/>
                    <a:pt x="0" y="1624"/>
                  </a:cubicBezTo>
                  <a:cubicBezTo>
                    <a:pt x="30" y="1758"/>
                    <a:pt x="85" y="1891"/>
                    <a:pt x="168" y="2019"/>
                  </a:cubicBezTo>
                  <a:cubicBezTo>
                    <a:pt x="327" y="2265"/>
                    <a:pt x="589" y="2497"/>
                    <a:pt x="948" y="2695"/>
                  </a:cubicBezTo>
                  <a:cubicBezTo>
                    <a:pt x="1016" y="2731"/>
                    <a:pt x="1086" y="2768"/>
                    <a:pt x="1161" y="2802"/>
                  </a:cubicBezTo>
                  <a:cubicBezTo>
                    <a:pt x="1229" y="2834"/>
                    <a:pt x="1298" y="2864"/>
                    <a:pt x="1370" y="2892"/>
                  </a:cubicBezTo>
                  <a:cubicBezTo>
                    <a:pt x="1521" y="2951"/>
                    <a:pt x="1677" y="3003"/>
                    <a:pt x="1840" y="3048"/>
                  </a:cubicBezTo>
                  <a:cubicBezTo>
                    <a:pt x="2332" y="3183"/>
                    <a:pt x="2870" y="3250"/>
                    <a:pt x="3405" y="3250"/>
                  </a:cubicBezTo>
                  <a:cubicBezTo>
                    <a:pt x="4100" y="3250"/>
                    <a:pt x="4791" y="3138"/>
                    <a:pt x="5375" y="2917"/>
                  </a:cubicBezTo>
                  <a:cubicBezTo>
                    <a:pt x="5522" y="2862"/>
                    <a:pt x="5664" y="2799"/>
                    <a:pt x="5797" y="2728"/>
                  </a:cubicBezTo>
                  <a:cubicBezTo>
                    <a:pt x="5860" y="2696"/>
                    <a:pt x="5921" y="2662"/>
                    <a:pt x="5980" y="2625"/>
                  </a:cubicBezTo>
                  <a:cubicBezTo>
                    <a:pt x="6031" y="2594"/>
                    <a:pt x="6078" y="2562"/>
                    <a:pt x="6124" y="2530"/>
                  </a:cubicBezTo>
                  <a:cubicBezTo>
                    <a:pt x="6137" y="2521"/>
                    <a:pt x="6150" y="2511"/>
                    <a:pt x="6163" y="2502"/>
                  </a:cubicBezTo>
                  <a:cubicBezTo>
                    <a:pt x="6464" y="2280"/>
                    <a:pt x="6659" y="2032"/>
                    <a:pt x="6751" y="1777"/>
                  </a:cubicBezTo>
                  <a:cubicBezTo>
                    <a:pt x="6769" y="1728"/>
                    <a:pt x="6782" y="1679"/>
                    <a:pt x="6792" y="1629"/>
                  </a:cubicBezTo>
                  <a:cubicBezTo>
                    <a:pt x="6738" y="1373"/>
                    <a:pt x="6586" y="1123"/>
                    <a:pt x="6332" y="896"/>
                  </a:cubicBezTo>
                  <a:cubicBezTo>
                    <a:pt x="6149" y="730"/>
                    <a:pt x="5916" y="581"/>
                    <a:pt x="5632" y="449"/>
                  </a:cubicBezTo>
                  <a:cubicBezTo>
                    <a:pt x="5586" y="428"/>
                    <a:pt x="5540" y="407"/>
                    <a:pt x="5491" y="387"/>
                  </a:cubicBezTo>
                  <a:cubicBezTo>
                    <a:pt x="4870" y="127"/>
                    <a:pt x="4128" y="0"/>
                    <a:pt x="3390"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11"/>
            <p:cNvSpPr/>
            <p:nvPr/>
          </p:nvSpPr>
          <p:spPr>
            <a:xfrm>
              <a:off x="6535366" y="2537190"/>
              <a:ext cx="791562" cy="202369"/>
            </a:xfrm>
            <a:custGeom>
              <a:rect b="b" l="l" r="r" t="t"/>
              <a:pathLst>
                <a:path extrusionOk="0" h="2427" w="9494">
                  <a:moveTo>
                    <a:pt x="9493" y="354"/>
                  </a:moveTo>
                  <a:cubicBezTo>
                    <a:pt x="9465" y="414"/>
                    <a:pt x="9436" y="473"/>
                    <a:pt x="9404" y="530"/>
                  </a:cubicBezTo>
                  <a:lnTo>
                    <a:pt x="9404" y="530"/>
                  </a:lnTo>
                  <a:cubicBezTo>
                    <a:pt x="9436" y="473"/>
                    <a:pt x="9466" y="414"/>
                    <a:pt x="9493" y="354"/>
                  </a:cubicBezTo>
                  <a:close/>
                  <a:moveTo>
                    <a:pt x="1" y="0"/>
                  </a:moveTo>
                  <a:cubicBezTo>
                    <a:pt x="61" y="512"/>
                    <a:pt x="388" y="943"/>
                    <a:pt x="786" y="1263"/>
                  </a:cubicBezTo>
                  <a:lnTo>
                    <a:pt x="782" y="1262"/>
                  </a:lnTo>
                  <a:lnTo>
                    <a:pt x="782" y="1262"/>
                  </a:lnTo>
                  <a:cubicBezTo>
                    <a:pt x="1883" y="2113"/>
                    <a:pt x="3377" y="2426"/>
                    <a:pt x="4840" y="2426"/>
                  </a:cubicBezTo>
                  <a:cubicBezTo>
                    <a:pt x="4938" y="2426"/>
                    <a:pt x="5035" y="2425"/>
                    <a:pt x="5131" y="2422"/>
                  </a:cubicBezTo>
                  <a:cubicBezTo>
                    <a:pt x="6638" y="2334"/>
                    <a:pt x="8621" y="1941"/>
                    <a:pt x="9404" y="530"/>
                  </a:cubicBezTo>
                  <a:lnTo>
                    <a:pt x="9404" y="530"/>
                  </a:lnTo>
                  <a:cubicBezTo>
                    <a:pt x="8798" y="1609"/>
                    <a:pt x="7369" y="2053"/>
                    <a:pt x="6192" y="2260"/>
                  </a:cubicBezTo>
                  <a:cubicBezTo>
                    <a:pt x="5720" y="2328"/>
                    <a:pt x="5238" y="2364"/>
                    <a:pt x="4757" y="2364"/>
                  </a:cubicBezTo>
                  <a:cubicBezTo>
                    <a:pt x="3319" y="2364"/>
                    <a:pt x="1894" y="2036"/>
                    <a:pt x="802" y="1233"/>
                  </a:cubicBezTo>
                  <a:lnTo>
                    <a:pt x="802" y="1233"/>
                  </a:lnTo>
                  <a:lnTo>
                    <a:pt x="805" y="1235"/>
                  </a:lnTo>
                  <a:cubicBezTo>
                    <a:pt x="409" y="923"/>
                    <a:pt x="71" y="50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11"/>
            <p:cNvSpPr/>
            <p:nvPr/>
          </p:nvSpPr>
          <p:spPr>
            <a:xfrm>
              <a:off x="6723958" y="2413617"/>
              <a:ext cx="405119" cy="242310"/>
            </a:xfrm>
            <a:custGeom>
              <a:rect b="b" l="l" r="r" t="t"/>
              <a:pathLst>
                <a:path extrusionOk="0" h="2906" w="4859">
                  <a:moveTo>
                    <a:pt x="2330" y="0"/>
                  </a:moveTo>
                  <a:cubicBezTo>
                    <a:pt x="1926" y="0"/>
                    <a:pt x="1507" y="102"/>
                    <a:pt x="1095" y="303"/>
                  </a:cubicBezTo>
                  <a:lnTo>
                    <a:pt x="625" y="110"/>
                  </a:lnTo>
                  <a:lnTo>
                    <a:pt x="0" y="509"/>
                  </a:lnTo>
                  <a:lnTo>
                    <a:pt x="0" y="1061"/>
                  </a:lnTo>
                  <a:lnTo>
                    <a:pt x="146" y="1123"/>
                  </a:lnTo>
                  <a:cubicBezTo>
                    <a:pt x="137" y="1157"/>
                    <a:pt x="130" y="1192"/>
                    <a:pt x="132" y="1226"/>
                  </a:cubicBezTo>
                  <a:lnTo>
                    <a:pt x="132" y="1230"/>
                  </a:lnTo>
                  <a:cubicBezTo>
                    <a:pt x="137" y="1316"/>
                    <a:pt x="128" y="1682"/>
                    <a:pt x="132" y="1779"/>
                  </a:cubicBezTo>
                  <a:lnTo>
                    <a:pt x="132" y="1783"/>
                  </a:lnTo>
                  <a:cubicBezTo>
                    <a:pt x="142" y="1945"/>
                    <a:pt x="276" y="2089"/>
                    <a:pt x="554" y="2205"/>
                  </a:cubicBezTo>
                  <a:cubicBezTo>
                    <a:pt x="774" y="2297"/>
                    <a:pt x="992" y="2335"/>
                    <a:pt x="1207" y="2335"/>
                  </a:cubicBezTo>
                  <a:cubicBezTo>
                    <a:pt x="1511" y="2335"/>
                    <a:pt x="1808" y="2260"/>
                    <a:pt x="2092" y="2158"/>
                  </a:cubicBezTo>
                  <a:lnTo>
                    <a:pt x="2092" y="2158"/>
                  </a:lnTo>
                  <a:lnTo>
                    <a:pt x="1964" y="2290"/>
                  </a:lnTo>
                  <a:lnTo>
                    <a:pt x="1964" y="2843"/>
                  </a:lnTo>
                  <a:cubicBezTo>
                    <a:pt x="2075" y="2869"/>
                    <a:pt x="2186" y="2886"/>
                    <a:pt x="2295" y="2897"/>
                  </a:cubicBezTo>
                  <a:cubicBezTo>
                    <a:pt x="2362" y="2903"/>
                    <a:pt x="2429" y="2905"/>
                    <a:pt x="2495" y="2905"/>
                  </a:cubicBezTo>
                  <a:cubicBezTo>
                    <a:pt x="2621" y="2905"/>
                    <a:pt x="2745" y="2895"/>
                    <a:pt x="2866" y="2876"/>
                  </a:cubicBezTo>
                  <a:cubicBezTo>
                    <a:pt x="3193" y="2824"/>
                    <a:pt x="3498" y="2713"/>
                    <a:pt x="3758" y="2581"/>
                  </a:cubicBezTo>
                  <a:lnTo>
                    <a:pt x="4226" y="2778"/>
                  </a:lnTo>
                  <a:lnTo>
                    <a:pt x="4859" y="2389"/>
                  </a:lnTo>
                  <a:lnTo>
                    <a:pt x="4859" y="1837"/>
                  </a:lnTo>
                  <a:lnTo>
                    <a:pt x="4740" y="1785"/>
                  </a:lnTo>
                  <a:lnTo>
                    <a:pt x="4715" y="1774"/>
                  </a:lnTo>
                  <a:cubicBezTo>
                    <a:pt x="4724" y="1735"/>
                    <a:pt x="4729" y="1691"/>
                    <a:pt x="4728" y="1646"/>
                  </a:cubicBezTo>
                  <a:cubicBezTo>
                    <a:pt x="4728" y="1630"/>
                    <a:pt x="4726" y="1616"/>
                    <a:pt x="4724" y="1601"/>
                  </a:cubicBezTo>
                  <a:cubicBezTo>
                    <a:pt x="4716" y="1533"/>
                    <a:pt x="4731" y="1222"/>
                    <a:pt x="4728" y="1093"/>
                  </a:cubicBezTo>
                  <a:cubicBezTo>
                    <a:pt x="4728" y="1077"/>
                    <a:pt x="4726" y="1064"/>
                    <a:pt x="4724" y="1050"/>
                  </a:cubicBezTo>
                  <a:cubicBezTo>
                    <a:pt x="4706" y="895"/>
                    <a:pt x="4576" y="757"/>
                    <a:pt x="4316" y="647"/>
                  </a:cubicBezTo>
                  <a:lnTo>
                    <a:pt x="4316" y="646"/>
                  </a:lnTo>
                  <a:cubicBezTo>
                    <a:pt x="4106" y="559"/>
                    <a:pt x="3894" y="524"/>
                    <a:pt x="3686" y="524"/>
                  </a:cubicBezTo>
                  <a:cubicBezTo>
                    <a:pt x="3616" y="524"/>
                    <a:pt x="3547" y="528"/>
                    <a:pt x="3478" y="535"/>
                  </a:cubicBezTo>
                  <a:cubicBezTo>
                    <a:pt x="3455" y="538"/>
                    <a:pt x="3431" y="541"/>
                    <a:pt x="3407" y="545"/>
                  </a:cubicBezTo>
                  <a:lnTo>
                    <a:pt x="3399" y="546"/>
                  </a:lnTo>
                  <a:cubicBezTo>
                    <a:pt x="3374" y="550"/>
                    <a:pt x="3349" y="554"/>
                    <a:pt x="3325" y="557"/>
                  </a:cubicBezTo>
                  <a:cubicBezTo>
                    <a:pt x="3304" y="561"/>
                    <a:pt x="3282" y="566"/>
                    <a:pt x="3261" y="570"/>
                  </a:cubicBezTo>
                  <a:cubicBezTo>
                    <a:pt x="3251" y="572"/>
                    <a:pt x="3242" y="573"/>
                    <a:pt x="3234" y="575"/>
                  </a:cubicBezTo>
                  <a:cubicBezTo>
                    <a:pt x="3218" y="577"/>
                    <a:pt x="3200" y="581"/>
                    <a:pt x="3184" y="586"/>
                  </a:cubicBezTo>
                  <a:cubicBezTo>
                    <a:pt x="3045" y="617"/>
                    <a:pt x="2910" y="660"/>
                    <a:pt x="2781" y="704"/>
                  </a:cubicBezTo>
                  <a:cubicBezTo>
                    <a:pt x="2723" y="724"/>
                    <a:pt x="2665" y="746"/>
                    <a:pt x="2608" y="768"/>
                  </a:cubicBezTo>
                  <a:lnTo>
                    <a:pt x="2776" y="594"/>
                  </a:lnTo>
                  <a:lnTo>
                    <a:pt x="2776" y="42"/>
                  </a:lnTo>
                  <a:cubicBezTo>
                    <a:pt x="2630" y="14"/>
                    <a:pt x="2481" y="0"/>
                    <a:pt x="233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11"/>
            <p:cNvSpPr/>
            <p:nvPr/>
          </p:nvSpPr>
          <p:spPr>
            <a:xfrm>
              <a:off x="7088887" y="2506922"/>
              <a:ext cx="29431" cy="54699"/>
            </a:xfrm>
            <a:custGeom>
              <a:rect b="b" l="l" r="r" t="t"/>
              <a:pathLst>
                <a:path extrusionOk="0" h="656" w="353">
                  <a:moveTo>
                    <a:pt x="350" y="0"/>
                  </a:moveTo>
                  <a:lnTo>
                    <a:pt x="350" y="0"/>
                  </a:lnTo>
                  <a:cubicBezTo>
                    <a:pt x="341" y="350"/>
                    <a:pt x="1" y="515"/>
                    <a:pt x="2" y="515"/>
                  </a:cubicBezTo>
                  <a:lnTo>
                    <a:pt x="338" y="655"/>
                  </a:lnTo>
                  <a:cubicBezTo>
                    <a:pt x="347" y="615"/>
                    <a:pt x="352" y="573"/>
                    <a:pt x="351" y="527"/>
                  </a:cubicBezTo>
                  <a:lnTo>
                    <a:pt x="347" y="484"/>
                  </a:lnTo>
                  <a:cubicBezTo>
                    <a:pt x="339" y="420"/>
                    <a:pt x="351" y="142"/>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11"/>
            <p:cNvSpPr/>
            <p:nvPr/>
          </p:nvSpPr>
          <p:spPr>
            <a:xfrm>
              <a:off x="6820839" y="2417203"/>
              <a:ext cx="134484" cy="91971"/>
            </a:xfrm>
            <a:custGeom>
              <a:rect b="b" l="l" r="r" t="t"/>
              <a:pathLst>
                <a:path extrusionOk="0" h="1103" w="1613">
                  <a:moveTo>
                    <a:pt x="1613" y="1"/>
                  </a:moveTo>
                  <a:lnTo>
                    <a:pt x="1063" y="571"/>
                  </a:lnTo>
                  <a:cubicBezTo>
                    <a:pt x="997" y="555"/>
                    <a:pt x="927" y="546"/>
                    <a:pt x="855" y="546"/>
                  </a:cubicBezTo>
                  <a:cubicBezTo>
                    <a:pt x="665" y="546"/>
                    <a:pt x="460" y="605"/>
                    <a:pt x="259" y="733"/>
                  </a:cubicBezTo>
                  <a:cubicBezTo>
                    <a:pt x="1" y="898"/>
                    <a:pt x="23" y="1008"/>
                    <a:pt x="164" y="1067"/>
                  </a:cubicBezTo>
                  <a:cubicBezTo>
                    <a:pt x="200" y="1083"/>
                    <a:pt x="238" y="1093"/>
                    <a:pt x="278" y="1098"/>
                  </a:cubicBezTo>
                  <a:cubicBezTo>
                    <a:pt x="301" y="1101"/>
                    <a:pt x="325" y="1103"/>
                    <a:pt x="349" y="1103"/>
                  </a:cubicBezTo>
                  <a:cubicBezTo>
                    <a:pt x="401" y="1103"/>
                    <a:pt x="457" y="1095"/>
                    <a:pt x="518" y="1081"/>
                  </a:cubicBezTo>
                  <a:cubicBezTo>
                    <a:pt x="660" y="1049"/>
                    <a:pt x="835" y="977"/>
                    <a:pt x="1070" y="877"/>
                  </a:cubicBezTo>
                  <a:cubicBezTo>
                    <a:pt x="1102" y="865"/>
                    <a:pt x="1135" y="851"/>
                    <a:pt x="1168" y="837"/>
                  </a:cubicBezTo>
                  <a:cubicBezTo>
                    <a:pt x="1252" y="802"/>
                    <a:pt x="1339" y="766"/>
                    <a:pt x="1429" y="733"/>
                  </a:cubicBezTo>
                  <a:cubicBezTo>
                    <a:pt x="1435" y="729"/>
                    <a:pt x="1440" y="728"/>
                    <a:pt x="1446" y="726"/>
                  </a:cubicBezTo>
                  <a:lnTo>
                    <a:pt x="1610" y="552"/>
                  </a:lnTo>
                  <a:lnTo>
                    <a:pt x="161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11"/>
            <p:cNvSpPr/>
            <p:nvPr/>
          </p:nvSpPr>
          <p:spPr>
            <a:xfrm>
              <a:off x="6723875" y="2455975"/>
              <a:ext cx="39103" cy="51113"/>
            </a:xfrm>
            <a:custGeom>
              <a:rect b="b" l="l" r="r" t="t"/>
              <a:pathLst>
                <a:path extrusionOk="0" h="613" w="469">
                  <a:moveTo>
                    <a:pt x="2" y="1"/>
                  </a:moveTo>
                  <a:lnTo>
                    <a:pt x="0" y="552"/>
                  </a:lnTo>
                  <a:lnTo>
                    <a:pt x="147" y="612"/>
                  </a:lnTo>
                  <a:cubicBezTo>
                    <a:pt x="183" y="481"/>
                    <a:pt x="295" y="340"/>
                    <a:pt x="469" y="196"/>
                  </a:cubicBezTo>
                  <a:lnTo>
                    <a:pt x="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11"/>
            <p:cNvSpPr/>
            <p:nvPr/>
          </p:nvSpPr>
          <p:spPr>
            <a:xfrm>
              <a:off x="6887621" y="2566707"/>
              <a:ext cx="241454" cy="89136"/>
            </a:xfrm>
            <a:custGeom>
              <a:rect b="b" l="l" r="r" t="t"/>
              <a:pathLst>
                <a:path extrusionOk="0" h="1069" w="2896">
                  <a:moveTo>
                    <a:pt x="2896" y="1"/>
                  </a:moveTo>
                  <a:lnTo>
                    <a:pt x="2263" y="390"/>
                  </a:lnTo>
                  <a:lnTo>
                    <a:pt x="1794" y="194"/>
                  </a:lnTo>
                  <a:cubicBezTo>
                    <a:pt x="1532" y="323"/>
                    <a:pt x="1228" y="436"/>
                    <a:pt x="901" y="486"/>
                  </a:cubicBezTo>
                  <a:cubicBezTo>
                    <a:pt x="778" y="506"/>
                    <a:pt x="652" y="517"/>
                    <a:pt x="523" y="517"/>
                  </a:cubicBezTo>
                  <a:cubicBezTo>
                    <a:pt x="459" y="517"/>
                    <a:pt x="394" y="514"/>
                    <a:pt x="328" y="508"/>
                  </a:cubicBezTo>
                  <a:cubicBezTo>
                    <a:pt x="223" y="498"/>
                    <a:pt x="111" y="482"/>
                    <a:pt x="0" y="454"/>
                  </a:cubicBezTo>
                  <a:lnTo>
                    <a:pt x="0" y="1007"/>
                  </a:lnTo>
                  <a:cubicBezTo>
                    <a:pt x="111" y="1034"/>
                    <a:pt x="221" y="1050"/>
                    <a:pt x="328" y="1061"/>
                  </a:cubicBezTo>
                  <a:cubicBezTo>
                    <a:pt x="392" y="1066"/>
                    <a:pt x="455" y="1068"/>
                    <a:pt x="518" y="1068"/>
                  </a:cubicBezTo>
                  <a:cubicBezTo>
                    <a:pt x="648" y="1068"/>
                    <a:pt x="777" y="1058"/>
                    <a:pt x="901" y="1039"/>
                  </a:cubicBezTo>
                  <a:cubicBezTo>
                    <a:pt x="1229" y="988"/>
                    <a:pt x="1532" y="877"/>
                    <a:pt x="1794" y="745"/>
                  </a:cubicBezTo>
                  <a:lnTo>
                    <a:pt x="2262" y="944"/>
                  </a:lnTo>
                  <a:lnTo>
                    <a:pt x="2896" y="553"/>
                  </a:lnTo>
                  <a:lnTo>
                    <a:pt x="28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11"/>
            <p:cNvSpPr/>
            <p:nvPr/>
          </p:nvSpPr>
          <p:spPr>
            <a:xfrm>
              <a:off x="6915218" y="2628827"/>
              <a:ext cx="122144" cy="28767"/>
            </a:xfrm>
            <a:custGeom>
              <a:rect b="b" l="l" r="r" t="t"/>
              <a:pathLst>
                <a:path extrusionOk="0" h="345" w="1465">
                  <a:moveTo>
                    <a:pt x="1465" y="0"/>
                  </a:moveTo>
                  <a:lnTo>
                    <a:pt x="1465" y="0"/>
                  </a:lnTo>
                  <a:cubicBezTo>
                    <a:pt x="1345" y="46"/>
                    <a:pt x="1226" y="92"/>
                    <a:pt x="1105" y="131"/>
                  </a:cubicBezTo>
                  <a:cubicBezTo>
                    <a:pt x="985" y="168"/>
                    <a:pt x="866" y="204"/>
                    <a:pt x="742" y="230"/>
                  </a:cubicBezTo>
                  <a:cubicBezTo>
                    <a:pt x="498" y="285"/>
                    <a:pt x="252" y="314"/>
                    <a:pt x="1" y="317"/>
                  </a:cubicBezTo>
                  <a:cubicBezTo>
                    <a:pt x="99" y="336"/>
                    <a:pt x="200" y="344"/>
                    <a:pt x="301" y="344"/>
                  </a:cubicBezTo>
                  <a:cubicBezTo>
                    <a:pt x="452" y="344"/>
                    <a:pt x="605" y="325"/>
                    <a:pt x="755" y="293"/>
                  </a:cubicBezTo>
                  <a:cubicBezTo>
                    <a:pt x="1005" y="235"/>
                    <a:pt x="1248" y="136"/>
                    <a:pt x="1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11"/>
            <p:cNvSpPr/>
            <p:nvPr/>
          </p:nvSpPr>
          <p:spPr>
            <a:xfrm>
              <a:off x="6734713" y="2512342"/>
              <a:ext cx="296648" cy="96223"/>
            </a:xfrm>
            <a:custGeom>
              <a:rect b="b" l="l" r="r" t="t"/>
              <a:pathLst>
                <a:path extrusionOk="0" h="1154" w="3558">
                  <a:moveTo>
                    <a:pt x="2" y="47"/>
                  </a:moveTo>
                  <a:cubicBezTo>
                    <a:pt x="2" y="49"/>
                    <a:pt x="2" y="51"/>
                    <a:pt x="2" y="52"/>
                  </a:cubicBezTo>
                  <a:lnTo>
                    <a:pt x="2" y="52"/>
                  </a:lnTo>
                  <a:cubicBezTo>
                    <a:pt x="2" y="51"/>
                    <a:pt x="2" y="49"/>
                    <a:pt x="2" y="47"/>
                  </a:cubicBezTo>
                  <a:close/>
                  <a:moveTo>
                    <a:pt x="3180" y="1"/>
                  </a:moveTo>
                  <a:cubicBezTo>
                    <a:pt x="2916" y="1"/>
                    <a:pt x="2598" y="173"/>
                    <a:pt x="2190" y="339"/>
                  </a:cubicBezTo>
                  <a:cubicBezTo>
                    <a:pt x="1837" y="480"/>
                    <a:pt x="1463" y="600"/>
                    <a:pt x="1077" y="600"/>
                  </a:cubicBezTo>
                  <a:cubicBezTo>
                    <a:pt x="862" y="600"/>
                    <a:pt x="643" y="563"/>
                    <a:pt x="422" y="471"/>
                  </a:cubicBezTo>
                  <a:cubicBezTo>
                    <a:pt x="147" y="356"/>
                    <a:pt x="14" y="214"/>
                    <a:pt x="2" y="52"/>
                  </a:cubicBezTo>
                  <a:lnTo>
                    <a:pt x="2" y="52"/>
                  </a:lnTo>
                  <a:cubicBezTo>
                    <a:pt x="8" y="147"/>
                    <a:pt x="0" y="501"/>
                    <a:pt x="4" y="596"/>
                  </a:cubicBezTo>
                  <a:lnTo>
                    <a:pt x="4" y="599"/>
                  </a:lnTo>
                  <a:cubicBezTo>
                    <a:pt x="15" y="761"/>
                    <a:pt x="147" y="905"/>
                    <a:pt x="422" y="1023"/>
                  </a:cubicBezTo>
                  <a:cubicBezTo>
                    <a:pt x="643" y="1116"/>
                    <a:pt x="863" y="1154"/>
                    <a:pt x="1079" y="1154"/>
                  </a:cubicBezTo>
                  <a:cubicBezTo>
                    <a:pt x="1382" y="1154"/>
                    <a:pt x="1677" y="1080"/>
                    <a:pt x="1961" y="979"/>
                  </a:cubicBezTo>
                  <a:lnTo>
                    <a:pt x="1963" y="978"/>
                  </a:lnTo>
                  <a:lnTo>
                    <a:pt x="2419" y="509"/>
                  </a:lnTo>
                  <a:cubicBezTo>
                    <a:pt x="2491" y="530"/>
                    <a:pt x="2586" y="545"/>
                    <a:pt x="2695" y="545"/>
                  </a:cubicBezTo>
                  <a:cubicBezTo>
                    <a:pt x="2877" y="545"/>
                    <a:pt x="3095" y="502"/>
                    <a:pt x="3301" y="371"/>
                  </a:cubicBezTo>
                  <a:cubicBezTo>
                    <a:pt x="3503" y="240"/>
                    <a:pt x="3558" y="116"/>
                    <a:pt x="3370" y="37"/>
                  </a:cubicBezTo>
                  <a:cubicBezTo>
                    <a:pt x="3310" y="12"/>
                    <a:pt x="3247" y="1"/>
                    <a:pt x="3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11"/>
            <p:cNvSpPr/>
            <p:nvPr/>
          </p:nvSpPr>
          <p:spPr>
            <a:xfrm>
              <a:off x="6909382" y="2417203"/>
              <a:ext cx="45940" cy="93722"/>
            </a:xfrm>
            <a:custGeom>
              <a:rect b="b" l="l" r="r" t="t"/>
              <a:pathLst>
                <a:path extrusionOk="0" h="1124" w="551">
                  <a:moveTo>
                    <a:pt x="548" y="1"/>
                  </a:moveTo>
                  <a:lnTo>
                    <a:pt x="1" y="573"/>
                  </a:lnTo>
                  <a:lnTo>
                    <a:pt x="1" y="1124"/>
                  </a:lnTo>
                  <a:lnTo>
                    <a:pt x="551" y="553"/>
                  </a:lnTo>
                  <a:lnTo>
                    <a:pt x="548"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11"/>
            <p:cNvSpPr/>
            <p:nvPr/>
          </p:nvSpPr>
          <p:spPr>
            <a:xfrm>
              <a:off x="6909382" y="2417203"/>
              <a:ext cx="45940" cy="93722"/>
            </a:xfrm>
            <a:custGeom>
              <a:rect b="b" l="l" r="r" t="t"/>
              <a:pathLst>
                <a:path extrusionOk="0" h="1124" w="551">
                  <a:moveTo>
                    <a:pt x="548" y="1"/>
                  </a:moveTo>
                  <a:lnTo>
                    <a:pt x="1" y="573"/>
                  </a:lnTo>
                  <a:lnTo>
                    <a:pt x="1" y="1124"/>
                  </a:lnTo>
                  <a:lnTo>
                    <a:pt x="551" y="553"/>
                  </a:lnTo>
                  <a:lnTo>
                    <a:pt x="54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11"/>
            <p:cNvSpPr/>
            <p:nvPr/>
          </p:nvSpPr>
          <p:spPr>
            <a:xfrm>
              <a:off x="6723958" y="2455975"/>
              <a:ext cx="39020" cy="51280"/>
            </a:xfrm>
            <a:custGeom>
              <a:rect b="b" l="l" r="r" t="t"/>
              <a:pathLst>
                <a:path extrusionOk="0" h="615" w="468">
                  <a:moveTo>
                    <a:pt x="0" y="1"/>
                  </a:moveTo>
                  <a:lnTo>
                    <a:pt x="0" y="552"/>
                  </a:lnTo>
                  <a:lnTo>
                    <a:pt x="146" y="615"/>
                  </a:lnTo>
                  <a:lnTo>
                    <a:pt x="468" y="196"/>
                  </a:lnTo>
                  <a:lnTo>
                    <a:pt x="0"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11"/>
            <p:cNvSpPr/>
            <p:nvPr/>
          </p:nvSpPr>
          <p:spPr>
            <a:xfrm>
              <a:off x="6723958" y="2455975"/>
              <a:ext cx="39020" cy="51280"/>
            </a:xfrm>
            <a:custGeom>
              <a:rect b="b" l="l" r="r" t="t"/>
              <a:pathLst>
                <a:path extrusionOk="0" h="615" w="468">
                  <a:moveTo>
                    <a:pt x="0" y="1"/>
                  </a:moveTo>
                  <a:lnTo>
                    <a:pt x="0" y="552"/>
                  </a:lnTo>
                  <a:lnTo>
                    <a:pt x="146" y="615"/>
                  </a:lnTo>
                  <a:lnTo>
                    <a:pt x="468" y="19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11"/>
            <p:cNvSpPr/>
            <p:nvPr/>
          </p:nvSpPr>
          <p:spPr>
            <a:xfrm>
              <a:off x="6723958" y="2413867"/>
              <a:ext cx="405202" cy="196116"/>
            </a:xfrm>
            <a:custGeom>
              <a:rect b="b" l="l" r="r" t="t"/>
              <a:pathLst>
                <a:path extrusionOk="0" h="2352" w="4860">
                  <a:moveTo>
                    <a:pt x="2329" y="0"/>
                  </a:moveTo>
                  <a:cubicBezTo>
                    <a:pt x="1925" y="0"/>
                    <a:pt x="1507" y="101"/>
                    <a:pt x="1094" y="303"/>
                  </a:cubicBezTo>
                  <a:lnTo>
                    <a:pt x="625" y="107"/>
                  </a:lnTo>
                  <a:lnTo>
                    <a:pt x="0" y="506"/>
                  </a:lnTo>
                  <a:lnTo>
                    <a:pt x="468" y="701"/>
                  </a:lnTo>
                  <a:cubicBezTo>
                    <a:pt x="244" y="885"/>
                    <a:pt x="127" y="1064"/>
                    <a:pt x="133" y="1223"/>
                  </a:cubicBezTo>
                  <a:lnTo>
                    <a:pt x="133" y="1227"/>
                  </a:lnTo>
                  <a:cubicBezTo>
                    <a:pt x="143" y="1390"/>
                    <a:pt x="276" y="1533"/>
                    <a:pt x="554" y="1649"/>
                  </a:cubicBezTo>
                  <a:cubicBezTo>
                    <a:pt x="774" y="1742"/>
                    <a:pt x="993" y="1779"/>
                    <a:pt x="1209" y="1779"/>
                  </a:cubicBezTo>
                  <a:cubicBezTo>
                    <a:pt x="1594" y="1779"/>
                    <a:pt x="1969" y="1659"/>
                    <a:pt x="2321" y="1517"/>
                  </a:cubicBezTo>
                  <a:cubicBezTo>
                    <a:pt x="2727" y="1353"/>
                    <a:pt x="3046" y="1180"/>
                    <a:pt x="3310" y="1180"/>
                  </a:cubicBezTo>
                  <a:cubicBezTo>
                    <a:pt x="3377" y="1180"/>
                    <a:pt x="3441" y="1191"/>
                    <a:pt x="3502" y="1217"/>
                  </a:cubicBezTo>
                  <a:cubicBezTo>
                    <a:pt x="3688" y="1296"/>
                    <a:pt x="3635" y="1418"/>
                    <a:pt x="3431" y="1549"/>
                  </a:cubicBezTo>
                  <a:cubicBezTo>
                    <a:pt x="3225" y="1681"/>
                    <a:pt x="3005" y="1724"/>
                    <a:pt x="2822" y="1724"/>
                  </a:cubicBezTo>
                  <a:cubicBezTo>
                    <a:pt x="2716" y="1724"/>
                    <a:pt x="2621" y="1709"/>
                    <a:pt x="2549" y="1689"/>
                  </a:cubicBezTo>
                  <a:lnTo>
                    <a:pt x="1965" y="2288"/>
                  </a:lnTo>
                  <a:cubicBezTo>
                    <a:pt x="2076" y="2315"/>
                    <a:pt x="2187" y="2333"/>
                    <a:pt x="2296" y="2343"/>
                  </a:cubicBezTo>
                  <a:cubicBezTo>
                    <a:pt x="2360" y="2349"/>
                    <a:pt x="2424" y="2351"/>
                    <a:pt x="2487" y="2351"/>
                  </a:cubicBezTo>
                  <a:cubicBezTo>
                    <a:pt x="2617" y="2351"/>
                    <a:pt x="2743" y="2341"/>
                    <a:pt x="2867" y="2322"/>
                  </a:cubicBezTo>
                  <a:cubicBezTo>
                    <a:pt x="3194" y="2270"/>
                    <a:pt x="3499" y="2160"/>
                    <a:pt x="3759" y="2028"/>
                  </a:cubicBezTo>
                  <a:lnTo>
                    <a:pt x="4227" y="2224"/>
                  </a:lnTo>
                  <a:lnTo>
                    <a:pt x="4860" y="1835"/>
                  </a:lnTo>
                  <a:lnTo>
                    <a:pt x="4740" y="1782"/>
                  </a:lnTo>
                  <a:lnTo>
                    <a:pt x="4378" y="1629"/>
                  </a:lnTo>
                  <a:cubicBezTo>
                    <a:pt x="4378" y="1629"/>
                    <a:pt x="4733" y="1457"/>
                    <a:pt x="4727" y="1090"/>
                  </a:cubicBezTo>
                  <a:cubicBezTo>
                    <a:pt x="4727" y="1074"/>
                    <a:pt x="4724" y="1062"/>
                    <a:pt x="4723" y="1047"/>
                  </a:cubicBezTo>
                  <a:cubicBezTo>
                    <a:pt x="4705" y="893"/>
                    <a:pt x="4575" y="754"/>
                    <a:pt x="4315" y="645"/>
                  </a:cubicBezTo>
                  <a:lnTo>
                    <a:pt x="4315" y="643"/>
                  </a:lnTo>
                  <a:cubicBezTo>
                    <a:pt x="4105" y="556"/>
                    <a:pt x="3893" y="521"/>
                    <a:pt x="3685" y="521"/>
                  </a:cubicBezTo>
                  <a:cubicBezTo>
                    <a:pt x="3615" y="521"/>
                    <a:pt x="3546" y="525"/>
                    <a:pt x="3477" y="532"/>
                  </a:cubicBezTo>
                  <a:cubicBezTo>
                    <a:pt x="3453" y="535"/>
                    <a:pt x="3430" y="539"/>
                    <a:pt x="3405" y="542"/>
                  </a:cubicBezTo>
                  <a:lnTo>
                    <a:pt x="3398" y="543"/>
                  </a:lnTo>
                  <a:cubicBezTo>
                    <a:pt x="3373" y="547"/>
                    <a:pt x="3347" y="551"/>
                    <a:pt x="3324" y="555"/>
                  </a:cubicBezTo>
                  <a:cubicBezTo>
                    <a:pt x="3303" y="558"/>
                    <a:pt x="3280" y="563"/>
                    <a:pt x="3260" y="567"/>
                  </a:cubicBezTo>
                  <a:cubicBezTo>
                    <a:pt x="3250" y="569"/>
                    <a:pt x="3241" y="571"/>
                    <a:pt x="3233" y="572"/>
                  </a:cubicBezTo>
                  <a:cubicBezTo>
                    <a:pt x="3215" y="574"/>
                    <a:pt x="3199" y="578"/>
                    <a:pt x="3183" y="583"/>
                  </a:cubicBezTo>
                  <a:cubicBezTo>
                    <a:pt x="3042" y="614"/>
                    <a:pt x="2908" y="657"/>
                    <a:pt x="2779" y="701"/>
                  </a:cubicBezTo>
                  <a:cubicBezTo>
                    <a:pt x="2715" y="723"/>
                    <a:pt x="2652" y="747"/>
                    <a:pt x="2591" y="773"/>
                  </a:cubicBezTo>
                  <a:cubicBezTo>
                    <a:pt x="2501" y="807"/>
                    <a:pt x="2413" y="843"/>
                    <a:pt x="2329" y="878"/>
                  </a:cubicBezTo>
                  <a:cubicBezTo>
                    <a:pt x="2296" y="893"/>
                    <a:pt x="2264" y="905"/>
                    <a:pt x="2230" y="920"/>
                  </a:cubicBezTo>
                  <a:cubicBezTo>
                    <a:pt x="1996" y="1020"/>
                    <a:pt x="1821" y="1091"/>
                    <a:pt x="1679" y="1123"/>
                  </a:cubicBezTo>
                  <a:cubicBezTo>
                    <a:pt x="1617" y="1137"/>
                    <a:pt x="1562" y="1145"/>
                    <a:pt x="1510" y="1145"/>
                  </a:cubicBezTo>
                  <a:cubicBezTo>
                    <a:pt x="1486" y="1145"/>
                    <a:pt x="1462" y="1143"/>
                    <a:pt x="1439" y="1140"/>
                  </a:cubicBezTo>
                  <a:cubicBezTo>
                    <a:pt x="1400" y="1134"/>
                    <a:pt x="1363" y="1124"/>
                    <a:pt x="1327" y="1110"/>
                  </a:cubicBezTo>
                  <a:cubicBezTo>
                    <a:pt x="1186" y="1050"/>
                    <a:pt x="1163" y="941"/>
                    <a:pt x="1422" y="775"/>
                  </a:cubicBezTo>
                  <a:cubicBezTo>
                    <a:pt x="1622" y="648"/>
                    <a:pt x="1826" y="588"/>
                    <a:pt x="2015" y="588"/>
                  </a:cubicBezTo>
                  <a:cubicBezTo>
                    <a:pt x="2088" y="588"/>
                    <a:pt x="2159" y="597"/>
                    <a:pt x="2227" y="614"/>
                  </a:cubicBezTo>
                  <a:lnTo>
                    <a:pt x="2773" y="42"/>
                  </a:lnTo>
                  <a:cubicBezTo>
                    <a:pt x="2628" y="14"/>
                    <a:pt x="2480" y="0"/>
                    <a:pt x="232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11"/>
            <p:cNvSpPr/>
            <p:nvPr/>
          </p:nvSpPr>
          <p:spPr>
            <a:xfrm>
              <a:off x="6722489" y="2414577"/>
              <a:ext cx="405202" cy="196116"/>
            </a:xfrm>
            <a:custGeom>
              <a:rect b="b" l="l" r="r" t="t"/>
              <a:pathLst>
                <a:path extrusionOk="0" h="2352" w="4860">
                  <a:moveTo>
                    <a:pt x="2329" y="0"/>
                  </a:moveTo>
                  <a:cubicBezTo>
                    <a:pt x="1925" y="0"/>
                    <a:pt x="1507" y="101"/>
                    <a:pt x="1094" y="303"/>
                  </a:cubicBezTo>
                  <a:lnTo>
                    <a:pt x="625" y="107"/>
                  </a:lnTo>
                  <a:lnTo>
                    <a:pt x="0" y="506"/>
                  </a:lnTo>
                  <a:lnTo>
                    <a:pt x="468" y="701"/>
                  </a:lnTo>
                  <a:cubicBezTo>
                    <a:pt x="244" y="885"/>
                    <a:pt x="127" y="1064"/>
                    <a:pt x="133" y="1223"/>
                  </a:cubicBezTo>
                  <a:lnTo>
                    <a:pt x="133" y="1227"/>
                  </a:lnTo>
                  <a:cubicBezTo>
                    <a:pt x="143" y="1390"/>
                    <a:pt x="276" y="1533"/>
                    <a:pt x="554" y="1649"/>
                  </a:cubicBezTo>
                  <a:cubicBezTo>
                    <a:pt x="774" y="1742"/>
                    <a:pt x="993" y="1779"/>
                    <a:pt x="1209" y="1779"/>
                  </a:cubicBezTo>
                  <a:cubicBezTo>
                    <a:pt x="1594" y="1779"/>
                    <a:pt x="1969" y="1659"/>
                    <a:pt x="2321" y="1517"/>
                  </a:cubicBezTo>
                  <a:cubicBezTo>
                    <a:pt x="2727" y="1353"/>
                    <a:pt x="3046" y="1180"/>
                    <a:pt x="3310" y="1180"/>
                  </a:cubicBezTo>
                  <a:cubicBezTo>
                    <a:pt x="3377" y="1180"/>
                    <a:pt x="3441" y="1191"/>
                    <a:pt x="3502" y="1217"/>
                  </a:cubicBezTo>
                  <a:cubicBezTo>
                    <a:pt x="3688" y="1296"/>
                    <a:pt x="3635" y="1418"/>
                    <a:pt x="3431" y="1549"/>
                  </a:cubicBezTo>
                  <a:cubicBezTo>
                    <a:pt x="3225" y="1681"/>
                    <a:pt x="3005" y="1724"/>
                    <a:pt x="2822" y="1724"/>
                  </a:cubicBezTo>
                  <a:cubicBezTo>
                    <a:pt x="2716" y="1724"/>
                    <a:pt x="2621" y="1709"/>
                    <a:pt x="2549" y="1689"/>
                  </a:cubicBezTo>
                  <a:lnTo>
                    <a:pt x="1965" y="2288"/>
                  </a:lnTo>
                  <a:cubicBezTo>
                    <a:pt x="2076" y="2315"/>
                    <a:pt x="2187" y="2333"/>
                    <a:pt x="2296" y="2343"/>
                  </a:cubicBezTo>
                  <a:cubicBezTo>
                    <a:pt x="2360" y="2349"/>
                    <a:pt x="2424" y="2351"/>
                    <a:pt x="2487" y="2351"/>
                  </a:cubicBezTo>
                  <a:cubicBezTo>
                    <a:pt x="2617" y="2351"/>
                    <a:pt x="2743" y="2341"/>
                    <a:pt x="2867" y="2322"/>
                  </a:cubicBezTo>
                  <a:cubicBezTo>
                    <a:pt x="3194" y="2270"/>
                    <a:pt x="3499" y="2160"/>
                    <a:pt x="3759" y="2028"/>
                  </a:cubicBezTo>
                  <a:lnTo>
                    <a:pt x="4227" y="2224"/>
                  </a:lnTo>
                  <a:lnTo>
                    <a:pt x="4860" y="1835"/>
                  </a:lnTo>
                  <a:lnTo>
                    <a:pt x="4740" y="1782"/>
                  </a:lnTo>
                  <a:lnTo>
                    <a:pt x="4378" y="1629"/>
                  </a:lnTo>
                  <a:cubicBezTo>
                    <a:pt x="4378" y="1629"/>
                    <a:pt x="4733" y="1457"/>
                    <a:pt x="4727" y="1090"/>
                  </a:cubicBezTo>
                  <a:cubicBezTo>
                    <a:pt x="4727" y="1074"/>
                    <a:pt x="4724" y="1062"/>
                    <a:pt x="4723" y="1047"/>
                  </a:cubicBezTo>
                  <a:cubicBezTo>
                    <a:pt x="4705" y="893"/>
                    <a:pt x="4575" y="754"/>
                    <a:pt x="4315" y="645"/>
                  </a:cubicBezTo>
                  <a:lnTo>
                    <a:pt x="4315" y="643"/>
                  </a:lnTo>
                  <a:cubicBezTo>
                    <a:pt x="4105" y="556"/>
                    <a:pt x="3893" y="521"/>
                    <a:pt x="3685" y="521"/>
                  </a:cubicBezTo>
                  <a:cubicBezTo>
                    <a:pt x="3615" y="521"/>
                    <a:pt x="3546" y="525"/>
                    <a:pt x="3477" y="532"/>
                  </a:cubicBezTo>
                  <a:cubicBezTo>
                    <a:pt x="3453" y="535"/>
                    <a:pt x="3430" y="539"/>
                    <a:pt x="3405" y="542"/>
                  </a:cubicBezTo>
                  <a:lnTo>
                    <a:pt x="3398" y="543"/>
                  </a:lnTo>
                  <a:cubicBezTo>
                    <a:pt x="3373" y="547"/>
                    <a:pt x="3347" y="551"/>
                    <a:pt x="3324" y="555"/>
                  </a:cubicBezTo>
                  <a:cubicBezTo>
                    <a:pt x="3303" y="558"/>
                    <a:pt x="3280" y="563"/>
                    <a:pt x="3260" y="567"/>
                  </a:cubicBezTo>
                  <a:cubicBezTo>
                    <a:pt x="3250" y="569"/>
                    <a:pt x="3241" y="571"/>
                    <a:pt x="3233" y="572"/>
                  </a:cubicBezTo>
                  <a:cubicBezTo>
                    <a:pt x="3215" y="574"/>
                    <a:pt x="3199" y="578"/>
                    <a:pt x="3183" y="583"/>
                  </a:cubicBezTo>
                  <a:cubicBezTo>
                    <a:pt x="3042" y="614"/>
                    <a:pt x="2908" y="657"/>
                    <a:pt x="2779" y="701"/>
                  </a:cubicBezTo>
                  <a:cubicBezTo>
                    <a:pt x="2715" y="723"/>
                    <a:pt x="2652" y="747"/>
                    <a:pt x="2591" y="773"/>
                  </a:cubicBezTo>
                  <a:cubicBezTo>
                    <a:pt x="2501" y="807"/>
                    <a:pt x="2413" y="843"/>
                    <a:pt x="2329" y="878"/>
                  </a:cubicBezTo>
                  <a:cubicBezTo>
                    <a:pt x="2296" y="893"/>
                    <a:pt x="2264" y="905"/>
                    <a:pt x="2230" y="920"/>
                  </a:cubicBezTo>
                  <a:cubicBezTo>
                    <a:pt x="1996" y="1020"/>
                    <a:pt x="1821" y="1091"/>
                    <a:pt x="1679" y="1123"/>
                  </a:cubicBezTo>
                  <a:cubicBezTo>
                    <a:pt x="1617" y="1137"/>
                    <a:pt x="1562" y="1145"/>
                    <a:pt x="1510" y="1145"/>
                  </a:cubicBezTo>
                  <a:cubicBezTo>
                    <a:pt x="1486" y="1145"/>
                    <a:pt x="1462" y="1143"/>
                    <a:pt x="1439" y="1140"/>
                  </a:cubicBezTo>
                  <a:cubicBezTo>
                    <a:pt x="1400" y="1134"/>
                    <a:pt x="1363" y="1124"/>
                    <a:pt x="1327" y="1110"/>
                  </a:cubicBezTo>
                  <a:cubicBezTo>
                    <a:pt x="1186" y="1050"/>
                    <a:pt x="1163" y="941"/>
                    <a:pt x="1422" y="775"/>
                  </a:cubicBezTo>
                  <a:cubicBezTo>
                    <a:pt x="1622" y="648"/>
                    <a:pt x="1826" y="588"/>
                    <a:pt x="2015" y="588"/>
                  </a:cubicBezTo>
                  <a:cubicBezTo>
                    <a:pt x="2088" y="588"/>
                    <a:pt x="2159" y="597"/>
                    <a:pt x="2227" y="614"/>
                  </a:cubicBezTo>
                  <a:lnTo>
                    <a:pt x="2773" y="42"/>
                  </a:lnTo>
                  <a:cubicBezTo>
                    <a:pt x="2628" y="14"/>
                    <a:pt x="2480" y="0"/>
                    <a:pt x="23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11"/>
            <p:cNvSpPr/>
            <p:nvPr/>
          </p:nvSpPr>
          <p:spPr>
            <a:xfrm>
              <a:off x="6770147" y="2511841"/>
              <a:ext cx="245873" cy="51530"/>
            </a:xfrm>
            <a:custGeom>
              <a:rect b="b" l="l" r="r" t="t"/>
              <a:pathLst>
                <a:path extrusionOk="0" h="618" w="2949">
                  <a:moveTo>
                    <a:pt x="2741" y="0"/>
                  </a:moveTo>
                  <a:cubicBezTo>
                    <a:pt x="2686" y="0"/>
                    <a:pt x="2629" y="8"/>
                    <a:pt x="2574" y="19"/>
                  </a:cubicBezTo>
                  <a:cubicBezTo>
                    <a:pt x="2445" y="48"/>
                    <a:pt x="2323" y="94"/>
                    <a:pt x="2203" y="143"/>
                  </a:cubicBezTo>
                  <a:cubicBezTo>
                    <a:pt x="1963" y="242"/>
                    <a:pt x="1727" y="351"/>
                    <a:pt x="1482" y="431"/>
                  </a:cubicBezTo>
                  <a:cubicBezTo>
                    <a:pt x="1237" y="515"/>
                    <a:pt x="986" y="577"/>
                    <a:pt x="733" y="589"/>
                  </a:cubicBezTo>
                  <a:cubicBezTo>
                    <a:pt x="700" y="591"/>
                    <a:pt x="667" y="592"/>
                    <a:pt x="634" y="592"/>
                  </a:cubicBezTo>
                  <a:cubicBezTo>
                    <a:pt x="414" y="592"/>
                    <a:pt x="199" y="550"/>
                    <a:pt x="0" y="474"/>
                  </a:cubicBezTo>
                  <a:lnTo>
                    <a:pt x="0" y="474"/>
                  </a:lnTo>
                  <a:cubicBezTo>
                    <a:pt x="112" y="523"/>
                    <a:pt x="229" y="562"/>
                    <a:pt x="353" y="588"/>
                  </a:cubicBezTo>
                  <a:cubicBezTo>
                    <a:pt x="460" y="608"/>
                    <a:pt x="570" y="617"/>
                    <a:pt x="682" y="617"/>
                  </a:cubicBezTo>
                  <a:cubicBezTo>
                    <a:pt x="699" y="617"/>
                    <a:pt x="716" y="617"/>
                    <a:pt x="733" y="617"/>
                  </a:cubicBezTo>
                  <a:cubicBezTo>
                    <a:pt x="990" y="610"/>
                    <a:pt x="1246" y="546"/>
                    <a:pt x="1493" y="464"/>
                  </a:cubicBezTo>
                  <a:cubicBezTo>
                    <a:pt x="1738" y="380"/>
                    <a:pt x="1976" y="272"/>
                    <a:pt x="2213" y="168"/>
                  </a:cubicBezTo>
                  <a:cubicBezTo>
                    <a:pt x="2332" y="117"/>
                    <a:pt x="2453" y="68"/>
                    <a:pt x="2576" y="36"/>
                  </a:cubicBezTo>
                  <a:cubicBezTo>
                    <a:pt x="2639" y="20"/>
                    <a:pt x="2704" y="11"/>
                    <a:pt x="2768" y="11"/>
                  </a:cubicBezTo>
                  <a:cubicBezTo>
                    <a:pt x="2830" y="11"/>
                    <a:pt x="2891" y="20"/>
                    <a:pt x="2948" y="42"/>
                  </a:cubicBezTo>
                  <a:cubicBezTo>
                    <a:pt x="2885" y="12"/>
                    <a:pt x="2814" y="0"/>
                    <a:pt x="27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11"/>
            <p:cNvSpPr/>
            <p:nvPr/>
          </p:nvSpPr>
          <p:spPr>
            <a:xfrm>
              <a:off x="7037195" y="2582800"/>
              <a:ext cx="39270" cy="62537"/>
            </a:xfrm>
            <a:custGeom>
              <a:rect b="b" l="l" r="r" t="t"/>
              <a:pathLst>
                <a:path extrusionOk="0" h="750" w="471">
                  <a:moveTo>
                    <a:pt x="1" y="1"/>
                  </a:moveTo>
                  <a:lnTo>
                    <a:pt x="1" y="552"/>
                  </a:lnTo>
                  <a:lnTo>
                    <a:pt x="470" y="750"/>
                  </a:lnTo>
                  <a:lnTo>
                    <a:pt x="469" y="197"/>
                  </a:lnTo>
                  <a:lnTo>
                    <a:pt x="1"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11"/>
            <p:cNvSpPr/>
            <p:nvPr/>
          </p:nvSpPr>
          <p:spPr>
            <a:xfrm>
              <a:off x="7037195" y="2582800"/>
              <a:ext cx="39270" cy="62537"/>
            </a:xfrm>
            <a:custGeom>
              <a:rect b="b" l="l" r="r" t="t"/>
              <a:pathLst>
                <a:path extrusionOk="0" h="750" w="471">
                  <a:moveTo>
                    <a:pt x="1" y="1"/>
                  </a:moveTo>
                  <a:lnTo>
                    <a:pt x="1" y="552"/>
                  </a:lnTo>
                  <a:lnTo>
                    <a:pt x="470" y="750"/>
                  </a:lnTo>
                  <a:lnTo>
                    <a:pt x="469" y="19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11"/>
            <p:cNvSpPr/>
            <p:nvPr/>
          </p:nvSpPr>
          <p:spPr>
            <a:xfrm>
              <a:off x="7037195" y="2566707"/>
              <a:ext cx="91879" cy="32519"/>
            </a:xfrm>
            <a:custGeom>
              <a:rect b="b" l="l" r="r" t="t"/>
              <a:pathLst>
                <a:path extrusionOk="0" h="390" w="1102">
                  <a:moveTo>
                    <a:pt x="1102" y="1"/>
                  </a:moveTo>
                  <a:lnTo>
                    <a:pt x="471" y="328"/>
                  </a:lnTo>
                  <a:lnTo>
                    <a:pt x="1" y="194"/>
                  </a:lnTo>
                  <a:lnTo>
                    <a:pt x="469" y="390"/>
                  </a:lnTo>
                  <a:lnTo>
                    <a:pt x="1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11"/>
            <p:cNvSpPr/>
            <p:nvPr/>
          </p:nvSpPr>
          <p:spPr>
            <a:xfrm>
              <a:off x="6723958" y="2422706"/>
              <a:ext cx="91296" cy="33353"/>
            </a:xfrm>
            <a:custGeom>
              <a:rect b="b" l="l" r="r" t="t"/>
              <a:pathLst>
                <a:path extrusionOk="0" h="400" w="1095">
                  <a:moveTo>
                    <a:pt x="625" y="1"/>
                  </a:moveTo>
                  <a:lnTo>
                    <a:pt x="0" y="400"/>
                  </a:lnTo>
                  <a:lnTo>
                    <a:pt x="628" y="57"/>
                  </a:lnTo>
                  <a:lnTo>
                    <a:pt x="1094" y="196"/>
                  </a:lnTo>
                  <a:lnTo>
                    <a:pt x="62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11"/>
            <p:cNvSpPr/>
            <p:nvPr/>
          </p:nvSpPr>
          <p:spPr>
            <a:xfrm>
              <a:off x="6930559" y="2414368"/>
              <a:ext cx="24596" cy="21930"/>
            </a:xfrm>
            <a:custGeom>
              <a:rect b="b" l="l" r="r" t="t"/>
              <a:pathLst>
                <a:path extrusionOk="0" h="263" w="295">
                  <a:moveTo>
                    <a:pt x="0" y="1"/>
                  </a:moveTo>
                  <a:lnTo>
                    <a:pt x="77" y="262"/>
                  </a:lnTo>
                  <a:lnTo>
                    <a:pt x="294" y="35"/>
                  </a:lnTo>
                  <a:cubicBezTo>
                    <a:pt x="198" y="17"/>
                    <a:pt x="99" y="6"/>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11"/>
            <p:cNvSpPr/>
            <p:nvPr/>
          </p:nvSpPr>
          <p:spPr>
            <a:xfrm>
              <a:off x="6740550" y="2422706"/>
              <a:ext cx="98633" cy="139499"/>
            </a:xfrm>
            <a:custGeom>
              <a:rect b="b" l="l" r="r" t="t"/>
              <a:pathLst>
                <a:path extrusionOk="0" h="1673" w="1183">
                  <a:moveTo>
                    <a:pt x="427" y="1"/>
                  </a:moveTo>
                  <a:lnTo>
                    <a:pt x="1" y="272"/>
                  </a:lnTo>
                  <a:lnTo>
                    <a:pt x="71" y="513"/>
                  </a:lnTo>
                  <a:lnTo>
                    <a:pt x="271" y="595"/>
                  </a:lnTo>
                  <a:cubicBezTo>
                    <a:pt x="219" y="637"/>
                    <a:pt x="173" y="679"/>
                    <a:pt x="134" y="721"/>
                  </a:cubicBezTo>
                  <a:lnTo>
                    <a:pt x="376" y="1552"/>
                  </a:lnTo>
                  <a:cubicBezTo>
                    <a:pt x="588" y="1638"/>
                    <a:pt x="798" y="1673"/>
                    <a:pt x="1005" y="1673"/>
                  </a:cubicBezTo>
                  <a:cubicBezTo>
                    <a:pt x="1064" y="1673"/>
                    <a:pt x="1123" y="1670"/>
                    <a:pt x="1182" y="1664"/>
                  </a:cubicBezTo>
                  <a:lnTo>
                    <a:pt x="732" y="128"/>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11"/>
            <p:cNvSpPr/>
            <p:nvPr/>
          </p:nvSpPr>
          <p:spPr>
            <a:xfrm>
              <a:off x="7035578" y="2455246"/>
              <a:ext cx="72453" cy="140583"/>
            </a:xfrm>
            <a:custGeom>
              <a:rect b="b" l="l" r="r" t="t"/>
              <a:pathLst>
                <a:path extrusionOk="0" h="1686" w="869">
                  <a:moveTo>
                    <a:pt x="0" y="1"/>
                  </a:moveTo>
                  <a:lnTo>
                    <a:pt x="495" y="1685"/>
                  </a:lnTo>
                  <a:lnTo>
                    <a:pt x="869" y="1456"/>
                  </a:lnTo>
                  <a:lnTo>
                    <a:pt x="785" y="1176"/>
                  </a:lnTo>
                  <a:lnTo>
                    <a:pt x="623" y="1107"/>
                  </a:lnTo>
                  <a:cubicBezTo>
                    <a:pt x="623" y="1107"/>
                    <a:pt x="678" y="1081"/>
                    <a:pt x="742" y="1028"/>
                  </a:cubicBezTo>
                  <a:lnTo>
                    <a:pt x="467" y="85"/>
                  </a:lnTo>
                  <a:cubicBezTo>
                    <a:pt x="312" y="32"/>
                    <a:pt x="155" y="6"/>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11"/>
            <p:cNvSpPr/>
            <p:nvPr/>
          </p:nvSpPr>
          <p:spPr>
            <a:xfrm>
              <a:off x="6948401" y="2458143"/>
              <a:ext cx="103552" cy="144168"/>
            </a:xfrm>
            <a:custGeom>
              <a:rect b="b" l="l" r="r" t="t"/>
              <a:pathLst>
                <a:path extrusionOk="0" h="1729" w="1242">
                  <a:moveTo>
                    <a:pt x="782" y="0"/>
                  </a:moveTo>
                  <a:cubicBezTo>
                    <a:pt x="760" y="3"/>
                    <a:pt x="735" y="6"/>
                    <a:pt x="714" y="8"/>
                  </a:cubicBezTo>
                  <a:lnTo>
                    <a:pt x="706" y="11"/>
                  </a:lnTo>
                  <a:cubicBezTo>
                    <a:pt x="681" y="15"/>
                    <a:pt x="655" y="19"/>
                    <a:pt x="632" y="22"/>
                  </a:cubicBezTo>
                  <a:cubicBezTo>
                    <a:pt x="611" y="26"/>
                    <a:pt x="588" y="31"/>
                    <a:pt x="568" y="34"/>
                  </a:cubicBezTo>
                  <a:cubicBezTo>
                    <a:pt x="558" y="37"/>
                    <a:pt x="549" y="38"/>
                    <a:pt x="541" y="39"/>
                  </a:cubicBezTo>
                  <a:cubicBezTo>
                    <a:pt x="523" y="42"/>
                    <a:pt x="507" y="46"/>
                    <a:pt x="491" y="50"/>
                  </a:cubicBezTo>
                  <a:cubicBezTo>
                    <a:pt x="350" y="81"/>
                    <a:pt x="216" y="124"/>
                    <a:pt x="87" y="169"/>
                  </a:cubicBezTo>
                  <a:cubicBezTo>
                    <a:pt x="58" y="179"/>
                    <a:pt x="30" y="190"/>
                    <a:pt x="0" y="201"/>
                  </a:cubicBezTo>
                  <a:lnTo>
                    <a:pt x="164" y="759"/>
                  </a:lnTo>
                  <a:cubicBezTo>
                    <a:pt x="332" y="693"/>
                    <a:pt x="481" y="648"/>
                    <a:pt x="616" y="648"/>
                  </a:cubicBezTo>
                  <a:cubicBezTo>
                    <a:pt x="684" y="648"/>
                    <a:pt x="747" y="659"/>
                    <a:pt x="808" y="685"/>
                  </a:cubicBezTo>
                  <a:cubicBezTo>
                    <a:pt x="994" y="764"/>
                    <a:pt x="941" y="886"/>
                    <a:pt x="738" y="1017"/>
                  </a:cubicBezTo>
                  <a:cubicBezTo>
                    <a:pt x="588" y="1113"/>
                    <a:pt x="432" y="1159"/>
                    <a:pt x="287" y="1179"/>
                  </a:cubicBezTo>
                  <a:lnTo>
                    <a:pt x="449" y="1729"/>
                  </a:lnTo>
                  <a:cubicBezTo>
                    <a:pt x="671" y="1669"/>
                    <a:pt x="880" y="1588"/>
                    <a:pt x="1066" y="1494"/>
                  </a:cubicBezTo>
                  <a:lnTo>
                    <a:pt x="1242" y="1567"/>
                  </a:lnTo>
                  <a:lnTo>
                    <a:pt x="7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11"/>
            <p:cNvSpPr/>
            <p:nvPr/>
          </p:nvSpPr>
          <p:spPr>
            <a:xfrm>
              <a:off x="6594228" y="2549113"/>
              <a:ext cx="87294" cy="50613"/>
            </a:xfrm>
            <a:custGeom>
              <a:rect b="b" l="l" r="r" t="t"/>
              <a:pathLst>
                <a:path extrusionOk="0" h="607" w="1047">
                  <a:moveTo>
                    <a:pt x="524" y="1"/>
                  </a:moveTo>
                  <a:lnTo>
                    <a:pt x="487" y="281"/>
                  </a:lnTo>
                  <a:lnTo>
                    <a:pt x="0" y="305"/>
                  </a:lnTo>
                  <a:lnTo>
                    <a:pt x="487" y="326"/>
                  </a:lnTo>
                  <a:lnTo>
                    <a:pt x="524" y="606"/>
                  </a:lnTo>
                  <a:lnTo>
                    <a:pt x="561" y="326"/>
                  </a:lnTo>
                  <a:lnTo>
                    <a:pt x="1047" y="305"/>
                  </a:lnTo>
                  <a:lnTo>
                    <a:pt x="561" y="281"/>
                  </a:lnTo>
                  <a:lnTo>
                    <a:pt x="5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11"/>
            <p:cNvSpPr/>
            <p:nvPr/>
          </p:nvSpPr>
          <p:spPr>
            <a:xfrm>
              <a:off x="6441487" y="1702534"/>
              <a:ext cx="797565" cy="797554"/>
            </a:xfrm>
            <a:custGeom>
              <a:rect b="b" l="l" r="r" t="t"/>
              <a:pathLst>
                <a:path extrusionOk="0" h="9565" w="9566">
                  <a:moveTo>
                    <a:pt x="4778" y="1"/>
                  </a:moveTo>
                  <a:cubicBezTo>
                    <a:pt x="4614" y="1"/>
                    <a:pt x="4453" y="10"/>
                    <a:pt x="4292" y="26"/>
                  </a:cubicBezTo>
                  <a:cubicBezTo>
                    <a:pt x="4157" y="39"/>
                    <a:pt x="4024" y="59"/>
                    <a:pt x="3894" y="84"/>
                  </a:cubicBezTo>
                  <a:cubicBezTo>
                    <a:pt x="3764" y="108"/>
                    <a:pt x="3635" y="138"/>
                    <a:pt x="3509" y="174"/>
                  </a:cubicBezTo>
                  <a:cubicBezTo>
                    <a:pt x="3132" y="277"/>
                    <a:pt x="2774" y="427"/>
                    <a:pt x="2440" y="614"/>
                  </a:cubicBezTo>
                  <a:cubicBezTo>
                    <a:pt x="2367" y="655"/>
                    <a:pt x="2298" y="697"/>
                    <a:pt x="2227" y="741"/>
                  </a:cubicBezTo>
                  <a:cubicBezTo>
                    <a:pt x="1923" y="935"/>
                    <a:pt x="1644" y="1158"/>
                    <a:pt x="1391" y="1413"/>
                  </a:cubicBezTo>
                  <a:cubicBezTo>
                    <a:pt x="1009" y="1797"/>
                    <a:pt x="691" y="2246"/>
                    <a:pt x="458" y="2740"/>
                  </a:cubicBezTo>
                  <a:cubicBezTo>
                    <a:pt x="300" y="3076"/>
                    <a:pt x="179" y="3431"/>
                    <a:pt x="102" y="3804"/>
                  </a:cubicBezTo>
                  <a:cubicBezTo>
                    <a:pt x="37" y="4114"/>
                    <a:pt x="3" y="4434"/>
                    <a:pt x="2" y="4763"/>
                  </a:cubicBezTo>
                  <a:cubicBezTo>
                    <a:pt x="0" y="4975"/>
                    <a:pt x="14" y="5184"/>
                    <a:pt x="40" y="5390"/>
                  </a:cubicBezTo>
                  <a:cubicBezTo>
                    <a:pt x="72" y="5637"/>
                    <a:pt x="121" y="5877"/>
                    <a:pt x="189" y="6112"/>
                  </a:cubicBezTo>
                  <a:cubicBezTo>
                    <a:pt x="643" y="7683"/>
                    <a:pt x="1882" y="8924"/>
                    <a:pt x="3455" y="9377"/>
                  </a:cubicBezTo>
                  <a:cubicBezTo>
                    <a:pt x="3688" y="9445"/>
                    <a:pt x="3928" y="9494"/>
                    <a:pt x="4176" y="9526"/>
                  </a:cubicBezTo>
                  <a:cubicBezTo>
                    <a:pt x="4369" y="9551"/>
                    <a:pt x="4563" y="9563"/>
                    <a:pt x="4763" y="9564"/>
                  </a:cubicBezTo>
                  <a:cubicBezTo>
                    <a:pt x="4773" y="9564"/>
                    <a:pt x="4782" y="9564"/>
                    <a:pt x="4792" y="9564"/>
                  </a:cubicBezTo>
                  <a:cubicBezTo>
                    <a:pt x="5125" y="9564"/>
                    <a:pt x="5449" y="9529"/>
                    <a:pt x="5763" y="9464"/>
                  </a:cubicBezTo>
                  <a:cubicBezTo>
                    <a:pt x="6134" y="9387"/>
                    <a:pt x="6491" y="9267"/>
                    <a:pt x="6824" y="9108"/>
                  </a:cubicBezTo>
                  <a:cubicBezTo>
                    <a:pt x="7320" y="8875"/>
                    <a:pt x="7768" y="8557"/>
                    <a:pt x="8152" y="8176"/>
                  </a:cubicBezTo>
                  <a:cubicBezTo>
                    <a:pt x="8406" y="7924"/>
                    <a:pt x="8632" y="7643"/>
                    <a:pt x="8824" y="7338"/>
                  </a:cubicBezTo>
                  <a:cubicBezTo>
                    <a:pt x="8868" y="7269"/>
                    <a:pt x="8909" y="7198"/>
                    <a:pt x="8950" y="7126"/>
                  </a:cubicBezTo>
                  <a:cubicBezTo>
                    <a:pt x="9139" y="6793"/>
                    <a:pt x="9288" y="6435"/>
                    <a:pt x="9391" y="6059"/>
                  </a:cubicBezTo>
                  <a:cubicBezTo>
                    <a:pt x="9426" y="5931"/>
                    <a:pt x="9456" y="5804"/>
                    <a:pt x="9481" y="5674"/>
                  </a:cubicBezTo>
                  <a:cubicBezTo>
                    <a:pt x="9505" y="5543"/>
                    <a:pt x="9524" y="5410"/>
                    <a:pt x="9539" y="5275"/>
                  </a:cubicBezTo>
                  <a:cubicBezTo>
                    <a:pt x="9555" y="5120"/>
                    <a:pt x="9562" y="4963"/>
                    <a:pt x="9563" y="4804"/>
                  </a:cubicBezTo>
                  <a:cubicBezTo>
                    <a:pt x="9565" y="4610"/>
                    <a:pt x="9553" y="4417"/>
                    <a:pt x="9532" y="4230"/>
                  </a:cubicBezTo>
                  <a:cubicBezTo>
                    <a:pt x="9518" y="4098"/>
                    <a:pt x="9497" y="3968"/>
                    <a:pt x="9471" y="3840"/>
                  </a:cubicBezTo>
                  <a:cubicBezTo>
                    <a:pt x="9094" y="1957"/>
                    <a:pt x="7612" y="472"/>
                    <a:pt x="5727" y="95"/>
                  </a:cubicBezTo>
                  <a:cubicBezTo>
                    <a:pt x="5599" y="69"/>
                    <a:pt x="5468" y="49"/>
                    <a:pt x="5337" y="33"/>
                  </a:cubicBezTo>
                  <a:cubicBezTo>
                    <a:pt x="5162" y="13"/>
                    <a:pt x="4983" y="2"/>
                    <a:pt x="4804" y="1"/>
                  </a:cubicBezTo>
                  <a:cubicBezTo>
                    <a:pt x="4795" y="1"/>
                    <a:pt x="4786" y="1"/>
                    <a:pt x="477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11"/>
            <p:cNvSpPr/>
            <p:nvPr/>
          </p:nvSpPr>
          <p:spPr>
            <a:xfrm>
              <a:off x="6441487" y="1702534"/>
              <a:ext cx="797565" cy="797554"/>
            </a:xfrm>
            <a:custGeom>
              <a:rect b="b" l="l" r="r" t="t"/>
              <a:pathLst>
                <a:path extrusionOk="0" h="9565" w="9566">
                  <a:moveTo>
                    <a:pt x="4778" y="1"/>
                  </a:moveTo>
                  <a:cubicBezTo>
                    <a:pt x="4614" y="1"/>
                    <a:pt x="4453" y="10"/>
                    <a:pt x="4292" y="26"/>
                  </a:cubicBezTo>
                  <a:cubicBezTo>
                    <a:pt x="4157" y="39"/>
                    <a:pt x="4024" y="59"/>
                    <a:pt x="3894" y="84"/>
                  </a:cubicBezTo>
                  <a:cubicBezTo>
                    <a:pt x="3764" y="108"/>
                    <a:pt x="3635" y="138"/>
                    <a:pt x="3509" y="174"/>
                  </a:cubicBezTo>
                  <a:cubicBezTo>
                    <a:pt x="3132" y="277"/>
                    <a:pt x="2774" y="427"/>
                    <a:pt x="2440" y="614"/>
                  </a:cubicBezTo>
                  <a:cubicBezTo>
                    <a:pt x="2367" y="655"/>
                    <a:pt x="2298" y="697"/>
                    <a:pt x="2227" y="741"/>
                  </a:cubicBezTo>
                  <a:cubicBezTo>
                    <a:pt x="1923" y="935"/>
                    <a:pt x="1644" y="1158"/>
                    <a:pt x="1391" y="1413"/>
                  </a:cubicBezTo>
                  <a:cubicBezTo>
                    <a:pt x="1009" y="1797"/>
                    <a:pt x="691" y="2246"/>
                    <a:pt x="458" y="2740"/>
                  </a:cubicBezTo>
                  <a:cubicBezTo>
                    <a:pt x="300" y="3076"/>
                    <a:pt x="179" y="3431"/>
                    <a:pt x="102" y="3804"/>
                  </a:cubicBezTo>
                  <a:cubicBezTo>
                    <a:pt x="37" y="4114"/>
                    <a:pt x="3" y="4434"/>
                    <a:pt x="2" y="4763"/>
                  </a:cubicBezTo>
                  <a:cubicBezTo>
                    <a:pt x="0" y="4975"/>
                    <a:pt x="14" y="5184"/>
                    <a:pt x="40" y="5390"/>
                  </a:cubicBezTo>
                  <a:cubicBezTo>
                    <a:pt x="72" y="5637"/>
                    <a:pt x="121" y="5877"/>
                    <a:pt x="189" y="6112"/>
                  </a:cubicBezTo>
                  <a:cubicBezTo>
                    <a:pt x="643" y="7683"/>
                    <a:pt x="1882" y="8924"/>
                    <a:pt x="3455" y="9377"/>
                  </a:cubicBezTo>
                  <a:cubicBezTo>
                    <a:pt x="3688" y="9445"/>
                    <a:pt x="3928" y="9494"/>
                    <a:pt x="4176" y="9526"/>
                  </a:cubicBezTo>
                  <a:cubicBezTo>
                    <a:pt x="4369" y="9551"/>
                    <a:pt x="4563" y="9563"/>
                    <a:pt x="4763" y="9564"/>
                  </a:cubicBezTo>
                  <a:cubicBezTo>
                    <a:pt x="4773" y="9564"/>
                    <a:pt x="4782" y="9564"/>
                    <a:pt x="4792" y="9564"/>
                  </a:cubicBezTo>
                  <a:cubicBezTo>
                    <a:pt x="5125" y="9564"/>
                    <a:pt x="5449" y="9529"/>
                    <a:pt x="5763" y="9464"/>
                  </a:cubicBezTo>
                  <a:cubicBezTo>
                    <a:pt x="6134" y="9387"/>
                    <a:pt x="6491" y="9267"/>
                    <a:pt x="6824" y="9108"/>
                  </a:cubicBezTo>
                  <a:cubicBezTo>
                    <a:pt x="7320" y="8875"/>
                    <a:pt x="7768" y="8557"/>
                    <a:pt x="8152" y="8176"/>
                  </a:cubicBezTo>
                  <a:cubicBezTo>
                    <a:pt x="8406" y="7924"/>
                    <a:pt x="8632" y="7643"/>
                    <a:pt x="8824" y="7338"/>
                  </a:cubicBezTo>
                  <a:cubicBezTo>
                    <a:pt x="8868" y="7269"/>
                    <a:pt x="8909" y="7198"/>
                    <a:pt x="8950" y="7126"/>
                  </a:cubicBezTo>
                  <a:cubicBezTo>
                    <a:pt x="9139" y="6793"/>
                    <a:pt x="9288" y="6435"/>
                    <a:pt x="9391" y="6059"/>
                  </a:cubicBezTo>
                  <a:cubicBezTo>
                    <a:pt x="9426" y="5931"/>
                    <a:pt x="9456" y="5804"/>
                    <a:pt x="9481" y="5674"/>
                  </a:cubicBezTo>
                  <a:cubicBezTo>
                    <a:pt x="9505" y="5543"/>
                    <a:pt x="9524" y="5410"/>
                    <a:pt x="9539" y="5275"/>
                  </a:cubicBezTo>
                  <a:cubicBezTo>
                    <a:pt x="9555" y="5120"/>
                    <a:pt x="9562" y="4963"/>
                    <a:pt x="9563" y="4804"/>
                  </a:cubicBezTo>
                  <a:cubicBezTo>
                    <a:pt x="9565" y="4610"/>
                    <a:pt x="9553" y="4417"/>
                    <a:pt x="9532" y="4230"/>
                  </a:cubicBezTo>
                  <a:cubicBezTo>
                    <a:pt x="9518" y="4098"/>
                    <a:pt x="9497" y="3968"/>
                    <a:pt x="9471" y="3840"/>
                  </a:cubicBezTo>
                  <a:cubicBezTo>
                    <a:pt x="9094" y="1957"/>
                    <a:pt x="7612" y="472"/>
                    <a:pt x="5727" y="95"/>
                  </a:cubicBezTo>
                  <a:cubicBezTo>
                    <a:pt x="5599" y="69"/>
                    <a:pt x="5468" y="49"/>
                    <a:pt x="5337" y="33"/>
                  </a:cubicBezTo>
                  <a:cubicBezTo>
                    <a:pt x="5162" y="13"/>
                    <a:pt x="4983" y="2"/>
                    <a:pt x="4804" y="1"/>
                  </a:cubicBezTo>
                  <a:cubicBezTo>
                    <a:pt x="4795" y="1"/>
                    <a:pt x="4786" y="1"/>
                    <a:pt x="47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11"/>
            <p:cNvSpPr/>
            <p:nvPr/>
          </p:nvSpPr>
          <p:spPr>
            <a:xfrm>
              <a:off x="6791819" y="1990417"/>
              <a:ext cx="444055" cy="509467"/>
            </a:xfrm>
            <a:custGeom>
              <a:rect b="b" l="l" r="r" t="t"/>
              <a:pathLst>
                <a:path extrusionOk="0" h="6110" w="5326">
                  <a:moveTo>
                    <a:pt x="5138" y="1"/>
                  </a:moveTo>
                  <a:lnTo>
                    <a:pt x="1" y="6077"/>
                  </a:lnTo>
                  <a:cubicBezTo>
                    <a:pt x="173" y="6096"/>
                    <a:pt x="347" y="6108"/>
                    <a:pt x="523" y="6109"/>
                  </a:cubicBezTo>
                  <a:cubicBezTo>
                    <a:pt x="533" y="6109"/>
                    <a:pt x="542" y="6109"/>
                    <a:pt x="552" y="6109"/>
                  </a:cubicBezTo>
                  <a:cubicBezTo>
                    <a:pt x="885" y="6109"/>
                    <a:pt x="1209" y="6074"/>
                    <a:pt x="1523" y="6009"/>
                  </a:cubicBezTo>
                  <a:cubicBezTo>
                    <a:pt x="1894" y="5933"/>
                    <a:pt x="2250" y="5812"/>
                    <a:pt x="2584" y="5653"/>
                  </a:cubicBezTo>
                  <a:cubicBezTo>
                    <a:pt x="3079" y="5420"/>
                    <a:pt x="3528" y="5102"/>
                    <a:pt x="3912" y="4721"/>
                  </a:cubicBezTo>
                  <a:cubicBezTo>
                    <a:pt x="4166" y="4469"/>
                    <a:pt x="4392" y="4188"/>
                    <a:pt x="4584" y="3883"/>
                  </a:cubicBezTo>
                  <a:cubicBezTo>
                    <a:pt x="4628" y="3814"/>
                    <a:pt x="4670" y="3744"/>
                    <a:pt x="4710" y="3671"/>
                  </a:cubicBezTo>
                  <a:cubicBezTo>
                    <a:pt x="4898" y="3338"/>
                    <a:pt x="5047" y="2980"/>
                    <a:pt x="5151" y="2604"/>
                  </a:cubicBezTo>
                  <a:cubicBezTo>
                    <a:pt x="5187" y="2477"/>
                    <a:pt x="5216" y="2349"/>
                    <a:pt x="5241" y="2219"/>
                  </a:cubicBezTo>
                  <a:cubicBezTo>
                    <a:pt x="5266" y="2088"/>
                    <a:pt x="5285" y="1955"/>
                    <a:pt x="5299" y="1820"/>
                  </a:cubicBezTo>
                  <a:cubicBezTo>
                    <a:pt x="5315" y="1665"/>
                    <a:pt x="5322" y="1508"/>
                    <a:pt x="5324" y="1349"/>
                  </a:cubicBezTo>
                  <a:cubicBezTo>
                    <a:pt x="5325" y="1155"/>
                    <a:pt x="5315" y="964"/>
                    <a:pt x="5293" y="775"/>
                  </a:cubicBezTo>
                  <a:cubicBezTo>
                    <a:pt x="5278" y="643"/>
                    <a:pt x="5258" y="512"/>
                    <a:pt x="5231" y="385"/>
                  </a:cubicBezTo>
                  <a:cubicBezTo>
                    <a:pt x="5206" y="254"/>
                    <a:pt x="5175" y="127"/>
                    <a:pt x="5138"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11"/>
            <p:cNvSpPr/>
            <p:nvPr/>
          </p:nvSpPr>
          <p:spPr>
            <a:xfrm>
              <a:off x="7031609" y="2231427"/>
              <a:ext cx="185593" cy="219630"/>
            </a:xfrm>
            <a:custGeom>
              <a:rect b="b" l="l" r="r" t="t"/>
              <a:pathLst>
                <a:path extrusionOk="0" h="2634" w="2226">
                  <a:moveTo>
                    <a:pt x="2226" y="1"/>
                  </a:moveTo>
                  <a:lnTo>
                    <a:pt x="0" y="2634"/>
                  </a:lnTo>
                  <a:cubicBezTo>
                    <a:pt x="396" y="2417"/>
                    <a:pt x="757" y="2147"/>
                    <a:pt x="1075" y="1832"/>
                  </a:cubicBezTo>
                  <a:cubicBezTo>
                    <a:pt x="1329" y="1580"/>
                    <a:pt x="1555" y="1299"/>
                    <a:pt x="1748" y="994"/>
                  </a:cubicBezTo>
                  <a:cubicBezTo>
                    <a:pt x="1791" y="925"/>
                    <a:pt x="1833" y="855"/>
                    <a:pt x="1875" y="782"/>
                  </a:cubicBezTo>
                  <a:cubicBezTo>
                    <a:pt x="2014" y="534"/>
                    <a:pt x="2133" y="273"/>
                    <a:pt x="2226"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11"/>
            <p:cNvSpPr/>
            <p:nvPr/>
          </p:nvSpPr>
          <p:spPr>
            <a:xfrm>
              <a:off x="6672433" y="1875385"/>
              <a:ext cx="530098" cy="610777"/>
            </a:xfrm>
            <a:custGeom>
              <a:rect b="b" l="l" r="r" t="t"/>
              <a:pathLst>
                <a:path extrusionOk="0" h="7325" w="6358">
                  <a:moveTo>
                    <a:pt x="5955" y="1"/>
                  </a:moveTo>
                  <a:lnTo>
                    <a:pt x="0" y="7043"/>
                  </a:lnTo>
                  <a:cubicBezTo>
                    <a:pt x="221" y="7146"/>
                    <a:pt x="449" y="7234"/>
                    <a:pt x="686" y="7302"/>
                  </a:cubicBezTo>
                  <a:cubicBezTo>
                    <a:pt x="711" y="7311"/>
                    <a:pt x="738" y="7317"/>
                    <a:pt x="763" y="7324"/>
                  </a:cubicBezTo>
                  <a:lnTo>
                    <a:pt x="6358" y="706"/>
                  </a:lnTo>
                  <a:cubicBezTo>
                    <a:pt x="6243" y="460"/>
                    <a:pt x="6109" y="223"/>
                    <a:pt x="595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11"/>
            <p:cNvSpPr/>
            <p:nvPr/>
          </p:nvSpPr>
          <p:spPr>
            <a:xfrm>
              <a:off x="6517024" y="1743474"/>
              <a:ext cx="559029" cy="643796"/>
            </a:xfrm>
            <a:custGeom>
              <a:rect b="b" l="l" r="r" t="t"/>
              <a:pathLst>
                <a:path extrusionOk="0" h="7721" w="6705">
                  <a:moveTo>
                    <a:pt x="5990" y="1"/>
                  </a:moveTo>
                  <a:lnTo>
                    <a:pt x="0" y="7087"/>
                  </a:lnTo>
                  <a:cubicBezTo>
                    <a:pt x="164" y="7314"/>
                    <a:pt x="347" y="7526"/>
                    <a:pt x="548" y="7721"/>
                  </a:cubicBezTo>
                  <a:lnTo>
                    <a:pt x="6705" y="436"/>
                  </a:lnTo>
                  <a:cubicBezTo>
                    <a:pt x="6481" y="271"/>
                    <a:pt x="6241" y="125"/>
                    <a:pt x="59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11"/>
            <p:cNvSpPr/>
            <p:nvPr/>
          </p:nvSpPr>
          <p:spPr>
            <a:xfrm>
              <a:off x="6484258" y="1720461"/>
              <a:ext cx="510005" cy="593934"/>
            </a:xfrm>
            <a:custGeom>
              <a:rect b="b" l="l" r="r" t="t"/>
              <a:pathLst>
                <a:path extrusionOk="0" h="7123" w="6117">
                  <a:moveTo>
                    <a:pt x="5683" y="0"/>
                  </a:moveTo>
                  <a:lnTo>
                    <a:pt x="1" y="6722"/>
                  </a:lnTo>
                  <a:cubicBezTo>
                    <a:pt x="71" y="6860"/>
                    <a:pt x="149" y="6994"/>
                    <a:pt x="230" y="7122"/>
                  </a:cubicBezTo>
                  <a:lnTo>
                    <a:pt x="6117" y="158"/>
                  </a:lnTo>
                  <a:cubicBezTo>
                    <a:pt x="5977" y="98"/>
                    <a:pt x="5831" y="46"/>
                    <a:pt x="56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211"/>
            <p:cNvSpPr/>
            <p:nvPr/>
          </p:nvSpPr>
          <p:spPr>
            <a:xfrm>
              <a:off x="6442821" y="1714040"/>
              <a:ext cx="303318" cy="358545"/>
            </a:xfrm>
            <a:custGeom>
              <a:rect b="b" l="l" r="r" t="t"/>
              <a:pathLst>
                <a:path extrusionOk="0" h="4300" w="3638">
                  <a:moveTo>
                    <a:pt x="3637" y="0"/>
                  </a:moveTo>
                  <a:lnTo>
                    <a:pt x="3637" y="0"/>
                  </a:lnTo>
                  <a:cubicBezTo>
                    <a:pt x="3590" y="11"/>
                    <a:pt x="3542" y="22"/>
                    <a:pt x="3495" y="36"/>
                  </a:cubicBezTo>
                  <a:cubicBezTo>
                    <a:pt x="3117" y="138"/>
                    <a:pt x="2758" y="287"/>
                    <a:pt x="2425" y="476"/>
                  </a:cubicBezTo>
                  <a:cubicBezTo>
                    <a:pt x="2353" y="517"/>
                    <a:pt x="2283" y="559"/>
                    <a:pt x="2213" y="603"/>
                  </a:cubicBezTo>
                  <a:cubicBezTo>
                    <a:pt x="1908" y="796"/>
                    <a:pt x="1628" y="1020"/>
                    <a:pt x="1376" y="1275"/>
                  </a:cubicBezTo>
                  <a:cubicBezTo>
                    <a:pt x="995" y="1658"/>
                    <a:pt x="676" y="2107"/>
                    <a:pt x="443" y="2602"/>
                  </a:cubicBezTo>
                  <a:cubicBezTo>
                    <a:pt x="285" y="2938"/>
                    <a:pt x="164" y="3294"/>
                    <a:pt x="88" y="3666"/>
                  </a:cubicBezTo>
                  <a:cubicBezTo>
                    <a:pt x="74" y="3730"/>
                    <a:pt x="62" y="3795"/>
                    <a:pt x="52" y="3861"/>
                  </a:cubicBezTo>
                  <a:cubicBezTo>
                    <a:pt x="48" y="3891"/>
                    <a:pt x="42" y="3920"/>
                    <a:pt x="38" y="3951"/>
                  </a:cubicBezTo>
                  <a:cubicBezTo>
                    <a:pt x="33" y="3980"/>
                    <a:pt x="31" y="4009"/>
                    <a:pt x="26" y="4038"/>
                  </a:cubicBezTo>
                  <a:cubicBezTo>
                    <a:pt x="16" y="4125"/>
                    <a:pt x="6" y="4212"/>
                    <a:pt x="0" y="4300"/>
                  </a:cubicBezTo>
                  <a:lnTo>
                    <a:pt x="363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211"/>
            <p:cNvSpPr/>
            <p:nvPr/>
          </p:nvSpPr>
          <p:spPr>
            <a:xfrm>
              <a:off x="6543203" y="1804177"/>
              <a:ext cx="594130" cy="594267"/>
            </a:xfrm>
            <a:custGeom>
              <a:rect b="b" l="l" r="r" t="t"/>
              <a:pathLst>
                <a:path extrusionOk="0" h="7127" w="7126">
                  <a:moveTo>
                    <a:pt x="3563" y="0"/>
                  </a:moveTo>
                  <a:cubicBezTo>
                    <a:pt x="3483" y="0"/>
                    <a:pt x="3402" y="4"/>
                    <a:pt x="3324" y="9"/>
                  </a:cubicBezTo>
                  <a:cubicBezTo>
                    <a:pt x="1468" y="132"/>
                    <a:pt x="1" y="1677"/>
                    <a:pt x="1" y="3565"/>
                  </a:cubicBezTo>
                  <a:cubicBezTo>
                    <a:pt x="1" y="5453"/>
                    <a:pt x="1468" y="6997"/>
                    <a:pt x="3324" y="7119"/>
                  </a:cubicBezTo>
                  <a:cubicBezTo>
                    <a:pt x="3404" y="7125"/>
                    <a:pt x="3484" y="7127"/>
                    <a:pt x="3563" y="7127"/>
                  </a:cubicBezTo>
                  <a:cubicBezTo>
                    <a:pt x="5531" y="7127"/>
                    <a:pt x="7126" y="5532"/>
                    <a:pt x="7126" y="3565"/>
                  </a:cubicBezTo>
                  <a:cubicBezTo>
                    <a:pt x="7126" y="1596"/>
                    <a:pt x="5530" y="0"/>
                    <a:pt x="356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211"/>
            <p:cNvSpPr/>
            <p:nvPr/>
          </p:nvSpPr>
          <p:spPr>
            <a:xfrm>
              <a:off x="6543203" y="1804177"/>
              <a:ext cx="594130" cy="594267"/>
            </a:xfrm>
            <a:custGeom>
              <a:rect b="b" l="l" r="r" t="t"/>
              <a:pathLst>
                <a:path extrusionOk="0" h="7127" w="7126">
                  <a:moveTo>
                    <a:pt x="3563" y="0"/>
                  </a:moveTo>
                  <a:cubicBezTo>
                    <a:pt x="3483" y="0"/>
                    <a:pt x="3402" y="4"/>
                    <a:pt x="3324" y="9"/>
                  </a:cubicBezTo>
                  <a:cubicBezTo>
                    <a:pt x="1468" y="132"/>
                    <a:pt x="1" y="1677"/>
                    <a:pt x="1" y="3565"/>
                  </a:cubicBezTo>
                  <a:cubicBezTo>
                    <a:pt x="1" y="5453"/>
                    <a:pt x="1468" y="6997"/>
                    <a:pt x="3324" y="7119"/>
                  </a:cubicBezTo>
                  <a:cubicBezTo>
                    <a:pt x="3404" y="7125"/>
                    <a:pt x="3484" y="7127"/>
                    <a:pt x="3563" y="7127"/>
                  </a:cubicBezTo>
                  <a:cubicBezTo>
                    <a:pt x="5531" y="7127"/>
                    <a:pt x="7126" y="5532"/>
                    <a:pt x="7126" y="3565"/>
                  </a:cubicBezTo>
                  <a:cubicBezTo>
                    <a:pt x="7126" y="1596"/>
                    <a:pt x="5530" y="0"/>
                    <a:pt x="3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211"/>
            <p:cNvSpPr/>
            <p:nvPr/>
          </p:nvSpPr>
          <p:spPr>
            <a:xfrm>
              <a:off x="6556460" y="1817351"/>
              <a:ext cx="567784" cy="567918"/>
            </a:xfrm>
            <a:custGeom>
              <a:rect b="b" l="l" r="r" t="t"/>
              <a:pathLst>
                <a:path extrusionOk="0" h="6811" w="6810">
                  <a:moveTo>
                    <a:pt x="3404" y="1"/>
                  </a:moveTo>
                  <a:cubicBezTo>
                    <a:pt x="3327" y="1"/>
                    <a:pt x="3251" y="3"/>
                    <a:pt x="3176" y="8"/>
                  </a:cubicBezTo>
                  <a:cubicBezTo>
                    <a:pt x="3155" y="10"/>
                    <a:pt x="3134" y="11"/>
                    <a:pt x="3113" y="13"/>
                  </a:cubicBezTo>
                  <a:cubicBezTo>
                    <a:pt x="2602" y="58"/>
                    <a:pt x="2124" y="212"/>
                    <a:pt x="1705" y="455"/>
                  </a:cubicBezTo>
                  <a:cubicBezTo>
                    <a:pt x="987" y="870"/>
                    <a:pt x="435" y="1536"/>
                    <a:pt x="171" y="2336"/>
                  </a:cubicBezTo>
                  <a:cubicBezTo>
                    <a:pt x="60" y="2672"/>
                    <a:pt x="1" y="3032"/>
                    <a:pt x="1" y="3407"/>
                  </a:cubicBezTo>
                  <a:cubicBezTo>
                    <a:pt x="1" y="3467"/>
                    <a:pt x="2" y="3528"/>
                    <a:pt x="6" y="3588"/>
                  </a:cubicBezTo>
                  <a:cubicBezTo>
                    <a:pt x="96" y="5310"/>
                    <a:pt x="1463" y="6689"/>
                    <a:pt x="3177" y="6803"/>
                  </a:cubicBezTo>
                  <a:cubicBezTo>
                    <a:pt x="3193" y="6804"/>
                    <a:pt x="3208" y="6804"/>
                    <a:pt x="3223" y="6805"/>
                  </a:cubicBezTo>
                  <a:cubicBezTo>
                    <a:pt x="3284" y="6809"/>
                    <a:pt x="3345" y="6811"/>
                    <a:pt x="3405" y="6811"/>
                  </a:cubicBezTo>
                  <a:cubicBezTo>
                    <a:pt x="3778" y="6811"/>
                    <a:pt x="4138" y="6750"/>
                    <a:pt x="4474" y="6640"/>
                  </a:cubicBezTo>
                  <a:cubicBezTo>
                    <a:pt x="5274" y="6376"/>
                    <a:pt x="5941" y="5823"/>
                    <a:pt x="6356" y="5106"/>
                  </a:cubicBezTo>
                  <a:cubicBezTo>
                    <a:pt x="6599" y="4685"/>
                    <a:pt x="6754" y="4208"/>
                    <a:pt x="6796" y="3698"/>
                  </a:cubicBezTo>
                  <a:cubicBezTo>
                    <a:pt x="6805" y="3602"/>
                    <a:pt x="6810" y="3504"/>
                    <a:pt x="6810" y="3407"/>
                  </a:cubicBezTo>
                  <a:cubicBezTo>
                    <a:pt x="6810" y="3315"/>
                    <a:pt x="6806" y="3227"/>
                    <a:pt x="6799" y="3139"/>
                  </a:cubicBezTo>
                  <a:cubicBezTo>
                    <a:pt x="6785" y="2953"/>
                    <a:pt x="6755" y="2772"/>
                    <a:pt x="6712" y="2595"/>
                  </a:cubicBezTo>
                  <a:cubicBezTo>
                    <a:pt x="6411" y="1367"/>
                    <a:pt x="5445" y="398"/>
                    <a:pt x="4215" y="98"/>
                  </a:cubicBezTo>
                  <a:cubicBezTo>
                    <a:pt x="4039" y="54"/>
                    <a:pt x="3857" y="26"/>
                    <a:pt x="3672" y="11"/>
                  </a:cubicBezTo>
                  <a:cubicBezTo>
                    <a:pt x="3583" y="5"/>
                    <a:pt x="3493" y="1"/>
                    <a:pt x="3404"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11"/>
            <p:cNvSpPr/>
            <p:nvPr/>
          </p:nvSpPr>
          <p:spPr>
            <a:xfrm>
              <a:off x="6556460" y="1817351"/>
              <a:ext cx="567784" cy="567918"/>
            </a:xfrm>
            <a:custGeom>
              <a:rect b="b" l="l" r="r" t="t"/>
              <a:pathLst>
                <a:path extrusionOk="0" h="6811" w="6810">
                  <a:moveTo>
                    <a:pt x="3404" y="1"/>
                  </a:moveTo>
                  <a:cubicBezTo>
                    <a:pt x="3327" y="1"/>
                    <a:pt x="3251" y="3"/>
                    <a:pt x="3176" y="8"/>
                  </a:cubicBezTo>
                  <a:cubicBezTo>
                    <a:pt x="3155" y="10"/>
                    <a:pt x="3134" y="11"/>
                    <a:pt x="3113" y="13"/>
                  </a:cubicBezTo>
                  <a:cubicBezTo>
                    <a:pt x="2602" y="58"/>
                    <a:pt x="2124" y="212"/>
                    <a:pt x="1705" y="455"/>
                  </a:cubicBezTo>
                  <a:cubicBezTo>
                    <a:pt x="987" y="870"/>
                    <a:pt x="435" y="1536"/>
                    <a:pt x="171" y="2336"/>
                  </a:cubicBezTo>
                  <a:cubicBezTo>
                    <a:pt x="60" y="2672"/>
                    <a:pt x="1" y="3032"/>
                    <a:pt x="1" y="3407"/>
                  </a:cubicBezTo>
                  <a:cubicBezTo>
                    <a:pt x="1" y="3467"/>
                    <a:pt x="2" y="3528"/>
                    <a:pt x="6" y="3588"/>
                  </a:cubicBezTo>
                  <a:cubicBezTo>
                    <a:pt x="96" y="5310"/>
                    <a:pt x="1463" y="6689"/>
                    <a:pt x="3177" y="6803"/>
                  </a:cubicBezTo>
                  <a:cubicBezTo>
                    <a:pt x="3193" y="6804"/>
                    <a:pt x="3208" y="6804"/>
                    <a:pt x="3223" y="6805"/>
                  </a:cubicBezTo>
                  <a:cubicBezTo>
                    <a:pt x="3284" y="6809"/>
                    <a:pt x="3345" y="6811"/>
                    <a:pt x="3405" y="6811"/>
                  </a:cubicBezTo>
                  <a:cubicBezTo>
                    <a:pt x="3778" y="6811"/>
                    <a:pt x="4138" y="6750"/>
                    <a:pt x="4474" y="6640"/>
                  </a:cubicBezTo>
                  <a:cubicBezTo>
                    <a:pt x="5274" y="6376"/>
                    <a:pt x="5941" y="5823"/>
                    <a:pt x="6356" y="5106"/>
                  </a:cubicBezTo>
                  <a:cubicBezTo>
                    <a:pt x="6599" y="4685"/>
                    <a:pt x="6754" y="4208"/>
                    <a:pt x="6796" y="3698"/>
                  </a:cubicBezTo>
                  <a:cubicBezTo>
                    <a:pt x="6805" y="3602"/>
                    <a:pt x="6810" y="3504"/>
                    <a:pt x="6810" y="3407"/>
                  </a:cubicBezTo>
                  <a:cubicBezTo>
                    <a:pt x="6810" y="3315"/>
                    <a:pt x="6806" y="3227"/>
                    <a:pt x="6799" y="3139"/>
                  </a:cubicBezTo>
                  <a:cubicBezTo>
                    <a:pt x="6785" y="2953"/>
                    <a:pt x="6755" y="2772"/>
                    <a:pt x="6712" y="2595"/>
                  </a:cubicBezTo>
                  <a:cubicBezTo>
                    <a:pt x="6411" y="1367"/>
                    <a:pt x="5445" y="398"/>
                    <a:pt x="4215" y="98"/>
                  </a:cubicBezTo>
                  <a:cubicBezTo>
                    <a:pt x="4039" y="54"/>
                    <a:pt x="3857" y="26"/>
                    <a:pt x="3672" y="11"/>
                  </a:cubicBezTo>
                  <a:cubicBezTo>
                    <a:pt x="3583" y="5"/>
                    <a:pt x="3493" y="1"/>
                    <a:pt x="3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11"/>
            <p:cNvSpPr/>
            <p:nvPr/>
          </p:nvSpPr>
          <p:spPr>
            <a:xfrm>
              <a:off x="6579471" y="1817351"/>
              <a:ext cx="544772" cy="547489"/>
            </a:xfrm>
            <a:custGeom>
              <a:rect b="b" l="l" r="r" t="t"/>
              <a:pathLst>
                <a:path extrusionOk="0" h="6566" w="6534">
                  <a:moveTo>
                    <a:pt x="3128" y="1"/>
                  </a:moveTo>
                  <a:cubicBezTo>
                    <a:pt x="3051" y="1"/>
                    <a:pt x="2975" y="3"/>
                    <a:pt x="2900" y="8"/>
                  </a:cubicBezTo>
                  <a:cubicBezTo>
                    <a:pt x="2879" y="10"/>
                    <a:pt x="2858" y="11"/>
                    <a:pt x="2837" y="13"/>
                  </a:cubicBezTo>
                  <a:cubicBezTo>
                    <a:pt x="2326" y="58"/>
                    <a:pt x="1848" y="212"/>
                    <a:pt x="1429" y="455"/>
                  </a:cubicBezTo>
                  <a:cubicBezTo>
                    <a:pt x="1278" y="543"/>
                    <a:pt x="1136" y="643"/>
                    <a:pt x="1002" y="751"/>
                  </a:cubicBezTo>
                  <a:cubicBezTo>
                    <a:pt x="629" y="1123"/>
                    <a:pt x="342" y="1579"/>
                    <a:pt x="171" y="2090"/>
                  </a:cubicBezTo>
                  <a:cubicBezTo>
                    <a:pt x="60" y="2427"/>
                    <a:pt x="0" y="2786"/>
                    <a:pt x="0" y="3161"/>
                  </a:cubicBezTo>
                  <a:cubicBezTo>
                    <a:pt x="0" y="3222"/>
                    <a:pt x="1" y="3282"/>
                    <a:pt x="6" y="3343"/>
                  </a:cubicBezTo>
                  <a:cubicBezTo>
                    <a:pt x="95" y="5064"/>
                    <a:pt x="1462" y="6445"/>
                    <a:pt x="3176" y="6557"/>
                  </a:cubicBezTo>
                  <a:cubicBezTo>
                    <a:pt x="3192" y="6558"/>
                    <a:pt x="3207" y="6558"/>
                    <a:pt x="3223" y="6561"/>
                  </a:cubicBezTo>
                  <a:cubicBezTo>
                    <a:pt x="3283" y="6564"/>
                    <a:pt x="3344" y="6566"/>
                    <a:pt x="3404" y="6566"/>
                  </a:cubicBezTo>
                  <a:cubicBezTo>
                    <a:pt x="3778" y="6566"/>
                    <a:pt x="4137" y="6505"/>
                    <a:pt x="4474" y="6394"/>
                  </a:cubicBezTo>
                  <a:cubicBezTo>
                    <a:pt x="4862" y="6266"/>
                    <a:pt x="5216" y="6070"/>
                    <a:pt x="5528" y="5822"/>
                  </a:cubicBezTo>
                  <a:cubicBezTo>
                    <a:pt x="5741" y="5609"/>
                    <a:pt x="5928" y="5370"/>
                    <a:pt x="6080" y="5106"/>
                  </a:cubicBezTo>
                  <a:cubicBezTo>
                    <a:pt x="6323" y="4685"/>
                    <a:pt x="6478" y="4208"/>
                    <a:pt x="6520" y="3698"/>
                  </a:cubicBezTo>
                  <a:cubicBezTo>
                    <a:pt x="6529" y="3602"/>
                    <a:pt x="6534" y="3504"/>
                    <a:pt x="6534" y="3407"/>
                  </a:cubicBezTo>
                  <a:cubicBezTo>
                    <a:pt x="6534" y="3315"/>
                    <a:pt x="6530" y="3227"/>
                    <a:pt x="6523" y="3139"/>
                  </a:cubicBezTo>
                  <a:cubicBezTo>
                    <a:pt x="6509" y="2953"/>
                    <a:pt x="6479" y="2772"/>
                    <a:pt x="6436" y="2595"/>
                  </a:cubicBezTo>
                  <a:cubicBezTo>
                    <a:pt x="6135" y="1367"/>
                    <a:pt x="5169" y="398"/>
                    <a:pt x="3939" y="98"/>
                  </a:cubicBezTo>
                  <a:cubicBezTo>
                    <a:pt x="3763" y="54"/>
                    <a:pt x="3581" y="26"/>
                    <a:pt x="3396" y="11"/>
                  </a:cubicBezTo>
                  <a:cubicBezTo>
                    <a:pt x="3307" y="5"/>
                    <a:pt x="3217" y="1"/>
                    <a:pt x="312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11"/>
            <p:cNvSpPr/>
            <p:nvPr/>
          </p:nvSpPr>
          <p:spPr>
            <a:xfrm>
              <a:off x="6579471" y="1817351"/>
              <a:ext cx="544772" cy="547489"/>
            </a:xfrm>
            <a:custGeom>
              <a:rect b="b" l="l" r="r" t="t"/>
              <a:pathLst>
                <a:path extrusionOk="0" h="6566" w="6534">
                  <a:moveTo>
                    <a:pt x="3128" y="1"/>
                  </a:moveTo>
                  <a:cubicBezTo>
                    <a:pt x="3051" y="1"/>
                    <a:pt x="2975" y="3"/>
                    <a:pt x="2900" y="8"/>
                  </a:cubicBezTo>
                  <a:cubicBezTo>
                    <a:pt x="2879" y="10"/>
                    <a:pt x="2858" y="11"/>
                    <a:pt x="2837" y="13"/>
                  </a:cubicBezTo>
                  <a:cubicBezTo>
                    <a:pt x="2326" y="58"/>
                    <a:pt x="1848" y="212"/>
                    <a:pt x="1429" y="455"/>
                  </a:cubicBezTo>
                  <a:cubicBezTo>
                    <a:pt x="1278" y="543"/>
                    <a:pt x="1136" y="643"/>
                    <a:pt x="1002" y="751"/>
                  </a:cubicBezTo>
                  <a:cubicBezTo>
                    <a:pt x="629" y="1123"/>
                    <a:pt x="342" y="1579"/>
                    <a:pt x="171" y="2090"/>
                  </a:cubicBezTo>
                  <a:cubicBezTo>
                    <a:pt x="60" y="2427"/>
                    <a:pt x="0" y="2786"/>
                    <a:pt x="0" y="3161"/>
                  </a:cubicBezTo>
                  <a:cubicBezTo>
                    <a:pt x="0" y="3222"/>
                    <a:pt x="1" y="3282"/>
                    <a:pt x="6" y="3343"/>
                  </a:cubicBezTo>
                  <a:cubicBezTo>
                    <a:pt x="95" y="5064"/>
                    <a:pt x="1462" y="6445"/>
                    <a:pt x="3176" y="6557"/>
                  </a:cubicBezTo>
                  <a:cubicBezTo>
                    <a:pt x="3192" y="6558"/>
                    <a:pt x="3207" y="6558"/>
                    <a:pt x="3223" y="6561"/>
                  </a:cubicBezTo>
                  <a:cubicBezTo>
                    <a:pt x="3283" y="6564"/>
                    <a:pt x="3344" y="6566"/>
                    <a:pt x="3404" y="6566"/>
                  </a:cubicBezTo>
                  <a:cubicBezTo>
                    <a:pt x="3778" y="6566"/>
                    <a:pt x="4137" y="6505"/>
                    <a:pt x="4474" y="6394"/>
                  </a:cubicBezTo>
                  <a:cubicBezTo>
                    <a:pt x="4862" y="6266"/>
                    <a:pt x="5216" y="6070"/>
                    <a:pt x="5528" y="5822"/>
                  </a:cubicBezTo>
                  <a:cubicBezTo>
                    <a:pt x="5741" y="5609"/>
                    <a:pt x="5928" y="5370"/>
                    <a:pt x="6080" y="5106"/>
                  </a:cubicBezTo>
                  <a:cubicBezTo>
                    <a:pt x="6323" y="4685"/>
                    <a:pt x="6478" y="4208"/>
                    <a:pt x="6520" y="3698"/>
                  </a:cubicBezTo>
                  <a:cubicBezTo>
                    <a:pt x="6529" y="3602"/>
                    <a:pt x="6534" y="3504"/>
                    <a:pt x="6534" y="3407"/>
                  </a:cubicBezTo>
                  <a:cubicBezTo>
                    <a:pt x="6534" y="3315"/>
                    <a:pt x="6530" y="3227"/>
                    <a:pt x="6523" y="3139"/>
                  </a:cubicBezTo>
                  <a:cubicBezTo>
                    <a:pt x="6509" y="2953"/>
                    <a:pt x="6479" y="2772"/>
                    <a:pt x="6436" y="2595"/>
                  </a:cubicBezTo>
                  <a:cubicBezTo>
                    <a:pt x="6135" y="1367"/>
                    <a:pt x="5169" y="398"/>
                    <a:pt x="3939" y="98"/>
                  </a:cubicBezTo>
                  <a:cubicBezTo>
                    <a:pt x="3763" y="54"/>
                    <a:pt x="3581" y="26"/>
                    <a:pt x="3396" y="11"/>
                  </a:cubicBezTo>
                  <a:cubicBezTo>
                    <a:pt x="3307" y="5"/>
                    <a:pt x="3217" y="1"/>
                    <a:pt x="3128" y="1"/>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11"/>
            <p:cNvSpPr/>
            <p:nvPr/>
          </p:nvSpPr>
          <p:spPr>
            <a:xfrm>
              <a:off x="6679186" y="1878720"/>
              <a:ext cx="322078" cy="445012"/>
            </a:xfrm>
            <a:custGeom>
              <a:rect b="b" l="l" r="r" t="t"/>
              <a:pathLst>
                <a:path extrusionOk="0" h="5337" w="3863">
                  <a:moveTo>
                    <a:pt x="1420" y="1"/>
                  </a:moveTo>
                  <a:lnTo>
                    <a:pt x="1420" y="154"/>
                  </a:lnTo>
                  <a:lnTo>
                    <a:pt x="1418" y="613"/>
                  </a:lnTo>
                  <a:cubicBezTo>
                    <a:pt x="1418" y="613"/>
                    <a:pt x="1381" y="606"/>
                    <a:pt x="1314" y="606"/>
                  </a:cubicBezTo>
                  <a:cubicBezTo>
                    <a:pt x="1146" y="606"/>
                    <a:pt x="794" y="649"/>
                    <a:pt x="408" y="953"/>
                  </a:cubicBezTo>
                  <a:cubicBezTo>
                    <a:pt x="385" y="972"/>
                    <a:pt x="365" y="989"/>
                    <a:pt x="345" y="1006"/>
                  </a:cubicBezTo>
                  <a:cubicBezTo>
                    <a:pt x="129" y="1198"/>
                    <a:pt x="5" y="1457"/>
                    <a:pt x="3" y="1786"/>
                  </a:cubicBezTo>
                  <a:lnTo>
                    <a:pt x="0" y="1787"/>
                  </a:lnTo>
                  <a:cubicBezTo>
                    <a:pt x="0" y="2138"/>
                    <a:pt x="138" y="2390"/>
                    <a:pt x="349" y="2571"/>
                  </a:cubicBezTo>
                  <a:cubicBezTo>
                    <a:pt x="366" y="2587"/>
                    <a:pt x="388" y="2602"/>
                    <a:pt x="405" y="2618"/>
                  </a:cubicBezTo>
                  <a:lnTo>
                    <a:pt x="412" y="2623"/>
                  </a:lnTo>
                  <a:cubicBezTo>
                    <a:pt x="433" y="2638"/>
                    <a:pt x="454" y="2654"/>
                    <a:pt x="475" y="2667"/>
                  </a:cubicBezTo>
                  <a:cubicBezTo>
                    <a:pt x="493" y="2681"/>
                    <a:pt x="512" y="2694"/>
                    <a:pt x="533" y="2704"/>
                  </a:cubicBezTo>
                  <a:cubicBezTo>
                    <a:pt x="543" y="2709"/>
                    <a:pt x="549" y="2715"/>
                    <a:pt x="558" y="2719"/>
                  </a:cubicBezTo>
                  <a:cubicBezTo>
                    <a:pt x="572" y="2729"/>
                    <a:pt x="588" y="2739"/>
                    <a:pt x="604" y="2746"/>
                  </a:cubicBezTo>
                  <a:cubicBezTo>
                    <a:pt x="736" y="2819"/>
                    <a:pt x="881" y="2876"/>
                    <a:pt x="1026" y="2928"/>
                  </a:cubicBezTo>
                  <a:cubicBezTo>
                    <a:pt x="1097" y="2952"/>
                    <a:pt x="1171" y="2975"/>
                    <a:pt x="1246" y="2994"/>
                  </a:cubicBezTo>
                  <a:cubicBezTo>
                    <a:pt x="1353" y="3025"/>
                    <a:pt x="1459" y="3052"/>
                    <a:pt x="1562" y="3079"/>
                  </a:cubicBezTo>
                  <a:cubicBezTo>
                    <a:pt x="1604" y="3088"/>
                    <a:pt x="1643" y="3099"/>
                    <a:pt x="1683" y="3109"/>
                  </a:cubicBezTo>
                  <a:cubicBezTo>
                    <a:pt x="1974" y="3179"/>
                    <a:pt x="2186" y="3237"/>
                    <a:pt x="2319" y="3313"/>
                  </a:cubicBezTo>
                  <a:cubicBezTo>
                    <a:pt x="2405" y="3360"/>
                    <a:pt x="2461" y="3413"/>
                    <a:pt x="2491" y="3482"/>
                  </a:cubicBezTo>
                  <a:cubicBezTo>
                    <a:pt x="2507" y="3519"/>
                    <a:pt x="2513" y="3561"/>
                    <a:pt x="2514" y="3605"/>
                  </a:cubicBezTo>
                  <a:cubicBezTo>
                    <a:pt x="2513" y="3776"/>
                    <a:pt x="2378" y="3915"/>
                    <a:pt x="2011" y="3915"/>
                  </a:cubicBezTo>
                  <a:cubicBezTo>
                    <a:pt x="1995" y="3915"/>
                    <a:pt x="1979" y="3915"/>
                    <a:pt x="1962" y="3914"/>
                  </a:cubicBezTo>
                  <a:cubicBezTo>
                    <a:pt x="1532" y="3898"/>
                    <a:pt x="1292" y="3725"/>
                    <a:pt x="1232" y="3466"/>
                  </a:cubicBezTo>
                  <a:lnTo>
                    <a:pt x="54" y="3687"/>
                  </a:lnTo>
                  <a:cubicBezTo>
                    <a:pt x="233" y="4228"/>
                    <a:pt x="714" y="4581"/>
                    <a:pt x="1467" y="4711"/>
                  </a:cubicBezTo>
                  <a:lnTo>
                    <a:pt x="1466" y="5301"/>
                  </a:lnTo>
                  <a:lnTo>
                    <a:pt x="2437" y="5336"/>
                  </a:lnTo>
                  <a:lnTo>
                    <a:pt x="2438" y="4745"/>
                  </a:lnTo>
                  <a:cubicBezTo>
                    <a:pt x="2847" y="4712"/>
                    <a:pt x="3182" y="4601"/>
                    <a:pt x="3414" y="4413"/>
                  </a:cubicBezTo>
                  <a:lnTo>
                    <a:pt x="3420" y="4408"/>
                  </a:lnTo>
                  <a:cubicBezTo>
                    <a:pt x="3654" y="4216"/>
                    <a:pt x="3784" y="3947"/>
                    <a:pt x="3786" y="3596"/>
                  </a:cubicBezTo>
                  <a:cubicBezTo>
                    <a:pt x="3789" y="2817"/>
                    <a:pt x="3171" y="2538"/>
                    <a:pt x="2510" y="2358"/>
                  </a:cubicBezTo>
                  <a:cubicBezTo>
                    <a:pt x="1891" y="2192"/>
                    <a:pt x="1341" y="2151"/>
                    <a:pt x="1342" y="1773"/>
                  </a:cubicBezTo>
                  <a:cubicBezTo>
                    <a:pt x="1344" y="1549"/>
                    <a:pt x="1537" y="1448"/>
                    <a:pt x="1828" y="1448"/>
                  </a:cubicBezTo>
                  <a:cubicBezTo>
                    <a:pt x="1844" y="1448"/>
                    <a:pt x="1860" y="1449"/>
                    <a:pt x="1877" y="1449"/>
                  </a:cubicBezTo>
                  <a:cubicBezTo>
                    <a:pt x="2384" y="1468"/>
                    <a:pt x="2582" y="1768"/>
                    <a:pt x="2622" y="1985"/>
                  </a:cubicBezTo>
                  <a:lnTo>
                    <a:pt x="3862" y="1759"/>
                  </a:lnTo>
                  <a:cubicBezTo>
                    <a:pt x="3834" y="1642"/>
                    <a:pt x="3791" y="1536"/>
                    <a:pt x="3740" y="1439"/>
                  </a:cubicBezTo>
                  <a:cubicBezTo>
                    <a:pt x="3645" y="1267"/>
                    <a:pt x="3513" y="1125"/>
                    <a:pt x="3357" y="1014"/>
                  </a:cubicBezTo>
                  <a:cubicBezTo>
                    <a:pt x="3082" y="814"/>
                    <a:pt x="2731" y="702"/>
                    <a:pt x="2379" y="646"/>
                  </a:cubicBezTo>
                  <a:lnTo>
                    <a:pt x="2383" y="54"/>
                  </a:lnTo>
                  <a:lnTo>
                    <a:pt x="1420"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11"/>
            <p:cNvSpPr/>
            <p:nvPr/>
          </p:nvSpPr>
          <p:spPr>
            <a:xfrm>
              <a:off x="6679186" y="1878720"/>
              <a:ext cx="322078" cy="445012"/>
            </a:xfrm>
            <a:custGeom>
              <a:rect b="b" l="l" r="r" t="t"/>
              <a:pathLst>
                <a:path extrusionOk="0" h="5337" w="3863">
                  <a:moveTo>
                    <a:pt x="1420" y="1"/>
                  </a:moveTo>
                  <a:lnTo>
                    <a:pt x="1420" y="154"/>
                  </a:lnTo>
                  <a:lnTo>
                    <a:pt x="1418" y="613"/>
                  </a:lnTo>
                  <a:cubicBezTo>
                    <a:pt x="1418" y="613"/>
                    <a:pt x="1381" y="606"/>
                    <a:pt x="1314" y="606"/>
                  </a:cubicBezTo>
                  <a:cubicBezTo>
                    <a:pt x="1146" y="606"/>
                    <a:pt x="794" y="649"/>
                    <a:pt x="408" y="953"/>
                  </a:cubicBezTo>
                  <a:cubicBezTo>
                    <a:pt x="385" y="972"/>
                    <a:pt x="365" y="989"/>
                    <a:pt x="345" y="1006"/>
                  </a:cubicBezTo>
                  <a:cubicBezTo>
                    <a:pt x="129" y="1198"/>
                    <a:pt x="5" y="1457"/>
                    <a:pt x="3" y="1786"/>
                  </a:cubicBezTo>
                  <a:lnTo>
                    <a:pt x="0" y="1787"/>
                  </a:lnTo>
                  <a:cubicBezTo>
                    <a:pt x="0" y="2138"/>
                    <a:pt x="138" y="2390"/>
                    <a:pt x="349" y="2571"/>
                  </a:cubicBezTo>
                  <a:cubicBezTo>
                    <a:pt x="366" y="2587"/>
                    <a:pt x="388" y="2602"/>
                    <a:pt x="405" y="2618"/>
                  </a:cubicBezTo>
                  <a:lnTo>
                    <a:pt x="412" y="2623"/>
                  </a:lnTo>
                  <a:cubicBezTo>
                    <a:pt x="433" y="2638"/>
                    <a:pt x="454" y="2654"/>
                    <a:pt x="475" y="2667"/>
                  </a:cubicBezTo>
                  <a:cubicBezTo>
                    <a:pt x="493" y="2681"/>
                    <a:pt x="512" y="2694"/>
                    <a:pt x="533" y="2704"/>
                  </a:cubicBezTo>
                  <a:cubicBezTo>
                    <a:pt x="543" y="2709"/>
                    <a:pt x="549" y="2715"/>
                    <a:pt x="558" y="2719"/>
                  </a:cubicBezTo>
                  <a:cubicBezTo>
                    <a:pt x="572" y="2729"/>
                    <a:pt x="588" y="2739"/>
                    <a:pt x="604" y="2746"/>
                  </a:cubicBezTo>
                  <a:cubicBezTo>
                    <a:pt x="736" y="2819"/>
                    <a:pt x="881" y="2876"/>
                    <a:pt x="1026" y="2928"/>
                  </a:cubicBezTo>
                  <a:cubicBezTo>
                    <a:pt x="1097" y="2952"/>
                    <a:pt x="1171" y="2975"/>
                    <a:pt x="1246" y="2994"/>
                  </a:cubicBezTo>
                  <a:cubicBezTo>
                    <a:pt x="1353" y="3025"/>
                    <a:pt x="1459" y="3052"/>
                    <a:pt x="1562" y="3079"/>
                  </a:cubicBezTo>
                  <a:cubicBezTo>
                    <a:pt x="1604" y="3088"/>
                    <a:pt x="1643" y="3099"/>
                    <a:pt x="1683" y="3109"/>
                  </a:cubicBezTo>
                  <a:cubicBezTo>
                    <a:pt x="1974" y="3179"/>
                    <a:pt x="2186" y="3237"/>
                    <a:pt x="2319" y="3313"/>
                  </a:cubicBezTo>
                  <a:cubicBezTo>
                    <a:pt x="2405" y="3360"/>
                    <a:pt x="2461" y="3413"/>
                    <a:pt x="2491" y="3482"/>
                  </a:cubicBezTo>
                  <a:cubicBezTo>
                    <a:pt x="2507" y="3519"/>
                    <a:pt x="2513" y="3561"/>
                    <a:pt x="2514" y="3605"/>
                  </a:cubicBezTo>
                  <a:cubicBezTo>
                    <a:pt x="2513" y="3776"/>
                    <a:pt x="2378" y="3915"/>
                    <a:pt x="2011" y="3915"/>
                  </a:cubicBezTo>
                  <a:cubicBezTo>
                    <a:pt x="1995" y="3915"/>
                    <a:pt x="1979" y="3915"/>
                    <a:pt x="1962" y="3914"/>
                  </a:cubicBezTo>
                  <a:cubicBezTo>
                    <a:pt x="1532" y="3898"/>
                    <a:pt x="1292" y="3725"/>
                    <a:pt x="1232" y="3466"/>
                  </a:cubicBezTo>
                  <a:lnTo>
                    <a:pt x="54" y="3687"/>
                  </a:lnTo>
                  <a:cubicBezTo>
                    <a:pt x="233" y="4228"/>
                    <a:pt x="714" y="4581"/>
                    <a:pt x="1467" y="4711"/>
                  </a:cubicBezTo>
                  <a:lnTo>
                    <a:pt x="1466" y="5301"/>
                  </a:lnTo>
                  <a:lnTo>
                    <a:pt x="2437" y="5336"/>
                  </a:lnTo>
                  <a:lnTo>
                    <a:pt x="2438" y="4745"/>
                  </a:lnTo>
                  <a:cubicBezTo>
                    <a:pt x="2847" y="4712"/>
                    <a:pt x="3182" y="4601"/>
                    <a:pt x="3414" y="4413"/>
                  </a:cubicBezTo>
                  <a:lnTo>
                    <a:pt x="3420" y="4408"/>
                  </a:lnTo>
                  <a:cubicBezTo>
                    <a:pt x="3654" y="4216"/>
                    <a:pt x="3784" y="3947"/>
                    <a:pt x="3786" y="3596"/>
                  </a:cubicBezTo>
                  <a:cubicBezTo>
                    <a:pt x="3789" y="2817"/>
                    <a:pt x="3171" y="2538"/>
                    <a:pt x="2510" y="2358"/>
                  </a:cubicBezTo>
                  <a:cubicBezTo>
                    <a:pt x="1891" y="2192"/>
                    <a:pt x="1341" y="2151"/>
                    <a:pt x="1342" y="1773"/>
                  </a:cubicBezTo>
                  <a:cubicBezTo>
                    <a:pt x="1344" y="1549"/>
                    <a:pt x="1537" y="1448"/>
                    <a:pt x="1828" y="1448"/>
                  </a:cubicBezTo>
                  <a:cubicBezTo>
                    <a:pt x="1844" y="1448"/>
                    <a:pt x="1860" y="1449"/>
                    <a:pt x="1877" y="1449"/>
                  </a:cubicBezTo>
                  <a:cubicBezTo>
                    <a:pt x="2384" y="1468"/>
                    <a:pt x="2582" y="1768"/>
                    <a:pt x="2622" y="1985"/>
                  </a:cubicBezTo>
                  <a:lnTo>
                    <a:pt x="3862" y="1759"/>
                  </a:lnTo>
                  <a:cubicBezTo>
                    <a:pt x="3834" y="1642"/>
                    <a:pt x="3791" y="1536"/>
                    <a:pt x="3740" y="1439"/>
                  </a:cubicBezTo>
                  <a:cubicBezTo>
                    <a:pt x="3645" y="1267"/>
                    <a:pt x="3513" y="1125"/>
                    <a:pt x="3357" y="1014"/>
                  </a:cubicBezTo>
                  <a:cubicBezTo>
                    <a:pt x="3082" y="814"/>
                    <a:pt x="2731" y="702"/>
                    <a:pt x="2379" y="646"/>
                  </a:cubicBezTo>
                  <a:lnTo>
                    <a:pt x="2383" y="54"/>
                  </a:lnTo>
                  <a:lnTo>
                    <a:pt x="14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11"/>
            <p:cNvSpPr/>
            <p:nvPr/>
          </p:nvSpPr>
          <p:spPr>
            <a:xfrm>
              <a:off x="6790574" y="2026724"/>
              <a:ext cx="204602" cy="152006"/>
            </a:xfrm>
            <a:custGeom>
              <a:rect b="b" l="l" r="r" t="t"/>
              <a:pathLst>
                <a:path extrusionOk="0" h="1823" w="2454">
                  <a:moveTo>
                    <a:pt x="6" y="0"/>
                  </a:moveTo>
                  <a:lnTo>
                    <a:pt x="6" y="0"/>
                  </a:lnTo>
                  <a:cubicBezTo>
                    <a:pt x="1" y="146"/>
                    <a:pt x="85" y="251"/>
                    <a:pt x="203" y="320"/>
                  </a:cubicBezTo>
                  <a:cubicBezTo>
                    <a:pt x="323" y="386"/>
                    <a:pt x="467" y="430"/>
                    <a:pt x="612" y="469"/>
                  </a:cubicBezTo>
                  <a:cubicBezTo>
                    <a:pt x="906" y="546"/>
                    <a:pt x="1209" y="608"/>
                    <a:pt x="1478" y="708"/>
                  </a:cubicBezTo>
                  <a:cubicBezTo>
                    <a:pt x="1751" y="803"/>
                    <a:pt x="1998" y="929"/>
                    <a:pt x="2171" y="1116"/>
                  </a:cubicBezTo>
                  <a:cubicBezTo>
                    <a:pt x="2347" y="1298"/>
                    <a:pt x="2441" y="1543"/>
                    <a:pt x="2451" y="1823"/>
                  </a:cubicBezTo>
                  <a:cubicBezTo>
                    <a:pt x="2453" y="1678"/>
                    <a:pt x="2440" y="1541"/>
                    <a:pt x="2401" y="1418"/>
                  </a:cubicBezTo>
                  <a:cubicBezTo>
                    <a:pt x="2362" y="1293"/>
                    <a:pt x="2294" y="1185"/>
                    <a:pt x="2211" y="1087"/>
                  </a:cubicBezTo>
                  <a:cubicBezTo>
                    <a:pt x="2045" y="891"/>
                    <a:pt x="1793" y="764"/>
                    <a:pt x="1522" y="664"/>
                  </a:cubicBezTo>
                  <a:cubicBezTo>
                    <a:pt x="1246" y="565"/>
                    <a:pt x="942" y="502"/>
                    <a:pt x="643" y="434"/>
                  </a:cubicBezTo>
                  <a:cubicBezTo>
                    <a:pt x="495" y="399"/>
                    <a:pt x="349" y="360"/>
                    <a:pt x="227" y="299"/>
                  </a:cubicBezTo>
                  <a:cubicBezTo>
                    <a:pt x="104" y="237"/>
                    <a:pt x="11" y="142"/>
                    <a:pt x="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11"/>
            <p:cNvSpPr/>
            <p:nvPr/>
          </p:nvSpPr>
          <p:spPr>
            <a:xfrm>
              <a:off x="6797828" y="1878887"/>
              <a:ext cx="80207" cy="54032"/>
            </a:xfrm>
            <a:custGeom>
              <a:rect b="b" l="l" r="r" t="t"/>
              <a:pathLst>
                <a:path extrusionOk="0" h="648" w="962">
                  <a:moveTo>
                    <a:pt x="0" y="1"/>
                  </a:moveTo>
                  <a:lnTo>
                    <a:pt x="869" y="122"/>
                  </a:lnTo>
                  <a:lnTo>
                    <a:pt x="958" y="648"/>
                  </a:lnTo>
                  <a:lnTo>
                    <a:pt x="961" y="54"/>
                  </a:lnTo>
                  <a:lnTo>
                    <a:pt x="0"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11"/>
            <p:cNvSpPr/>
            <p:nvPr/>
          </p:nvSpPr>
          <p:spPr>
            <a:xfrm>
              <a:off x="6801413" y="2271451"/>
              <a:ext cx="81124" cy="52448"/>
            </a:xfrm>
            <a:custGeom>
              <a:rect b="b" l="l" r="r" t="t"/>
              <a:pathLst>
                <a:path extrusionOk="0" h="629" w="973">
                  <a:moveTo>
                    <a:pt x="2" y="1"/>
                  </a:moveTo>
                  <a:lnTo>
                    <a:pt x="1" y="591"/>
                  </a:lnTo>
                  <a:lnTo>
                    <a:pt x="972" y="628"/>
                  </a:lnTo>
                  <a:lnTo>
                    <a:pt x="83" y="524"/>
                  </a:lnTo>
                  <a:lnTo>
                    <a:pt x="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11"/>
            <p:cNvSpPr/>
            <p:nvPr/>
          </p:nvSpPr>
          <p:spPr>
            <a:xfrm>
              <a:off x="6683772" y="2178813"/>
              <a:ext cx="39103" cy="30018"/>
            </a:xfrm>
            <a:custGeom>
              <a:rect b="b" l="l" r="r" t="t"/>
              <a:pathLst>
                <a:path extrusionOk="0" h="360" w="469">
                  <a:moveTo>
                    <a:pt x="469" y="1"/>
                  </a:moveTo>
                  <a:lnTo>
                    <a:pt x="0" y="88"/>
                  </a:lnTo>
                  <a:cubicBezTo>
                    <a:pt x="32" y="186"/>
                    <a:pt x="78" y="274"/>
                    <a:pt x="130" y="360"/>
                  </a:cubicBezTo>
                  <a:lnTo>
                    <a:pt x="4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11"/>
            <p:cNvSpPr/>
            <p:nvPr/>
          </p:nvSpPr>
          <p:spPr>
            <a:xfrm>
              <a:off x="6801246" y="2112774"/>
              <a:ext cx="193680" cy="210207"/>
            </a:xfrm>
            <a:custGeom>
              <a:rect b="b" l="l" r="r" t="t"/>
              <a:pathLst>
                <a:path extrusionOk="0" h="2521" w="2323">
                  <a:moveTo>
                    <a:pt x="1995" y="1"/>
                  </a:moveTo>
                  <a:lnTo>
                    <a:pt x="3" y="2110"/>
                  </a:lnTo>
                  <a:lnTo>
                    <a:pt x="1" y="2495"/>
                  </a:lnTo>
                  <a:lnTo>
                    <a:pt x="664" y="2521"/>
                  </a:lnTo>
                  <a:lnTo>
                    <a:pt x="974" y="2192"/>
                  </a:lnTo>
                  <a:lnTo>
                    <a:pt x="974" y="1941"/>
                  </a:lnTo>
                  <a:cubicBezTo>
                    <a:pt x="1069" y="1932"/>
                    <a:pt x="1159" y="1921"/>
                    <a:pt x="1245" y="1904"/>
                  </a:cubicBezTo>
                  <a:lnTo>
                    <a:pt x="2322" y="764"/>
                  </a:lnTo>
                  <a:cubicBezTo>
                    <a:pt x="2317" y="424"/>
                    <a:pt x="2191" y="181"/>
                    <a:pt x="19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11"/>
            <p:cNvSpPr/>
            <p:nvPr/>
          </p:nvSpPr>
          <p:spPr>
            <a:xfrm>
              <a:off x="6679686" y="1880638"/>
              <a:ext cx="195348" cy="195365"/>
            </a:xfrm>
            <a:custGeom>
              <a:rect b="b" l="l" r="r" t="t"/>
              <a:pathLst>
                <a:path extrusionOk="0" h="2343" w="2343">
                  <a:moveTo>
                    <a:pt x="1776" y="0"/>
                  </a:moveTo>
                  <a:lnTo>
                    <a:pt x="1411" y="385"/>
                  </a:lnTo>
                  <a:lnTo>
                    <a:pt x="1410" y="590"/>
                  </a:lnTo>
                  <a:cubicBezTo>
                    <a:pt x="1410" y="590"/>
                    <a:pt x="1373" y="583"/>
                    <a:pt x="1307" y="583"/>
                  </a:cubicBezTo>
                  <a:cubicBezTo>
                    <a:pt x="1282" y="583"/>
                    <a:pt x="1253" y="584"/>
                    <a:pt x="1221" y="587"/>
                  </a:cubicBezTo>
                  <a:lnTo>
                    <a:pt x="1" y="1880"/>
                  </a:lnTo>
                  <a:cubicBezTo>
                    <a:pt x="18" y="2062"/>
                    <a:pt x="75" y="2214"/>
                    <a:pt x="160" y="2343"/>
                  </a:cubicBezTo>
                  <a:lnTo>
                    <a:pt x="2342" y="32"/>
                  </a:lnTo>
                  <a:lnTo>
                    <a:pt x="177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11"/>
            <p:cNvSpPr/>
            <p:nvPr/>
          </p:nvSpPr>
          <p:spPr>
            <a:xfrm>
              <a:off x="6708200" y="1914158"/>
              <a:ext cx="229531" cy="211375"/>
            </a:xfrm>
            <a:custGeom>
              <a:rect b="b" l="l" r="r" t="t"/>
              <a:pathLst>
                <a:path extrusionOk="0" h="2535" w="2753">
                  <a:moveTo>
                    <a:pt x="2031" y="1"/>
                  </a:moveTo>
                  <a:lnTo>
                    <a:pt x="1" y="2152"/>
                  </a:lnTo>
                  <a:cubicBezTo>
                    <a:pt x="17" y="2167"/>
                    <a:pt x="37" y="2181"/>
                    <a:pt x="54" y="2195"/>
                  </a:cubicBezTo>
                  <a:lnTo>
                    <a:pt x="64" y="2199"/>
                  </a:lnTo>
                  <a:cubicBezTo>
                    <a:pt x="85" y="2214"/>
                    <a:pt x="106" y="2230"/>
                    <a:pt x="127" y="2245"/>
                  </a:cubicBezTo>
                  <a:cubicBezTo>
                    <a:pt x="145" y="2257"/>
                    <a:pt x="164" y="2271"/>
                    <a:pt x="185" y="2282"/>
                  </a:cubicBezTo>
                  <a:cubicBezTo>
                    <a:pt x="195" y="2285"/>
                    <a:pt x="201" y="2292"/>
                    <a:pt x="208" y="2295"/>
                  </a:cubicBezTo>
                  <a:cubicBezTo>
                    <a:pt x="223" y="2305"/>
                    <a:pt x="239" y="2315"/>
                    <a:pt x="255" y="2322"/>
                  </a:cubicBezTo>
                  <a:cubicBezTo>
                    <a:pt x="387" y="2395"/>
                    <a:pt x="532" y="2452"/>
                    <a:pt x="677" y="2504"/>
                  </a:cubicBezTo>
                  <a:cubicBezTo>
                    <a:pt x="709" y="2515"/>
                    <a:pt x="744" y="2524"/>
                    <a:pt x="777" y="2535"/>
                  </a:cubicBezTo>
                  <a:lnTo>
                    <a:pt x="1498" y="1771"/>
                  </a:lnTo>
                  <a:cubicBezTo>
                    <a:pt x="1198" y="1687"/>
                    <a:pt x="992" y="1581"/>
                    <a:pt x="992" y="1350"/>
                  </a:cubicBezTo>
                  <a:cubicBezTo>
                    <a:pt x="993" y="1126"/>
                    <a:pt x="1186" y="1026"/>
                    <a:pt x="1477" y="1026"/>
                  </a:cubicBezTo>
                  <a:cubicBezTo>
                    <a:pt x="1493" y="1026"/>
                    <a:pt x="1509" y="1027"/>
                    <a:pt x="1526" y="1027"/>
                  </a:cubicBezTo>
                  <a:cubicBezTo>
                    <a:pt x="1758" y="1035"/>
                    <a:pt x="1925" y="1103"/>
                    <a:pt x="2042" y="1196"/>
                  </a:cubicBezTo>
                  <a:lnTo>
                    <a:pt x="2753" y="443"/>
                  </a:lnTo>
                  <a:cubicBezTo>
                    <a:pt x="2529" y="335"/>
                    <a:pt x="2280" y="265"/>
                    <a:pt x="2030" y="226"/>
                  </a:cubicBezTo>
                  <a:lnTo>
                    <a:pt x="203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11"/>
            <p:cNvSpPr/>
            <p:nvPr/>
          </p:nvSpPr>
          <p:spPr>
            <a:xfrm>
              <a:off x="6498598" y="1775827"/>
              <a:ext cx="186593" cy="186527"/>
            </a:xfrm>
            <a:custGeom>
              <a:rect b="b" l="l" r="r" t="t"/>
              <a:pathLst>
                <a:path extrusionOk="0" h="2237" w="2238">
                  <a:moveTo>
                    <a:pt x="1119" y="1"/>
                  </a:moveTo>
                  <a:lnTo>
                    <a:pt x="1040" y="1040"/>
                  </a:lnTo>
                  <a:lnTo>
                    <a:pt x="1" y="1119"/>
                  </a:lnTo>
                  <a:lnTo>
                    <a:pt x="1040" y="1198"/>
                  </a:lnTo>
                  <a:lnTo>
                    <a:pt x="1119" y="2237"/>
                  </a:lnTo>
                  <a:lnTo>
                    <a:pt x="1198" y="1198"/>
                  </a:lnTo>
                  <a:lnTo>
                    <a:pt x="2237" y="1119"/>
                  </a:lnTo>
                  <a:lnTo>
                    <a:pt x="1198" y="1040"/>
                  </a:lnTo>
                  <a:lnTo>
                    <a:pt x="11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11"/>
            <p:cNvSpPr/>
            <p:nvPr/>
          </p:nvSpPr>
          <p:spPr>
            <a:xfrm>
              <a:off x="6611236" y="1891561"/>
              <a:ext cx="90462" cy="90470"/>
            </a:xfrm>
            <a:custGeom>
              <a:rect b="b" l="l" r="r" t="t"/>
              <a:pathLst>
                <a:path extrusionOk="0" h="1085" w="1085">
                  <a:moveTo>
                    <a:pt x="542" y="1"/>
                  </a:moveTo>
                  <a:lnTo>
                    <a:pt x="504" y="504"/>
                  </a:lnTo>
                  <a:lnTo>
                    <a:pt x="0" y="543"/>
                  </a:lnTo>
                  <a:lnTo>
                    <a:pt x="504" y="581"/>
                  </a:lnTo>
                  <a:lnTo>
                    <a:pt x="542" y="1084"/>
                  </a:lnTo>
                  <a:lnTo>
                    <a:pt x="580" y="581"/>
                  </a:lnTo>
                  <a:lnTo>
                    <a:pt x="1084" y="543"/>
                  </a:lnTo>
                  <a:lnTo>
                    <a:pt x="580" y="504"/>
                  </a:lnTo>
                  <a:lnTo>
                    <a:pt x="5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11"/>
            <p:cNvSpPr/>
            <p:nvPr/>
          </p:nvSpPr>
          <p:spPr>
            <a:xfrm>
              <a:off x="7323084" y="3166976"/>
              <a:ext cx="800233" cy="419914"/>
            </a:xfrm>
            <a:custGeom>
              <a:rect b="b" l="l" r="r" t="t"/>
              <a:pathLst>
                <a:path extrusionOk="0" h="5036" w="9598">
                  <a:moveTo>
                    <a:pt x="4785" y="1"/>
                  </a:moveTo>
                  <a:cubicBezTo>
                    <a:pt x="3874" y="1"/>
                    <a:pt x="2968" y="138"/>
                    <a:pt x="2184" y="409"/>
                  </a:cubicBezTo>
                  <a:cubicBezTo>
                    <a:pt x="1980" y="480"/>
                    <a:pt x="1783" y="560"/>
                    <a:pt x="1598" y="649"/>
                  </a:cubicBezTo>
                  <a:cubicBezTo>
                    <a:pt x="1452" y="718"/>
                    <a:pt x="1315" y="792"/>
                    <a:pt x="1183" y="872"/>
                  </a:cubicBezTo>
                  <a:cubicBezTo>
                    <a:pt x="959" y="1009"/>
                    <a:pt x="765" y="1157"/>
                    <a:pt x="603" y="1312"/>
                  </a:cubicBezTo>
                  <a:cubicBezTo>
                    <a:pt x="562" y="1354"/>
                    <a:pt x="521" y="1394"/>
                    <a:pt x="483" y="1436"/>
                  </a:cubicBezTo>
                  <a:lnTo>
                    <a:pt x="1" y="1439"/>
                  </a:lnTo>
                  <a:lnTo>
                    <a:pt x="3" y="2458"/>
                  </a:lnTo>
                  <a:cubicBezTo>
                    <a:pt x="3" y="2518"/>
                    <a:pt x="5" y="2578"/>
                    <a:pt x="13" y="2638"/>
                  </a:cubicBezTo>
                  <a:cubicBezTo>
                    <a:pt x="37" y="2829"/>
                    <a:pt x="101" y="3021"/>
                    <a:pt x="205" y="3205"/>
                  </a:cubicBezTo>
                  <a:cubicBezTo>
                    <a:pt x="230" y="3248"/>
                    <a:pt x="256" y="3290"/>
                    <a:pt x="284" y="3332"/>
                  </a:cubicBezTo>
                  <a:cubicBezTo>
                    <a:pt x="412" y="3525"/>
                    <a:pt x="586" y="3712"/>
                    <a:pt x="805" y="3887"/>
                  </a:cubicBezTo>
                  <a:cubicBezTo>
                    <a:pt x="876" y="3945"/>
                    <a:pt x="954" y="4003"/>
                    <a:pt x="1038" y="4058"/>
                  </a:cubicBezTo>
                  <a:cubicBezTo>
                    <a:pt x="1121" y="4114"/>
                    <a:pt x="1208" y="4168"/>
                    <a:pt x="1301" y="4221"/>
                  </a:cubicBezTo>
                  <a:cubicBezTo>
                    <a:pt x="1408" y="4283"/>
                    <a:pt x="1523" y="4341"/>
                    <a:pt x="1643" y="4398"/>
                  </a:cubicBezTo>
                  <a:cubicBezTo>
                    <a:pt x="1789" y="4467"/>
                    <a:pt x="1942" y="4530"/>
                    <a:pt x="2099" y="4587"/>
                  </a:cubicBezTo>
                  <a:cubicBezTo>
                    <a:pt x="2209" y="4626"/>
                    <a:pt x="2320" y="4664"/>
                    <a:pt x="2435" y="4699"/>
                  </a:cubicBezTo>
                  <a:cubicBezTo>
                    <a:pt x="3174" y="4924"/>
                    <a:pt x="3994" y="5036"/>
                    <a:pt x="4812" y="5036"/>
                  </a:cubicBezTo>
                  <a:cubicBezTo>
                    <a:pt x="5851" y="5036"/>
                    <a:pt x="6884" y="4856"/>
                    <a:pt x="7737" y="4504"/>
                  </a:cubicBezTo>
                  <a:cubicBezTo>
                    <a:pt x="7841" y="4462"/>
                    <a:pt x="7943" y="4415"/>
                    <a:pt x="8041" y="4368"/>
                  </a:cubicBezTo>
                  <a:cubicBezTo>
                    <a:pt x="8170" y="4305"/>
                    <a:pt x="8296" y="4236"/>
                    <a:pt x="8415" y="4163"/>
                  </a:cubicBezTo>
                  <a:cubicBezTo>
                    <a:pt x="8528" y="4094"/>
                    <a:pt x="8633" y="4021"/>
                    <a:pt x="8732" y="3947"/>
                  </a:cubicBezTo>
                  <a:cubicBezTo>
                    <a:pt x="8809" y="3888"/>
                    <a:pt x="8881" y="3828"/>
                    <a:pt x="8949" y="3766"/>
                  </a:cubicBezTo>
                  <a:cubicBezTo>
                    <a:pt x="9016" y="3704"/>
                    <a:pt x="9078" y="3641"/>
                    <a:pt x="9135" y="3578"/>
                  </a:cubicBezTo>
                  <a:cubicBezTo>
                    <a:pt x="9303" y="3388"/>
                    <a:pt x="9426" y="3192"/>
                    <a:pt x="9503" y="2990"/>
                  </a:cubicBezTo>
                  <a:cubicBezTo>
                    <a:pt x="9520" y="2947"/>
                    <a:pt x="9534" y="2903"/>
                    <a:pt x="9546" y="2859"/>
                  </a:cubicBezTo>
                  <a:cubicBezTo>
                    <a:pt x="9581" y="2733"/>
                    <a:pt x="9598" y="2605"/>
                    <a:pt x="9598" y="2478"/>
                  </a:cubicBezTo>
                  <a:lnTo>
                    <a:pt x="9598" y="1400"/>
                  </a:lnTo>
                  <a:lnTo>
                    <a:pt x="9071" y="1403"/>
                  </a:lnTo>
                  <a:cubicBezTo>
                    <a:pt x="8944" y="1268"/>
                    <a:pt x="8792" y="1139"/>
                    <a:pt x="8617" y="1018"/>
                  </a:cubicBezTo>
                  <a:cubicBezTo>
                    <a:pt x="8426" y="882"/>
                    <a:pt x="8203" y="755"/>
                    <a:pt x="7955" y="639"/>
                  </a:cubicBezTo>
                  <a:cubicBezTo>
                    <a:pt x="7795" y="564"/>
                    <a:pt x="7626" y="496"/>
                    <a:pt x="7453" y="433"/>
                  </a:cubicBezTo>
                  <a:cubicBezTo>
                    <a:pt x="7246" y="360"/>
                    <a:pt x="7030" y="295"/>
                    <a:pt x="6809" y="239"/>
                  </a:cubicBezTo>
                  <a:cubicBezTo>
                    <a:pt x="6166" y="80"/>
                    <a:pt x="5474" y="1"/>
                    <a:pt x="4785"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11"/>
            <p:cNvSpPr/>
            <p:nvPr/>
          </p:nvSpPr>
          <p:spPr>
            <a:xfrm>
              <a:off x="7612059" y="3395943"/>
              <a:ext cx="67117" cy="189445"/>
            </a:xfrm>
            <a:custGeom>
              <a:rect b="b" l="l" r="r" t="t"/>
              <a:pathLst>
                <a:path extrusionOk="0" h="2272" w="805">
                  <a:moveTo>
                    <a:pt x="1" y="1"/>
                  </a:moveTo>
                  <a:lnTo>
                    <a:pt x="3" y="2186"/>
                  </a:lnTo>
                  <a:cubicBezTo>
                    <a:pt x="266" y="2227"/>
                    <a:pt x="533" y="2255"/>
                    <a:pt x="805" y="2272"/>
                  </a:cubicBezTo>
                  <a:lnTo>
                    <a:pt x="802" y="83"/>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11"/>
            <p:cNvSpPr/>
            <p:nvPr/>
          </p:nvSpPr>
          <p:spPr>
            <a:xfrm>
              <a:off x="8079037" y="3283544"/>
              <a:ext cx="44355" cy="187694"/>
            </a:xfrm>
            <a:custGeom>
              <a:rect b="b" l="l" r="r" t="t"/>
              <a:pathLst>
                <a:path extrusionOk="0" h="2251" w="532">
                  <a:moveTo>
                    <a:pt x="0" y="1"/>
                  </a:moveTo>
                  <a:lnTo>
                    <a:pt x="3" y="2250"/>
                  </a:lnTo>
                  <a:cubicBezTo>
                    <a:pt x="25" y="2226"/>
                    <a:pt x="47" y="2204"/>
                    <a:pt x="69" y="2180"/>
                  </a:cubicBezTo>
                  <a:cubicBezTo>
                    <a:pt x="237" y="1990"/>
                    <a:pt x="361" y="1794"/>
                    <a:pt x="437" y="1592"/>
                  </a:cubicBezTo>
                  <a:cubicBezTo>
                    <a:pt x="454" y="1549"/>
                    <a:pt x="468" y="1505"/>
                    <a:pt x="480" y="1461"/>
                  </a:cubicBezTo>
                  <a:cubicBezTo>
                    <a:pt x="515" y="1335"/>
                    <a:pt x="532" y="1207"/>
                    <a:pt x="532" y="1080"/>
                  </a:cubicBezTo>
                  <a:lnTo>
                    <a:pt x="531" y="2"/>
                  </a:lnTo>
                  <a:lnTo>
                    <a:pt x="4" y="5"/>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11"/>
            <p:cNvSpPr/>
            <p:nvPr/>
          </p:nvSpPr>
          <p:spPr>
            <a:xfrm>
              <a:off x="7900700" y="3281626"/>
              <a:ext cx="34434" cy="283084"/>
            </a:xfrm>
            <a:custGeom>
              <a:rect b="b" l="l" r="r" t="t"/>
              <a:pathLst>
                <a:path extrusionOk="0" h="3395" w="413">
                  <a:moveTo>
                    <a:pt x="412" y="0"/>
                  </a:moveTo>
                  <a:lnTo>
                    <a:pt x="1" y="97"/>
                  </a:lnTo>
                  <a:lnTo>
                    <a:pt x="7" y="3395"/>
                  </a:lnTo>
                  <a:cubicBezTo>
                    <a:pt x="144" y="3360"/>
                    <a:pt x="279" y="3320"/>
                    <a:pt x="409" y="3277"/>
                  </a:cubicBezTo>
                  <a:lnTo>
                    <a:pt x="41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11"/>
            <p:cNvSpPr/>
            <p:nvPr/>
          </p:nvSpPr>
          <p:spPr>
            <a:xfrm>
              <a:off x="7812240" y="3344663"/>
              <a:ext cx="67034" cy="236973"/>
            </a:xfrm>
            <a:custGeom>
              <a:rect b="b" l="l" r="r" t="t"/>
              <a:pathLst>
                <a:path extrusionOk="0" h="2842" w="804">
                  <a:moveTo>
                    <a:pt x="1" y="1"/>
                  </a:moveTo>
                  <a:lnTo>
                    <a:pt x="3" y="2841"/>
                  </a:lnTo>
                  <a:cubicBezTo>
                    <a:pt x="276" y="2807"/>
                    <a:pt x="544" y="2763"/>
                    <a:pt x="803" y="2705"/>
                  </a:cubicBezTo>
                  <a:lnTo>
                    <a:pt x="800" y="60"/>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11"/>
            <p:cNvSpPr/>
            <p:nvPr/>
          </p:nvSpPr>
          <p:spPr>
            <a:xfrm>
              <a:off x="7323084" y="3186320"/>
              <a:ext cx="232366" cy="380391"/>
            </a:xfrm>
            <a:custGeom>
              <a:rect b="b" l="l" r="r" t="t"/>
              <a:pathLst>
                <a:path extrusionOk="0" h="4562" w="2787">
                  <a:moveTo>
                    <a:pt x="2783" y="1"/>
                  </a:moveTo>
                  <a:cubicBezTo>
                    <a:pt x="2578" y="53"/>
                    <a:pt x="2377" y="109"/>
                    <a:pt x="2184" y="176"/>
                  </a:cubicBezTo>
                  <a:cubicBezTo>
                    <a:pt x="1980" y="246"/>
                    <a:pt x="1783" y="327"/>
                    <a:pt x="1598" y="414"/>
                  </a:cubicBezTo>
                  <a:cubicBezTo>
                    <a:pt x="1452" y="485"/>
                    <a:pt x="1315" y="559"/>
                    <a:pt x="1183" y="639"/>
                  </a:cubicBezTo>
                  <a:cubicBezTo>
                    <a:pt x="959" y="776"/>
                    <a:pt x="765" y="924"/>
                    <a:pt x="603" y="1078"/>
                  </a:cubicBezTo>
                  <a:cubicBezTo>
                    <a:pt x="562" y="1120"/>
                    <a:pt x="521" y="1161"/>
                    <a:pt x="483" y="1203"/>
                  </a:cubicBezTo>
                  <a:lnTo>
                    <a:pt x="1" y="1204"/>
                  </a:lnTo>
                  <a:lnTo>
                    <a:pt x="4" y="2223"/>
                  </a:lnTo>
                  <a:cubicBezTo>
                    <a:pt x="4" y="2285"/>
                    <a:pt x="6" y="2344"/>
                    <a:pt x="15" y="2405"/>
                  </a:cubicBezTo>
                  <a:cubicBezTo>
                    <a:pt x="38" y="2596"/>
                    <a:pt x="102" y="2787"/>
                    <a:pt x="207" y="2971"/>
                  </a:cubicBezTo>
                  <a:cubicBezTo>
                    <a:pt x="231" y="3014"/>
                    <a:pt x="257" y="3056"/>
                    <a:pt x="285" y="3098"/>
                  </a:cubicBezTo>
                  <a:cubicBezTo>
                    <a:pt x="413" y="3292"/>
                    <a:pt x="587" y="3478"/>
                    <a:pt x="806" y="3653"/>
                  </a:cubicBezTo>
                  <a:cubicBezTo>
                    <a:pt x="877" y="3711"/>
                    <a:pt x="955" y="3769"/>
                    <a:pt x="1039" y="3825"/>
                  </a:cubicBezTo>
                  <a:cubicBezTo>
                    <a:pt x="1122" y="3880"/>
                    <a:pt x="1209" y="3935"/>
                    <a:pt x="1302" y="3988"/>
                  </a:cubicBezTo>
                  <a:cubicBezTo>
                    <a:pt x="1409" y="4050"/>
                    <a:pt x="1524" y="4108"/>
                    <a:pt x="1644" y="4164"/>
                  </a:cubicBezTo>
                  <a:cubicBezTo>
                    <a:pt x="1790" y="4233"/>
                    <a:pt x="1943" y="4296"/>
                    <a:pt x="2100" y="4353"/>
                  </a:cubicBezTo>
                  <a:cubicBezTo>
                    <a:pt x="2210" y="4393"/>
                    <a:pt x="2321" y="4431"/>
                    <a:pt x="2436" y="4465"/>
                  </a:cubicBezTo>
                  <a:cubicBezTo>
                    <a:pt x="2551" y="4500"/>
                    <a:pt x="2668" y="4532"/>
                    <a:pt x="2787" y="4562"/>
                  </a:cubicBezTo>
                  <a:lnTo>
                    <a:pt x="27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11"/>
            <p:cNvSpPr/>
            <p:nvPr/>
          </p:nvSpPr>
          <p:spPr>
            <a:xfrm>
              <a:off x="7323084" y="3286129"/>
              <a:ext cx="54444" cy="193864"/>
            </a:xfrm>
            <a:custGeom>
              <a:rect b="b" l="l" r="r" t="t"/>
              <a:pathLst>
                <a:path extrusionOk="0" h="2325" w="653">
                  <a:moveTo>
                    <a:pt x="487" y="0"/>
                  </a:moveTo>
                  <a:cubicBezTo>
                    <a:pt x="486" y="2"/>
                    <a:pt x="484" y="4"/>
                    <a:pt x="483" y="6"/>
                  </a:cubicBezTo>
                  <a:lnTo>
                    <a:pt x="1" y="7"/>
                  </a:lnTo>
                  <a:lnTo>
                    <a:pt x="3" y="1027"/>
                  </a:lnTo>
                  <a:cubicBezTo>
                    <a:pt x="3" y="1088"/>
                    <a:pt x="5" y="1147"/>
                    <a:pt x="13" y="1208"/>
                  </a:cubicBezTo>
                  <a:cubicBezTo>
                    <a:pt x="37" y="1399"/>
                    <a:pt x="101" y="1590"/>
                    <a:pt x="205" y="1774"/>
                  </a:cubicBezTo>
                  <a:cubicBezTo>
                    <a:pt x="230" y="1817"/>
                    <a:pt x="256" y="1859"/>
                    <a:pt x="284" y="1901"/>
                  </a:cubicBezTo>
                  <a:cubicBezTo>
                    <a:pt x="381" y="2048"/>
                    <a:pt x="505" y="2189"/>
                    <a:pt x="653" y="2325"/>
                  </a:cubicBezTo>
                  <a:lnTo>
                    <a:pt x="650" y="59"/>
                  </a:lnTo>
                  <a:lnTo>
                    <a:pt x="48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11"/>
            <p:cNvSpPr/>
            <p:nvPr/>
          </p:nvSpPr>
          <p:spPr>
            <a:xfrm>
              <a:off x="7320833" y="3070836"/>
              <a:ext cx="803485" cy="427752"/>
            </a:xfrm>
            <a:custGeom>
              <a:rect b="b" l="l" r="r" t="t"/>
              <a:pathLst>
                <a:path extrusionOk="0" h="5130" w="9637">
                  <a:moveTo>
                    <a:pt x="4812" y="1"/>
                  </a:moveTo>
                  <a:cubicBezTo>
                    <a:pt x="3901" y="1"/>
                    <a:pt x="2994" y="138"/>
                    <a:pt x="2210" y="409"/>
                  </a:cubicBezTo>
                  <a:cubicBezTo>
                    <a:pt x="2006" y="479"/>
                    <a:pt x="1809" y="559"/>
                    <a:pt x="1624" y="648"/>
                  </a:cubicBezTo>
                  <a:cubicBezTo>
                    <a:pt x="1478" y="716"/>
                    <a:pt x="1340" y="791"/>
                    <a:pt x="1209" y="872"/>
                  </a:cubicBezTo>
                  <a:cubicBezTo>
                    <a:pt x="985" y="1010"/>
                    <a:pt x="790" y="1157"/>
                    <a:pt x="629" y="1311"/>
                  </a:cubicBezTo>
                  <a:cubicBezTo>
                    <a:pt x="443" y="1489"/>
                    <a:pt x="301" y="1675"/>
                    <a:pt x="202" y="1866"/>
                  </a:cubicBezTo>
                  <a:cubicBezTo>
                    <a:pt x="54" y="2149"/>
                    <a:pt x="0" y="2442"/>
                    <a:pt x="37" y="2732"/>
                  </a:cubicBezTo>
                  <a:cubicBezTo>
                    <a:pt x="62" y="2924"/>
                    <a:pt x="126" y="3115"/>
                    <a:pt x="230" y="3299"/>
                  </a:cubicBezTo>
                  <a:cubicBezTo>
                    <a:pt x="254" y="3342"/>
                    <a:pt x="280" y="3384"/>
                    <a:pt x="307" y="3426"/>
                  </a:cubicBezTo>
                  <a:cubicBezTo>
                    <a:pt x="437" y="3620"/>
                    <a:pt x="611" y="3806"/>
                    <a:pt x="828" y="3981"/>
                  </a:cubicBezTo>
                  <a:cubicBezTo>
                    <a:pt x="901" y="4040"/>
                    <a:pt x="979" y="4097"/>
                    <a:pt x="1062" y="4153"/>
                  </a:cubicBezTo>
                  <a:cubicBezTo>
                    <a:pt x="1145" y="4208"/>
                    <a:pt x="1233" y="4263"/>
                    <a:pt x="1325" y="4316"/>
                  </a:cubicBezTo>
                  <a:cubicBezTo>
                    <a:pt x="1433" y="4376"/>
                    <a:pt x="1547" y="4435"/>
                    <a:pt x="1667" y="4492"/>
                  </a:cubicBezTo>
                  <a:cubicBezTo>
                    <a:pt x="1814" y="4561"/>
                    <a:pt x="1967" y="4624"/>
                    <a:pt x="2124" y="4681"/>
                  </a:cubicBezTo>
                  <a:cubicBezTo>
                    <a:pt x="2232" y="4722"/>
                    <a:pt x="2345" y="4759"/>
                    <a:pt x="2459" y="4793"/>
                  </a:cubicBezTo>
                  <a:cubicBezTo>
                    <a:pt x="3198" y="5019"/>
                    <a:pt x="4020" y="5130"/>
                    <a:pt x="4838" y="5130"/>
                  </a:cubicBezTo>
                  <a:cubicBezTo>
                    <a:pt x="5876" y="5130"/>
                    <a:pt x="6909" y="4951"/>
                    <a:pt x="7762" y="4598"/>
                  </a:cubicBezTo>
                  <a:cubicBezTo>
                    <a:pt x="7865" y="4556"/>
                    <a:pt x="7967" y="4509"/>
                    <a:pt x="8065" y="4462"/>
                  </a:cubicBezTo>
                  <a:cubicBezTo>
                    <a:pt x="8195" y="4399"/>
                    <a:pt x="8319" y="4330"/>
                    <a:pt x="8439" y="4258"/>
                  </a:cubicBezTo>
                  <a:cubicBezTo>
                    <a:pt x="8554" y="4188"/>
                    <a:pt x="8659" y="4117"/>
                    <a:pt x="8755" y="4042"/>
                  </a:cubicBezTo>
                  <a:cubicBezTo>
                    <a:pt x="8833" y="3982"/>
                    <a:pt x="8906" y="3922"/>
                    <a:pt x="8973" y="3859"/>
                  </a:cubicBezTo>
                  <a:cubicBezTo>
                    <a:pt x="9040" y="3799"/>
                    <a:pt x="9102" y="3736"/>
                    <a:pt x="9159" y="3673"/>
                  </a:cubicBezTo>
                  <a:cubicBezTo>
                    <a:pt x="9328" y="3484"/>
                    <a:pt x="9451" y="3286"/>
                    <a:pt x="9526" y="3084"/>
                  </a:cubicBezTo>
                  <a:cubicBezTo>
                    <a:pt x="9542" y="3041"/>
                    <a:pt x="9558" y="2997"/>
                    <a:pt x="9571" y="2953"/>
                  </a:cubicBezTo>
                  <a:cubicBezTo>
                    <a:pt x="9624" y="2762"/>
                    <a:pt x="9636" y="2570"/>
                    <a:pt x="9609" y="2379"/>
                  </a:cubicBezTo>
                  <a:cubicBezTo>
                    <a:pt x="9568" y="2088"/>
                    <a:pt x="9436" y="1803"/>
                    <a:pt x="9213" y="1534"/>
                  </a:cubicBezTo>
                  <a:cubicBezTo>
                    <a:pt x="9062" y="1351"/>
                    <a:pt x="8871" y="1177"/>
                    <a:pt x="8640" y="1016"/>
                  </a:cubicBezTo>
                  <a:cubicBezTo>
                    <a:pt x="8451" y="883"/>
                    <a:pt x="8229" y="754"/>
                    <a:pt x="7981" y="638"/>
                  </a:cubicBezTo>
                  <a:cubicBezTo>
                    <a:pt x="7821" y="563"/>
                    <a:pt x="7653" y="495"/>
                    <a:pt x="7479" y="432"/>
                  </a:cubicBezTo>
                  <a:cubicBezTo>
                    <a:pt x="7272" y="359"/>
                    <a:pt x="7056" y="294"/>
                    <a:pt x="6835" y="239"/>
                  </a:cubicBezTo>
                  <a:cubicBezTo>
                    <a:pt x="6192" y="79"/>
                    <a:pt x="5501" y="1"/>
                    <a:pt x="481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11"/>
            <p:cNvSpPr/>
            <p:nvPr/>
          </p:nvSpPr>
          <p:spPr>
            <a:xfrm>
              <a:off x="7320833" y="3070836"/>
              <a:ext cx="803485" cy="427752"/>
            </a:xfrm>
            <a:custGeom>
              <a:rect b="b" l="l" r="r" t="t"/>
              <a:pathLst>
                <a:path extrusionOk="0" h="5130" w="9637">
                  <a:moveTo>
                    <a:pt x="4812" y="1"/>
                  </a:moveTo>
                  <a:cubicBezTo>
                    <a:pt x="3901" y="1"/>
                    <a:pt x="2994" y="138"/>
                    <a:pt x="2210" y="409"/>
                  </a:cubicBezTo>
                  <a:cubicBezTo>
                    <a:pt x="2006" y="479"/>
                    <a:pt x="1809" y="559"/>
                    <a:pt x="1624" y="648"/>
                  </a:cubicBezTo>
                  <a:cubicBezTo>
                    <a:pt x="1478" y="716"/>
                    <a:pt x="1340" y="791"/>
                    <a:pt x="1209" y="872"/>
                  </a:cubicBezTo>
                  <a:cubicBezTo>
                    <a:pt x="985" y="1010"/>
                    <a:pt x="790" y="1157"/>
                    <a:pt x="629" y="1311"/>
                  </a:cubicBezTo>
                  <a:cubicBezTo>
                    <a:pt x="443" y="1489"/>
                    <a:pt x="301" y="1675"/>
                    <a:pt x="202" y="1866"/>
                  </a:cubicBezTo>
                  <a:cubicBezTo>
                    <a:pt x="54" y="2149"/>
                    <a:pt x="0" y="2442"/>
                    <a:pt x="37" y="2732"/>
                  </a:cubicBezTo>
                  <a:cubicBezTo>
                    <a:pt x="62" y="2924"/>
                    <a:pt x="126" y="3115"/>
                    <a:pt x="230" y="3299"/>
                  </a:cubicBezTo>
                  <a:cubicBezTo>
                    <a:pt x="254" y="3342"/>
                    <a:pt x="280" y="3384"/>
                    <a:pt x="307" y="3426"/>
                  </a:cubicBezTo>
                  <a:cubicBezTo>
                    <a:pt x="437" y="3620"/>
                    <a:pt x="611" y="3806"/>
                    <a:pt x="828" y="3981"/>
                  </a:cubicBezTo>
                  <a:cubicBezTo>
                    <a:pt x="901" y="4040"/>
                    <a:pt x="979" y="4097"/>
                    <a:pt x="1062" y="4153"/>
                  </a:cubicBezTo>
                  <a:cubicBezTo>
                    <a:pt x="1145" y="4208"/>
                    <a:pt x="1233" y="4263"/>
                    <a:pt x="1325" y="4316"/>
                  </a:cubicBezTo>
                  <a:cubicBezTo>
                    <a:pt x="1433" y="4376"/>
                    <a:pt x="1547" y="4435"/>
                    <a:pt x="1667" y="4492"/>
                  </a:cubicBezTo>
                  <a:cubicBezTo>
                    <a:pt x="1814" y="4561"/>
                    <a:pt x="1967" y="4624"/>
                    <a:pt x="2124" y="4681"/>
                  </a:cubicBezTo>
                  <a:cubicBezTo>
                    <a:pt x="2232" y="4722"/>
                    <a:pt x="2345" y="4759"/>
                    <a:pt x="2459" y="4793"/>
                  </a:cubicBezTo>
                  <a:cubicBezTo>
                    <a:pt x="3198" y="5019"/>
                    <a:pt x="4020" y="5130"/>
                    <a:pt x="4838" y="5130"/>
                  </a:cubicBezTo>
                  <a:cubicBezTo>
                    <a:pt x="5876" y="5130"/>
                    <a:pt x="6909" y="4951"/>
                    <a:pt x="7762" y="4598"/>
                  </a:cubicBezTo>
                  <a:cubicBezTo>
                    <a:pt x="7865" y="4556"/>
                    <a:pt x="7967" y="4509"/>
                    <a:pt x="8065" y="4462"/>
                  </a:cubicBezTo>
                  <a:cubicBezTo>
                    <a:pt x="8195" y="4399"/>
                    <a:pt x="8319" y="4330"/>
                    <a:pt x="8439" y="4258"/>
                  </a:cubicBezTo>
                  <a:cubicBezTo>
                    <a:pt x="8554" y="4188"/>
                    <a:pt x="8659" y="4117"/>
                    <a:pt x="8755" y="4042"/>
                  </a:cubicBezTo>
                  <a:cubicBezTo>
                    <a:pt x="8833" y="3982"/>
                    <a:pt x="8906" y="3922"/>
                    <a:pt x="8973" y="3859"/>
                  </a:cubicBezTo>
                  <a:cubicBezTo>
                    <a:pt x="9040" y="3799"/>
                    <a:pt x="9102" y="3736"/>
                    <a:pt x="9159" y="3673"/>
                  </a:cubicBezTo>
                  <a:cubicBezTo>
                    <a:pt x="9328" y="3484"/>
                    <a:pt x="9451" y="3286"/>
                    <a:pt x="9526" y="3084"/>
                  </a:cubicBezTo>
                  <a:cubicBezTo>
                    <a:pt x="9542" y="3041"/>
                    <a:pt x="9558" y="2997"/>
                    <a:pt x="9571" y="2953"/>
                  </a:cubicBezTo>
                  <a:cubicBezTo>
                    <a:pt x="9624" y="2762"/>
                    <a:pt x="9636" y="2570"/>
                    <a:pt x="9609" y="2379"/>
                  </a:cubicBezTo>
                  <a:cubicBezTo>
                    <a:pt x="9568" y="2088"/>
                    <a:pt x="9436" y="1803"/>
                    <a:pt x="9213" y="1534"/>
                  </a:cubicBezTo>
                  <a:cubicBezTo>
                    <a:pt x="9062" y="1351"/>
                    <a:pt x="8871" y="1177"/>
                    <a:pt x="8640" y="1016"/>
                  </a:cubicBezTo>
                  <a:cubicBezTo>
                    <a:pt x="8451" y="883"/>
                    <a:pt x="8229" y="754"/>
                    <a:pt x="7981" y="638"/>
                  </a:cubicBezTo>
                  <a:cubicBezTo>
                    <a:pt x="7821" y="563"/>
                    <a:pt x="7653" y="495"/>
                    <a:pt x="7479" y="432"/>
                  </a:cubicBezTo>
                  <a:cubicBezTo>
                    <a:pt x="7272" y="359"/>
                    <a:pt x="7056" y="294"/>
                    <a:pt x="6835" y="239"/>
                  </a:cubicBezTo>
                  <a:cubicBezTo>
                    <a:pt x="6192" y="79"/>
                    <a:pt x="5501" y="1"/>
                    <a:pt x="4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11"/>
            <p:cNvSpPr/>
            <p:nvPr/>
          </p:nvSpPr>
          <p:spPr>
            <a:xfrm>
              <a:off x="7320833" y="3070836"/>
              <a:ext cx="803485" cy="427752"/>
            </a:xfrm>
            <a:custGeom>
              <a:rect b="b" l="l" r="r" t="t"/>
              <a:pathLst>
                <a:path extrusionOk="0" h="5130" w="9637">
                  <a:moveTo>
                    <a:pt x="4812" y="1"/>
                  </a:moveTo>
                  <a:cubicBezTo>
                    <a:pt x="3901" y="1"/>
                    <a:pt x="2994" y="138"/>
                    <a:pt x="2210" y="409"/>
                  </a:cubicBezTo>
                  <a:cubicBezTo>
                    <a:pt x="2006" y="479"/>
                    <a:pt x="1809" y="559"/>
                    <a:pt x="1624" y="648"/>
                  </a:cubicBezTo>
                  <a:cubicBezTo>
                    <a:pt x="1478" y="716"/>
                    <a:pt x="1340" y="791"/>
                    <a:pt x="1209" y="872"/>
                  </a:cubicBezTo>
                  <a:cubicBezTo>
                    <a:pt x="985" y="1010"/>
                    <a:pt x="790" y="1157"/>
                    <a:pt x="629" y="1311"/>
                  </a:cubicBezTo>
                  <a:cubicBezTo>
                    <a:pt x="443" y="1489"/>
                    <a:pt x="301" y="1675"/>
                    <a:pt x="202" y="1866"/>
                  </a:cubicBezTo>
                  <a:cubicBezTo>
                    <a:pt x="54" y="2149"/>
                    <a:pt x="0" y="2442"/>
                    <a:pt x="37" y="2732"/>
                  </a:cubicBezTo>
                  <a:cubicBezTo>
                    <a:pt x="62" y="2924"/>
                    <a:pt x="126" y="3115"/>
                    <a:pt x="230" y="3299"/>
                  </a:cubicBezTo>
                  <a:cubicBezTo>
                    <a:pt x="254" y="3342"/>
                    <a:pt x="280" y="3384"/>
                    <a:pt x="307" y="3426"/>
                  </a:cubicBezTo>
                  <a:cubicBezTo>
                    <a:pt x="437" y="3620"/>
                    <a:pt x="611" y="3806"/>
                    <a:pt x="828" y="3981"/>
                  </a:cubicBezTo>
                  <a:cubicBezTo>
                    <a:pt x="901" y="4040"/>
                    <a:pt x="979" y="4097"/>
                    <a:pt x="1062" y="4153"/>
                  </a:cubicBezTo>
                  <a:cubicBezTo>
                    <a:pt x="1145" y="4208"/>
                    <a:pt x="1233" y="4263"/>
                    <a:pt x="1325" y="4316"/>
                  </a:cubicBezTo>
                  <a:cubicBezTo>
                    <a:pt x="1433" y="4376"/>
                    <a:pt x="1547" y="4435"/>
                    <a:pt x="1667" y="4492"/>
                  </a:cubicBezTo>
                  <a:cubicBezTo>
                    <a:pt x="1814" y="4561"/>
                    <a:pt x="1967" y="4624"/>
                    <a:pt x="2124" y="4681"/>
                  </a:cubicBezTo>
                  <a:cubicBezTo>
                    <a:pt x="2232" y="4722"/>
                    <a:pt x="2345" y="4759"/>
                    <a:pt x="2459" y="4793"/>
                  </a:cubicBezTo>
                  <a:cubicBezTo>
                    <a:pt x="3198" y="5019"/>
                    <a:pt x="4020" y="5130"/>
                    <a:pt x="4838" y="5130"/>
                  </a:cubicBezTo>
                  <a:cubicBezTo>
                    <a:pt x="5876" y="5130"/>
                    <a:pt x="6909" y="4951"/>
                    <a:pt x="7762" y="4598"/>
                  </a:cubicBezTo>
                  <a:cubicBezTo>
                    <a:pt x="7865" y="4556"/>
                    <a:pt x="7967" y="4509"/>
                    <a:pt x="8065" y="4462"/>
                  </a:cubicBezTo>
                  <a:cubicBezTo>
                    <a:pt x="8195" y="4399"/>
                    <a:pt x="8319" y="4330"/>
                    <a:pt x="8439" y="4258"/>
                  </a:cubicBezTo>
                  <a:cubicBezTo>
                    <a:pt x="8554" y="4188"/>
                    <a:pt x="8659" y="4117"/>
                    <a:pt x="8755" y="4042"/>
                  </a:cubicBezTo>
                  <a:cubicBezTo>
                    <a:pt x="8833" y="3982"/>
                    <a:pt x="8906" y="3922"/>
                    <a:pt x="8973" y="3859"/>
                  </a:cubicBezTo>
                  <a:cubicBezTo>
                    <a:pt x="9040" y="3799"/>
                    <a:pt x="9102" y="3736"/>
                    <a:pt x="9159" y="3673"/>
                  </a:cubicBezTo>
                  <a:cubicBezTo>
                    <a:pt x="9328" y="3484"/>
                    <a:pt x="9451" y="3286"/>
                    <a:pt x="9526" y="3084"/>
                  </a:cubicBezTo>
                  <a:cubicBezTo>
                    <a:pt x="9542" y="3041"/>
                    <a:pt x="9558" y="2997"/>
                    <a:pt x="9571" y="2953"/>
                  </a:cubicBezTo>
                  <a:cubicBezTo>
                    <a:pt x="9624" y="2762"/>
                    <a:pt x="9636" y="2570"/>
                    <a:pt x="9609" y="2379"/>
                  </a:cubicBezTo>
                  <a:cubicBezTo>
                    <a:pt x="9568" y="2088"/>
                    <a:pt x="9436" y="1803"/>
                    <a:pt x="9213" y="1534"/>
                  </a:cubicBezTo>
                  <a:cubicBezTo>
                    <a:pt x="9062" y="1351"/>
                    <a:pt x="8871" y="1177"/>
                    <a:pt x="8640" y="1016"/>
                  </a:cubicBezTo>
                  <a:cubicBezTo>
                    <a:pt x="8451" y="883"/>
                    <a:pt x="8229" y="754"/>
                    <a:pt x="7981" y="638"/>
                  </a:cubicBezTo>
                  <a:cubicBezTo>
                    <a:pt x="7821" y="563"/>
                    <a:pt x="7653" y="495"/>
                    <a:pt x="7479" y="432"/>
                  </a:cubicBezTo>
                  <a:cubicBezTo>
                    <a:pt x="7272" y="359"/>
                    <a:pt x="7056" y="294"/>
                    <a:pt x="6835" y="239"/>
                  </a:cubicBezTo>
                  <a:cubicBezTo>
                    <a:pt x="6192" y="79"/>
                    <a:pt x="5501" y="1"/>
                    <a:pt x="4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11"/>
            <p:cNvSpPr/>
            <p:nvPr/>
          </p:nvSpPr>
          <p:spPr>
            <a:xfrm>
              <a:off x="7321100" y="3126864"/>
              <a:ext cx="217951" cy="345713"/>
            </a:xfrm>
            <a:custGeom>
              <a:rect b="b" l="l" r="r" t="t"/>
              <a:pathLst>
                <a:path extrusionOk="0" h="4220" w="2813">
                  <a:moveTo>
                    <a:pt x="1575" y="1"/>
                  </a:moveTo>
                  <a:cubicBezTo>
                    <a:pt x="1449" y="63"/>
                    <a:pt x="1326" y="129"/>
                    <a:pt x="1209" y="200"/>
                  </a:cubicBezTo>
                  <a:cubicBezTo>
                    <a:pt x="984" y="337"/>
                    <a:pt x="790" y="485"/>
                    <a:pt x="629" y="639"/>
                  </a:cubicBezTo>
                  <a:cubicBezTo>
                    <a:pt x="444" y="817"/>
                    <a:pt x="301" y="1003"/>
                    <a:pt x="202" y="1194"/>
                  </a:cubicBezTo>
                  <a:cubicBezTo>
                    <a:pt x="54" y="1478"/>
                    <a:pt x="1" y="1770"/>
                    <a:pt x="37" y="2060"/>
                  </a:cubicBezTo>
                  <a:cubicBezTo>
                    <a:pt x="61" y="2252"/>
                    <a:pt x="125" y="2443"/>
                    <a:pt x="229" y="2627"/>
                  </a:cubicBezTo>
                  <a:cubicBezTo>
                    <a:pt x="254" y="2670"/>
                    <a:pt x="280" y="2712"/>
                    <a:pt x="308" y="2754"/>
                  </a:cubicBezTo>
                  <a:cubicBezTo>
                    <a:pt x="436" y="2948"/>
                    <a:pt x="610" y="3134"/>
                    <a:pt x="829" y="3309"/>
                  </a:cubicBezTo>
                  <a:cubicBezTo>
                    <a:pt x="900" y="3367"/>
                    <a:pt x="978" y="3425"/>
                    <a:pt x="1062" y="3481"/>
                  </a:cubicBezTo>
                  <a:cubicBezTo>
                    <a:pt x="1145" y="3536"/>
                    <a:pt x="1232" y="3591"/>
                    <a:pt x="1325" y="3644"/>
                  </a:cubicBezTo>
                  <a:cubicBezTo>
                    <a:pt x="1432" y="3705"/>
                    <a:pt x="1547" y="3763"/>
                    <a:pt x="1667" y="3820"/>
                  </a:cubicBezTo>
                  <a:cubicBezTo>
                    <a:pt x="1813" y="3889"/>
                    <a:pt x="1966" y="3952"/>
                    <a:pt x="2123" y="4009"/>
                  </a:cubicBezTo>
                  <a:cubicBezTo>
                    <a:pt x="2233" y="4048"/>
                    <a:pt x="2344" y="4087"/>
                    <a:pt x="2459" y="4121"/>
                  </a:cubicBezTo>
                  <a:cubicBezTo>
                    <a:pt x="2575" y="4157"/>
                    <a:pt x="2692" y="4189"/>
                    <a:pt x="2813" y="4219"/>
                  </a:cubicBezTo>
                  <a:lnTo>
                    <a:pt x="15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11"/>
            <p:cNvSpPr/>
            <p:nvPr/>
          </p:nvSpPr>
          <p:spPr>
            <a:xfrm>
              <a:off x="7321500" y="3238768"/>
              <a:ext cx="55361" cy="152590"/>
            </a:xfrm>
            <a:custGeom>
              <a:rect b="b" l="l" r="r" t="t"/>
              <a:pathLst>
                <a:path extrusionOk="0" h="1830" w="664">
                  <a:moveTo>
                    <a:pt x="128" y="1"/>
                  </a:moveTo>
                  <a:cubicBezTo>
                    <a:pt x="32" y="237"/>
                    <a:pt x="1" y="478"/>
                    <a:pt x="30" y="718"/>
                  </a:cubicBezTo>
                  <a:cubicBezTo>
                    <a:pt x="55" y="910"/>
                    <a:pt x="119" y="1101"/>
                    <a:pt x="223" y="1285"/>
                  </a:cubicBezTo>
                  <a:cubicBezTo>
                    <a:pt x="247" y="1328"/>
                    <a:pt x="273" y="1370"/>
                    <a:pt x="301" y="1412"/>
                  </a:cubicBezTo>
                  <a:cubicBezTo>
                    <a:pt x="397" y="1555"/>
                    <a:pt x="519" y="1696"/>
                    <a:pt x="663" y="1830"/>
                  </a:cubicBezTo>
                  <a:lnTo>
                    <a:pt x="1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11"/>
            <p:cNvSpPr/>
            <p:nvPr/>
          </p:nvSpPr>
          <p:spPr>
            <a:xfrm>
              <a:off x="7499671" y="3089513"/>
              <a:ext cx="179173" cy="407740"/>
            </a:xfrm>
            <a:custGeom>
              <a:rect b="b" l="l" r="r" t="t"/>
              <a:pathLst>
                <a:path extrusionOk="0" h="4890" w="2149">
                  <a:moveTo>
                    <a:pt x="714" y="1"/>
                  </a:moveTo>
                  <a:cubicBezTo>
                    <a:pt x="491" y="53"/>
                    <a:pt x="273" y="116"/>
                    <a:pt x="66" y="186"/>
                  </a:cubicBezTo>
                  <a:cubicBezTo>
                    <a:pt x="44" y="195"/>
                    <a:pt x="23" y="202"/>
                    <a:pt x="1" y="210"/>
                  </a:cubicBezTo>
                  <a:lnTo>
                    <a:pt x="1349" y="4804"/>
                  </a:lnTo>
                  <a:cubicBezTo>
                    <a:pt x="1612" y="4844"/>
                    <a:pt x="1880" y="4874"/>
                    <a:pt x="2149" y="4890"/>
                  </a:cubicBezTo>
                  <a:lnTo>
                    <a:pt x="71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11"/>
            <p:cNvSpPr/>
            <p:nvPr/>
          </p:nvSpPr>
          <p:spPr>
            <a:xfrm>
              <a:off x="7688513" y="3071003"/>
              <a:ext cx="190679" cy="422416"/>
            </a:xfrm>
            <a:custGeom>
              <a:rect b="b" l="l" r="r" t="t"/>
              <a:pathLst>
                <a:path extrusionOk="0" h="5066" w="2287">
                  <a:moveTo>
                    <a:pt x="396" y="0"/>
                  </a:moveTo>
                  <a:cubicBezTo>
                    <a:pt x="264" y="0"/>
                    <a:pt x="132" y="3"/>
                    <a:pt x="1" y="8"/>
                  </a:cubicBezTo>
                  <a:lnTo>
                    <a:pt x="1486" y="5065"/>
                  </a:lnTo>
                  <a:cubicBezTo>
                    <a:pt x="1759" y="5033"/>
                    <a:pt x="2026" y="4987"/>
                    <a:pt x="2286" y="4929"/>
                  </a:cubicBezTo>
                  <a:lnTo>
                    <a:pt x="842" y="12"/>
                  </a:lnTo>
                  <a:cubicBezTo>
                    <a:pt x="694" y="4"/>
                    <a:pt x="545" y="0"/>
                    <a:pt x="396"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11"/>
            <p:cNvSpPr/>
            <p:nvPr/>
          </p:nvSpPr>
          <p:spPr>
            <a:xfrm>
              <a:off x="7782809" y="3073421"/>
              <a:ext cx="152243" cy="403238"/>
            </a:xfrm>
            <a:custGeom>
              <a:rect b="b" l="l" r="r" t="t"/>
              <a:pathLst>
                <a:path extrusionOk="0" h="4836" w="1826">
                  <a:moveTo>
                    <a:pt x="0" y="1"/>
                  </a:moveTo>
                  <a:lnTo>
                    <a:pt x="1420" y="4836"/>
                  </a:lnTo>
                  <a:cubicBezTo>
                    <a:pt x="1557" y="4800"/>
                    <a:pt x="1693" y="4760"/>
                    <a:pt x="1825" y="4716"/>
                  </a:cubicBezTo>
                  <a:lnTo>
                    <a:pt x="455" y="50"/>
                  </a:lnTo>
                  <a:cubicBezTo>
                    <a:pt x="304" y="29"/>
                    <a:pt x="153" y="1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11"/>
            <p:cNvSpPr/>
            <p:nvPr/>
          </p:nvSpPr>
          <p:spPr>
            <a:xfrm>
              <a:off x="8006168" y="3134040"/>
              <a:ext cx="118226" cy="248980"/>
            </a:xfrm>
            <a:custGeom>
              <a:rect b="b" l="l" r="r" t="t"/>
              <a:pathLst>
                <a:path extrusionOk="0" h="2986" w="1418">
                  <a:moveTo>
                    <a:pt x="1" y="0"/>
                  </a:moveTo>
                  <a:lnTo>
                    <a:pt x="874" y="2985"/>
                  </a:lnTo>
                  <a:cubicBezTo>
                    <a:pt x="896" y="2963"/>
                    <a:pt x="919" y="2939"/>
                    <a:pt x="940" y="2916"/>
                  </a:cubicBezTo>
                  <a:cubicBezTo>
                    <a:pt x="1109" y="2726"/>
                    <a:pt x="1232" y="2530"/>
                    <a:pt x="1308" y="2327"/>
                  </a:cubicBezTo>
                  <a:cubicBezTo>
                    <a:pt x="1325" y="2284"/>
                    <a:pt x="1340" y="2241"/>
                    <a:pt x="1352" y="2198"/>
                  </a:cubicBezTo>
                  <a:cubicBezTo>
                    <a:pt x="1405" y="2008"/>
                    <a:pt x="1417" y="1814"/>
                    <a:pt x="1390" y="1623"/>
                  </a:cubicBezTo>
                  <a:cubicBezTo>
                    <a:pt x="1349" y="1333"/>
                    <a:pt x="1217" y="1046"/>
                    <a:pt x="994" y="777"/>
                  </a:cubicBezTo>
                  <a:cubicBezTo>
                    <a:pt x="843" y="595"/>
                    <a:pt x="655" y="421"/>
                    <a:pt x="421" y="259"/>
                  </a:cubicBezTo>
                  <a:cubicBezTo>
                    <a:pt x="382" y="231"/>
                    <a:pt x="340" y="204"/>
                    <a:pt x="298" y="175"/>
                  </a:cubicBezTo>
                  <a:cubicBezTo>
                    <a:pt x="280" y="164"/>
                    <a:pt x="260" y="151"/>
                    <a:pt x="240" y="138"/>
                  </a:cubicBezTo>
                  <a:cubicBezTo>
                    <a:pt x="222" y="127"/>
                    <a:pt x="202" y="115"/>
                    <a:pt x="182" y="104"/>
                  </a:cubicBezTo>
                  <a:cubicBezTo>
                    <a:pt x="123" y="69"/>
                    <a:pt x="64" y="33"/>
                    <a:pt x="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11"/>
            <p:cNvSpPr/>
            <p:nvPr/>
          </p:nvSpPr>
          <p:spPr>
            <a:xfrm>
              <a:off x="7389867" y="3125284"/>
              <a:ext cx="665332" cy="318855"/>
            </a:xfrm>
            <a:custGeom>
              <a:rect b="b" l="l" r="r" t="t"/>
              <a:pathLst>
                <a:path extrusionOk="0" h="3824" w="7980">
                  <a:moveTo>
                    <a:pt x="3988" y="1"/>
                  </a:moveTo>
                  <a:cubicBezTo>
                    <a:pt x="3065" y="1"/>
                    <a:pt x="2147" y="191"/>
                    <a:pt x="1456" y="563"/>
                  </a:cubicBezTo>
                  <a:cubicBezTo>
                    <a:pt x="1401" y="594"/>
                    <a:pt x="1345" y="625"/>
                    <a:pt x="1293" y="657"/>
                  </a:cubicBezTo>
                  <a:cubicBezTo>
                    <a:pt x="0" y="1453"/>
                    <a:pt x="163" y="2659"/>
                    <a:pt x="1657" y="3353"/>
                  </a:cubicBezTo>
                  <a:cubicBezTo>
                    <a:pt x="2336" y="3669"/>
                    <a:pt x="3175" y="3823"/>
                    <a:pt x="4008" y="3823"/>
                  </a:cubicBezTo>
                  <a:cubicBezTo>
                    <a:pt x="5006" y="3823"/>
                    <a:pt x="5998" y="3601"/>
                    <a:pt x="6702" y="3167"/>
                  </a:cubicBezTo>
                  <a:cubicBezTo>
                    <a:pt x="6754" y="3134"/>
                    <a:pt x="6804" y="3101"/>
                    <a:pt x="6851" y="3067"/>
                  </a:cubicBezTo>
                  <a:cubicBezTo>
                    <a:pt x="7979" y="2274"/>
                    <a:pt x="7770" y="1137"/>
                    <a:pt x="6338" y="470"/>
                  </a:cubicBezTo>
                  <a:cubicBezTo>
                    <a:pt x="5658" y="155"/>
                    <a:pt x="4821" y="1"/>
                    <a:pt x="398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11"/>
            <p:cNvSpPr/>
            <p:nvPr/>
          </p:nvSpPr>
          <p:spPr>
            <a:xfrm>
              <a:off x="7389867" y="3125284"/>
              <a:ext cx="665332" cy="318855"/>
            </a:xfrm>
            <a:custGeom>
              <a:rect b="b" l="l" r="r" t="t"/>
              <a:pathLst>
                <a:path extrusionOk="0" h="3824" w="7980">
                  <a:moveTo>
                    <a:pt x="3988" y="1"/>
                  </a:moveTo>
                  <a:cubicBezTo>
                    <a:pt x="3065" y="1"/>
                    <a:pt x="2147" y="191"/>
                    <a:pt x="1456" y="563"/>
                  </a:cubicBezTo>
                  <a:cubicBezTo>
                    <a:pt x="1401" y="594"/>
                    <a:pt x="1345" y="625"/>
                    <a:pt x="1293" y="657"/>
                  </a:cubicBezTo>
                  <a:cubicBezTo>
                    <a:pt x="0" y="1453"/>
                    <a:pt x="163" y="2659"/>
                    <a:pt x="1657" y="3353"/>
                  </a:cubicBezTo>
                  <a:cubicBezTo>
                    <a:pt x="2336" y="3669"/>
                    <a:pt x="3175" y="3823"/>
                    <a:pt x="4008" y="3823"/>
                  </a:cubicBezTo>
                  <a:cubicBezTo>
                    <a:pt x="5006" y="3823"/>
                    <a:pt x="5998" y="3601"/>
                    <a:pt x="6702" y="3167"/>
                  </a:cubicBezTo>
                  <a:cubicBezTo>
                    <a:pt x="6754" y="3134"/>
                    <a:pt x="6804" y="3101"/>
                    <a:pt x="6851" y="3067"/>
                  </a:cubicBezTo>
                  <a:cubicBezTo>
                    <a:pt x="7979" y="2274"/>
                    <a:pt x="7770" y="1137"/>
                    <a:pt x="6338" y="470"/>
                  </a:cubicBezTo>
                  <a:cubicBezTo>
                    <a:pt x="5658" y="155"/>
                    <a:pt x="4821" y="1"/>
                    <a:pt x="39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11"/>
            <p:cNvSpPr/>
            <p:nvPr/>
          </p:nvSpPr>
          <p:spPr>
            <a:xfrm>
              <a:off x="7431221" y="3132372"/>
              <a:ext cx="584709" cy="304596"/>
            </a:xfrm>
            <a:custGeom>
              <a:rect b="b" l="l" r="r" t="t"/>
              <a:pathLst>
                <a:path extrusionOk="0" h="3653" w="7013">
                  <a:moveTo>
                    <a:pt x="3491" y="1"/>
                  </a:moveTo>
                  <a:cubicBezTo>
                    <a:pt x="2609" y="1"/>
                    <a:pt x="1733" y="183"/>
                    <a:pt x="1074" y="538"/>
                  </a:cubicBezTo>
                  <a:cubicBezTo>
                    <a:pt x="1063" y="546"/>
                    <a:pt x="1053" y="551"/>
                    <a:pt x="1040" y="556"/>
                  </a:cubicBezTo>
                  <a:cubicBezTo>
                    <a:pt x="998" y="579"/>
                    <a:pt x="958" y="604"/>
                    <a:pt x="917" y="627"/>
                  </a:cubicBezTo>
                  <a:cubicBezTo>
                    <a:pt x="671" y="779"/>
                    <a:pt x="480" y="944"/>
                    <a:pt x="344" y="1120"/>
                  </a:cubicBezTo>
                  <a:cubicBezTo>
                    <a:pt x="20" y="1537"/>
                    <a:pt x="0" y="2001"/>
                    <a:pt x="272" y="2421"/>
                  </a:cubicBezTo>
                  <a:cubicBezTo>
                    <a:pt x="432" y="2668"/>
                    <a:pt x="692" y="2899"/>
                    <a:pt x="1051" y="3096"/>
                  </a:cubicBezTo>
                  <a:cubicBezTo>
                    <a:pt x="1118" y="3133"/>
                    <a:pt x="1190" y="3170"/>
                    <a:pt x="1265" y="3205"/>
                  </a:cubicBezTo>
                  <a:cubicBezTo>
                    <a:pt x="1333" y="3236"/>
                    <a:pt x="1403" y="3266"/>
                    <a:pt x="1475" y="3294"/>
                  </a:cubicBezTo>
                  <a:cubicBezTo>
                    <a:pt x="1625" y="3354"/>
                    <a:pt x="1782" y="3406"/>
                    <a:pt x="1944" y="3450"/>
                  </a:cubicBezTo>
                  <a:cubicBezTo>
                    <a:pt x="2437" y="3585"/>
                    <a:pt x="2976" y="3652"/>
                    <a:pt x="3512" y="3652"/>
                  </a:cubicBezTo>
                  <a:cubicBezTo>
                    <a:pt x="4206" y="3652"/>
                    <a:pt x="4896" y="3540"/>
                    <a:pt x="5479" y="3320"/>
                  </a:cubicBezTo>
                  <a:cubicBezTo>
                    <a:pt x="5627" y="3264"/>
                    <a:pt x="5769" y="3201"/>
                    <a:pt x="5901" y="3131"/>
                  </a:cubicBezTo>
                  <a:cubicBezTo>
                    <a:pt x="5964" y="3098"/>
                    <a:pt x="6024" y="3062"/>
                    <a:pt x="6084" y="3027"/>
                  </a:cubicBezTo>
                  <a:cubicBezTo>
                    <a:pt x="6134" y="2995"/>
                    <a:pt x="6183" y="2963"/>
                    <a:pt x="6228" y="2932"/>
                  </a:cubicBezTo>
                  <a:cubicBezTo>
                    <a:pt x="6241" y="2922"/>
                    <a:pt x="6254" y="2914"/>
                    <a:pt x="6266" y="2904"/>
                  </a:cubicBezTo>
                  <a:cubicBezTo>
                    <a:pt x="6568" y="2683"/>
                    <a:pt x="6765" y="2435"/>
                    <a:pt x="6855" y="2178"/>
                  </a:cubicBezTo>
                  <a:cubicBezTo>
                    <a:pt x="7013" y="1743"/>
                    <a:pt x="6868" y="1285"/>
                    <a:pt x="6435" y="896"/>
                  </a:cubicBezTo>
                  <a:cubicBezTo>
                    <a:pt x="6255" y="732"/>
                    <a:pt x="6021" y="583"/>
                    <a:pt x="5737" y="451"/>
                  </a:cubicBezTo>
                  <a:cubicBezTo>
                    <a:pt x="5691" y="430"/>
                    <a:pt x="5645" y="408"/>
                    <a:pt x="5596" y="388"/>
                  </a:cubicBezTo>
                  <a:cubicBezTo>
                    <a:pt x="4973" y="129"/>
                    <a:pt x="4230" y="1"/>
                    <a:pt x="349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11"/>
            <p:cNvSpPr/>
            <p:nvPr/>
          </p:nvSpPr>
          <p:spPr>
            <a:xfrm>
              <a:off x="7431221" y="3132372"/>
              <a:ext cx="584709" cy="304596"/>
            </a:xfrm>
            <a:custGeom>
              <a:rect b="b" l="l" r="r" t="t"/>
              <a:pathLst>
                <a:path extrusionOk="0" h="3653" w="7013">
                  <a:moveTo>
                    <a:pt x="3491" y="1"/>
                  </a:moveTo>
                  <a:cubicBezTo>
                    <a:pt x="2609" y="1"/>
                    <a:pt x="1733" y="183"/>
                    <a:pt x="1074" y="538"/>
                  </a:cubicBezTo>
                  <a:cubicBezTo>
                    <a:pt x="1063" y="546"/>
                    <a:pt x="1053" y="551"/>
                    <a:pt x="1040" y="556"/>
                  </a:cubicBezTo>
                  <a:cubicBezTo>
                    <a:pt x="998" y="579"/>
                    <a:pt x="958" y="604"/>
                    <a:pt x="917" y="627"/>
                  </a:cubicBezTo>
                  <a:cubicBezTo>
                    <a:pt x="671" y="779"/>
                    <a:pt x="480" y="944"/>
                    <a:pt x="344" y="1120"/>
                  </a:cubicBezTo>
                  <a:cubicBezTo>
                    <a:pt x="20" y="1537"/>
                    <a:pt x="0" y="2001"/>
                    <a:pt x="272" y="2421"/>
                  </a:cubicBezTo>
                  <a:cubicBezTo>
                    <a:pt x="432" y="2668"/>
                    <a:pt x="692" y="2899"/>
                    <a:pt x="1051" y="3096"/>
                  </a:cubicBezTo>
                  <a:cubicBezTo>
                    <a:pt x="1118" y="3133"/>
                    <a:pt x="1190" y="3170"/>
                    <a:pt x="1265" y="3205"/>
                  </a:cubicBezTo>
                  <a:cubicBezTo>
                    <a:pt x="1333" y="3236"/>
                    <a:pt x="1403" y="3266"/>
                    <a:pt x="1475" y="3294"/>
                  </a:cubicBezTo>
                  <a:cubicBezTo>
                    <a:pt x="1625" y="3354"/>
                    <a:pt x="1782" y="3406"/>
                    <a:pt x="1944" y="3450"/>
                  </a:cubicBezTo>
                  <a:cubicBezTo>
                    <a:pt x="2437" y="3585"/>
                    <a:pt x="2976" y="3652"/>
                    <a:pt x="3512" y="3652"/>
                  </a:cubicBezTo>
                  <a:cubicBezTo>
                    <a:pt x="4206" y="3652"/>
                    <a:pt x="4896" y="3540"/>
                    <a:pt x="5479" y="3320"/>
                  </a:cubicBezTo>
                  <a:cubicBezTo>
                    <a:pt x="5627" y="3264"/>
                    <a:pt x="5769" y="3201"/>
                    <a:pt x="5901" y="3131"/>
                  </a:cubicBezTo>
                  <a:cubicBezTo>
                    <a:pt x="5964" y="3098"/>
                    <a:pt x="6024" y="3062"/>
                    <a:pt x="6084" y="3027"/>
                  </a:cubicBezTo>
                  <a:cubicBezTo>
                    <a:pt x="6134" y="2995"/>
                    <a:pt x="6183" y="2963"/>
                    <a:pt x="6228" y="2932"/>
                  </a:cubicBezTo>
                  <a:cubicBezTo>
                    <a:pt x="6241" y="2922"/>
                    <a:pt x="6254" y="2914"/>
                    <a:pt x="6266" y="2904"/>
                  </a:cubicBezTo>
                  <a:cubicBezTo>
                    <a:pt x="6568" y="2683"/>
                    <a:pt x="6765" y="2435"/>
                    <a:pt x="6855" y="2178"/>
                  </a:cubicBezTo>
                  <a:cubicBezTo>
                    <a:pt x="7013" y="1743"/>
                    <a:pt x="6868" y="1285"/>
                    <a:pt x="6435" y="896"/>
                  </a:cubicBezTo>
                  <a:cubicBezTo>
                    <a:pt x="6255" y="732"/>
                    <a:pt x="6021" y="583"/>
                    <a:pt x="5737" y="451"/>
                  </a:cubicBezTo>
                  <a:cubicBezTo>
                    <a:pt x="5691" y="430"/>
                    <a:pt x="5645" y="408"/>
                    <a:pt x="5596" y="388"/>
                  </a:cubicBezTo>
                  <a:cubicBezTo>
                    <a:pt x="4973" y="129"/>
                    <a:pt x="4230" y="1"/>
                    <a:pt x="34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11"/>
            <p:cNvSpPr/>
            <p:nvPr/>
          </p:nvSpPr>
          <p:spPr>
            <a:xfrm>
              <a:off x="7440225" y="3165975"/>
              <a:ext cx="566283" cy="271077"/>
            </a:xfrm>
            <a:custGeom>
              <a:rect b="b" l="l" r="r" t="t"/>
              <a:pathLst>
                <a:path extrusionOk="0" h="3251" w="6792">
                  <a:moveTo>
                    <a:pt x="3388" y="0"/>
                  </a:moveTo>
                  <a:cubicBezTo>
                    <a:pt x="2506" y="0"/>
                    <a:pt x="1629" y="183"/>
                    <a:pt x="969" y="539"/>
                  </a:cubicBezTo>
                  <a:cubicBezTo>
                    <a:pt x="958" y="545"/>
                    <a:pt x="947" y="550"/>
                    <a:pt x="936" y="556"/>
                  </a:cubicBezTo>
                  <a:cubicBezTo>
                    <a:pt x="894" y="578"/>
                    <a:pt x="852" y="603"/>
                    <a:pt x="813" y="628"/>
                  </a:cubicBezTo>
                  <a:cubicBezTo>
                    <a:pt x="567" y="779"/>
                    <a:pt x="376" y="945"/>
                    <a:pt x="240" y="1120"/>
                  </a:cubicBezTo>
                  <a:cubicBezTo>
                    <a:pt x="114" y="1283"/>
                    <a:pt x="35" y="1453"/>
                    <a:pt x="1" y="1624"/>
                  </a:cubicBezTo>
                  <a:cubicBezTo>
                    <a:pt x="29" y="1759"/>
                    <a:pt x="85" y="1892"/>
                    <a:pt x="168" y="2019"/>
                  </a:cubicBezTo>
                  <a:cubicBezTo>
                    <a:pt x="328" y="2266"/>
                    <a:pt x="588" y="2498"/>
                    <a:pt x="947" y="2694"/>
                  </a:cubicBezTo>
                  <a:cubicBezTo>
                    <a:pt x="1016" y="2731"/>
                    <a:pt x="1085" y="2768"/>
                    <a:pt x="1161" y="2803"/>
                  </a:cubicBezTo>
                  <a:cubicBezTo>
                    <a:pt x="1230" y="2835"/>
                    <a:pt x="1298" y="2865"/>
                    <a:pt x="1370" y="2893"/>
                  </a:cubicBezTo>
                  <a:cubicBezTo>
                    <a:pt x="1521" y="2952"/>
                    <a:pt x="1678" y="3003"/>
                    <a:pt x="1839" y="3048"/>
                  </a:cubicBezTo>
                  <a:cubicBezTo>
                    <a:pt x="2333" y="3183"/>
                    <a:pt x="2871" y="3250"/>
                    <a:pt x="3408" y="3250"/>
                  </a:cubicBezTo>
                  <a:cubicBezTo>
                    <a:pt x="4101" y="3250"/>
                    <a:pt x="4791" y="3138"/>
                    <a:pt x="5375" y="2918"/>
                  </a:cubicBezTo>
                  <a:cubicBezTo>
                    <a:pt x="5523" y="2862"/>
                    <a:pt x="5663" y="2799"/>
                    <a:pt x="5797" y="2729"/>
                  </a:cubicBezTo>
                  <a:cubicBezTo>
                    <a:pt x="5860" y="2696"/>
                    <a:pt x="5920" y="2662"/>
                    <a:pt x="5980" y="2625"/>
                  </a:cubicBezTo>
                  <a:cubicBezTo>
                    <a:pt x="6030" y="2594"/>
                    <a:pt x="6078" y="2561"/>
                    <a:pt x="6124" y="2530"/>
                  </a:cubicBezTo>
                  <a:cubicBezTo>
                    <a:pt x="6137" y="2520"/>
                    <a:pt x="6150" y="2512"/>
                    <a:pt x="6162" y="2502"/>
                  </a:cubicBezTo>
                  <a:cubicBezTo>
                    <a:pt x="6464" y="2281"/>
                    <a:pt x="6659" y="2033"/>
                    <a:pt x="6752" y="1777"/>
                  </a:cubicBezTo>
                  <a:cubicBezTo>
                    <a:pt x="6769" y="1728"/>
                    <a:pt x="6781" y="1679"/>
                    <a:pt x="6792" y="1630"/>
                  </a:cubicBezTo>
                  <a:cubicBezTo>
                    <a:pt x="6738" y="1374"/>
                    <a:pt x="6585" y="1123"/>
                    <a:pt x="6332" y="896"/>
                  </a:cubicBezTo>
                  <a:cubicBezTo>
                    <a:pt x="6148" y="731"/>
                    <a:pt x="5915" y="581"/>
                    <a:pt x="5631" y="450"/>
                  </a:cubicBezTo>
                  <a:cubicBezTo>
                    <a:pt x="5586" y="428"/>
                    <a:pt x="5540" y="407"/>
                    <a:pt x="5491" y="387"/>
                  </a:cubicBezTo>
                  <a:cubicBezTo>
                    <a:pt x="4869" y="128"/>
                    <a:pt x="4127" y="0"/>
                    <a:pt x="338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11"/>
            <p:cNvSpPr/>
            <p:nvPr/>
          </p:nvSpPr>
          <p:spPr>
            <a:xfrm>
              <a:off x="7440225" y="3165975"/>
              <a:ext cx="566283" cy="271077"/>
            </a:xfrm>
            <a:custGeom>
              <a:rect b="b" l="l" r="r" t="t"/>
              <a:pathLst>
                <a:path extrusionOk="0" h="3251" w="6792">
                  <a:moveTo>
                    <a:pt x="3388" y="0"/>
                  </a:moveTo>
                  <a:cubicBezTo>
                    <a:pt x="2506" y="0"/>
                    <a:pt x="1629" y="183"/>
                    <a:pt x="969" y="539"/>
                  </a:cubicBezTo>
                  <a:cubicBezTo>
                    <a:pt x="958" y="545"/>
                    <a:pt x="947" y="550"/>
                    <a:pt x="936" y="556"/>
                  </a:cubicBezTo>
                  <a:cubicBezTo>
                    <a:pt x="894" y="578"/>
                    <a:pt x="852" y="603"/>
                    <a:pt x="813" y="628"/>
                  </a:cubicBezTo>
                  <a:cubicBezTo>
                    <a:pt x="567" y="779"/>
                    <a:pt x="376" y="945"/>
                    <a:pt x="240" y="1120"/>
                  </a:cubicBezTo>
                  <a:cubicBezTo>
                    <a:pt x="114" y="1283"/>
                    <a:pt x="35" y="1453"/>
                    <a:pt x="1" y="1624"/>
                  </a:cubicBezTo>
                  <a:cubicBezTo>
                    <a:pt x="29" y="1759"/>
                    <a:pt x="85" y="1892"/>
                    <a:pt x="168" y="2019"/>
                  </a:cubicBezTo>
                  <a:cubicBezTo>
                    <a:pt x="328" y="2266"/>
                    <a:pt x="588" y="2498"/>
                    <a:pt x="947" y="2694"/>
                  </a:cubicBezTo>
                  <a:cubicBezTo>
                    <a:pt x="1016" y="2731"/>
                    <a:pt x="1085" y="2768"/>
                    <a:pt x="1161" y="2803"/>
                  </a:cubicBezTo>
                  <a:cubicBezTo>
                    <a:pt x="1230" y="2835"/>
                    <a:pt x="1298" y="2865"/>
                    <a:pt x="1370" y="2893"/>
                  </a:cubicBezTo>
                  <a:cubicBezTo>
                    <a:pt x="1521" y="2952"/>
                    <a:pt x="1678" y="3003"/>
                    <a:pt x="1839" y="3048"/>
                  </a:cubicBezTo>
                  <a:cubicBezTo>
                    <a:pt x="2333" y="3183"/>
                    <a:pt x="2871" y="3250"/>
                    <a:pt x="3408" y="3250"/>
                  </a:cubicBezTo>
                  <a:cubicBezTo>
                    <a:pt x="4101" y="3250"/>
                    <a:pt x="4791" y="3138"/>
                    <a:pt x="5375" y="2918"/>
                  </a:cubicBezTo>
                  <a:cubicBezTo>
                    <a:pt x="5523" y="2862"/>
                    <a:pt x="5663" y="2799"/>
                    <a:pt x="5797" y="2729"/>
                  </a:cubicBezTo>
                  <a:cubicBezTo>
                    <a:pt x="5860" y="2696"/>
                    <a:pt x="5920" y="2662"/>
                    <a:pt x="5980" y="2625"/>
                  </a:cubicBezTo>
                  <a:cubicBezTo>
                    <a:pt x="6030" y="2594"/>
                    <a:pt x="6078" y="2561"/>
                    <a:pt x="6124" y="2530"/>
                  </a:cubicBezTo>
                  <a:cubicBezTo>
                    <a:pt x="6137" y="2520"/>
                    <a:pt x="6150" y="2512"/>
                    <a:pt x="6162" y="2502"/>
                  </a:cubicBezTo>
                  <a:cubicBezTo>
                    <a:pt x="6464" y="2281"/>
                    <a:pt x="6659" y="2033"/>
                    <a:pt x="6752" y="1777"/>
                  </a:cubicBezTo>
                  <a:cubicBezTo>
                    <a:pt x="6769" y="1728"/>
                    <a:pt x="6781" y="1679"/>
                    <a:pt x="6792" y="1630"/>
                  </a:cubicBezTo>
                  <a:cubicBezTo>
                    <a:pt x="6738" y="1374"/>
                    <a:pt x="6585" y="1123"/>
                    <a:pt x="6332" y="896"/>
                  </a:cubicBezTo>
                  <a:cubicBezTo>
                    <a:pt x="6148" y="731"/>
                    <a:pt x="5915" y="581"/>
                    <a:pt x="5631" y="450"/>
                  </a:cubicBezTo>
                  <a:cubicBezTo>
                    <a:pt x="5586" y="428"/>
                    <a:pt x="5540" y="407"/>
                    <a:pt x="5491" y="387"/>
                  </a:cubicBezTo>
                  <a:cubicBezTo>
                    <a:pt x="4869" y="128"/>
                    <a:pt x="4127" y="0"/>
                    <a:pt x="3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11"/>
            <p:cNvSpPr/>
            <p:nvPr/>
          </p:nvSpPr>
          <p:spPr>
            <a:xfrm>
              <a:off x="7323918" y="3298553"/>
              <a:ext cx="791479" cy="202453"/>
            </a:xfrm>
            <a:custGeom>
              <a:rect b="b" l="l" r="r" t="t"/>
              <a:pathLst>
                <a:path extrusionOk="0" h="2428" w="9493">
                  <a:moveTo>
                    <a:pt x="9493" y="354"/>
                  </a:moveTo>
                  <a:lnTo>
                    <a:pt x="9493" y="354"/>
                  </a:lnTo>
                  <a:cubicBezTo>
                    <a:pt x="9465" y="415"/>
                    <a:pt x="9435" y="474"/>
                    <a:pt x="9403" y="532"/>
                  </a:cubicBezTo>
                  <a:lnTo>
                    <a:pt x="9403" y="532"/>
                  </a:lnTo>
                  <a:cubicBezTo>
                    <a:pt x="9435" y="474"/>
                    <a:pt x="9465" y="415"/>
                    <a:pt x="9493" y="354"/>
                  </a:cubicBezTo>
                  <a:close/>
                  <a:moveTo>
                    <a:pt x="0" y="1"/>
                  </a:moveTo>
                  <a:lnTo>
                    <a:pt x="0" y="1"/>
                  </a:lnTo>
                  <a:cubicBezTo>
                    <a:pt x="62" y="512"/>
                    <a:pt x="389" y="944"/>
                    <a:pt x="785" y="1265"/>
                  </a:cubicBezTo>
                  <a:lnTo>
                    <a:pt x="782" y="1264"/>
                  </a:lnTo>
                  <a:lnTo>
                    <a:pt x="782" y="1264"/>
                  </a:lnTo>
                  <a:cubicBezTo>
                    <a:pt x="1883" y="2115"/>
                    <a:pt x="3376" y="2428"/>
                    <a:pt x="4840" y="2428"/>
                  </a:cubicBezTo>
                  <a:cubicBezTo>
                    <a:pt x="4937" y="2428"/>
                    <a:pt x="5034" y="2427"/>
                    <a:pt x="5131" y="2424"/>
                  </a:cubicBezTo>
                  <a:cubicBezTo>
                    <a:pt x="6637" y="2335"/>
                    <a:pt x="8620" y="1942"/>
                    <a:pt x="9403" y="532"/>
                  </a:cubicBezTo>
                  <a:lnTo>
                    <a:pt x="9403" y="532"/>
                  </a:lnTo>
                  <a:cubicBezTo>
                    <a:pt x="8797" y="1610"/>
                    <a:pt x="7368" y="2055"/>
                    <a:pt x="6191" y="2261"/>
                  </a:cubicBezTo>
                  <a:cubicBezTo>
                    <a:pt x="5720" y="2329"/>
                    <a:pt x="5239" y="2365"/>
                    <a:pt x="4760" y="2365"/>
                  </a:cubicBezTo>
                  <a:cubicBezTo>
                    <a:pt x="3320" y="2365"/>
                    <a:pt x="1894" y="2037"/>
                    <a:pt x="802" y="1234"/>
                  </a:cubicBezTo>
                  <a:lnTo>
                    <a:pt x="802" y="1234"/>
                  </a:lnTo>
                  <a:lnTo>
                    <a:pt x="805" y="1237"/>
                  </a:lnTo>
                  <a:cubicBezTo>
                    <a:pt x="410" y="924"/>
                    <a:pt x="72" y="50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11"/>
            <p:cNvSpPr/>
            <p:nvPr/>
          </p:nvSpPr>
          <p:spPr>
            <a:xfrm>
              <a:off x="7512594" y="3175064"/>
              <a:ext cx="405036" cy="242310"/>
            </a:xfrm>
            <a:custGeom>
              <a:rect b="b" l="l" r="r" t="t"/>
              <a:pathLst>
                <a:path extrusionOk="0" h="2906" w="4858">
                  <a:moveTo>
                    <a:pt x="2330" y="1"/>
                  </a:moveTo>
                  <a:cubicBezTo>
                    <a:pt x="1925" y="1"/>
                    <a:pt x="1507" y="101"/>
                    <a:pt x="1094" y="304"/>
                  </a:cubicBezTo>
                  <a:lnTo>
                    <a:pt x="626" y="109"/>
                  </a:lnTo>
                  <a:lnTo>
                    <a:pt x="1" y="507"/>
                  </a:lnTo>
                  <a:lnTo>
                    <a:pt x="1" y="1060"/>
                  </a:lnTo>
                  <a:lnTo>
                    <a:pt x="148" y="1121"/>
                  </a:lnTo>
                  <a:cubicBezTo>
                    <a:pt x="138" y="1156"/>
                    <a:pt x="132" y="1191"/>
                    <a:pt x="133" y="1225"/>
                  </a:cubicBezTo>
                  <a:lnTo>
                    <a:pt x="133" y="1229"/>
                  </a:lnTo>
                  <a:cubicBezTo>
                    <a:pt x="138" y="1314"/>
                    <a:pt x="129" y="1680"/>
                    <a:pt x="133" y="1777"/>
                  </a:cubicBezTo>
                  <a:lnTo>
                    <a:pt x="133" y="1781"/>
                  </a:lnTo>
                  <a:cubicBezTo>
                    <a:pt x="141" y="1945"/>
                    <a:pt x="274" y="2091"/>
                    <a:pt x="553" y="2204"/>
                  </a:cubicBezTo>
                  <a:cubicBezTo>
                    <a:pt x="773" y="2297"/>
                    <a:pt x="992" y="2335"/>
                    <a:pt x="1207" y="2335"/>
                  </a:cubicBezTo>
                  <a:cubicBezTo>
                    <a:pt x="1510" y="2335"/>
                    <a:pt x="1806" y="2260"/>
                    <a:pt x="2091" y="2159"/>
                  </a:cubicBezTo>
                  <a:lnTo>
                    <a:pt x="2091" y="2159"/>
                  </a:lnTo>
                  <a:lnTo>
                    <a:pt x="1963" y="2291"/>
                  </a:lnTo>
                  <a:lnTo>
                    <a:pt x="1963" y="2843"/>
                  </a:lnTo>
                  <a:cubicBezTo>
                    <a:pt x="2074" y="2869"/>
                    <a:pt x="2184" y="2887"/>
                    <a:pt x="2293" y="2897"/>
                  </a:cubicBezTo>
                  <a:cubicBezTo>
                    <a:pt x="2359" y="2903"/>
                    <a:pt x="2424" y="2906"/>
                    <a:pt x="2489" y="2906"/>
                  </a:cubicBezTo>
                  <a:cubicBezTo>
                    <a:pt x="2617" y="2906"/>
                    <a:pt x="2742" y="2895"/>
                    <a:pt x="2865" y="2876"/>
                  </a:cubicBezTo>
                  <a:cubicBezTo>
                    <a:pt x="3192" y="2825"/>
                    <a:pt x="3497" y="2714"/>
                    <a:pt x="3756" y="2582"/>
                  </a:cubicBezTo>
                  <a:lnTo>
                    <a:pt x="4224" y="2778"/>
                  </a:lnTo>
                  <a:lnTo>
                    <a:pt x="4857" y="2389"/>
                  </a:lnTo>
                  <a:lnTo>
                    <a:pt x="4857" y="1837"/>
                  </a:lnTo>
                  <a:lnTo>
                    <a:pt x="4739" y="1786"/>
                  </a:lnTo>
                  <a:lnTo>
                    <a:pt x="4714" y="1775"/>
                  </a:lnTo>
                  <a:cubicBezTo>
                    <a:pt x="4723" y="1735"/>
                    <a:pt x="4729" y="1692"/>
                    <a:pt x="4727" y="1645"/>
                  </a:cubicBezTo>
                  <a:cubicBezTo>
                    <a:pt x="4727" y="1630"/>
                    <a:pt x="4724" y="1617"/>
                    <a:pt x="4723" y="1602"/>
                  </a:cubicBezTo>
                  <a:cubicBezTo>
                    <a:pt x="4715" y="1534"/>
                    <a:pt x="4730" y="1222"/>
                    <a:pt x="4727" y="1093"/>
                  </a:cubicBezTo>
                  <a:cubicBezTo>
                    <a:pt x="4727" y="1077"/>
                    <a:pt x="4724" y="1064"/>
                    <a:pt x="4723" y="1049"/>
                  </a:cubicBezTo>
                  <a:cubicBezTo>
                    <a:pt x="4704" y="895"/>
                    <a:pt x="4576" y="757"/>
                    <a:pt x="4314" y="648"/>
                  </a:cubicBezTo>
                  <a:lnTo>
                    <a:pt x="4314" y="646"/>
                  </a:lnTo>
                  <a:cubicBezTo>
                    <a:pt x="4105" y="560"/>
                    <a:pt x="3894" y="524"/>
                    <a:pt x="3686" y="524"/>
                  </a:cubicBezTo>
                  <a:cubicBezTo>
                    <a:pt x="3615" y="524"/>
                    <a:pt x="3546" y="528"/>
                    <a:pt x="3477" y="536"/>
                  </a:cubicBezTo>
                  <a:cubicBezTo>
                    <a:pt x="3453" y="538"/>
                    <a:pt x="3429" y="542"/>
                    <a:pt x="3406" y="544"/>
                  </a:cubicBezTo>
                  <a:lnTo>
                    <a:pt x="3397" y="546"/>
                  </a:lnTo>
                  <a:cubicBezTo>
                    <a:pt x="3373" y="549"/>
                    <a:pt x="3348" y="554"/>
                    <a:pt x="3324" y="558"/>
                  </a:cubicBezTo>
                  <a:cubicBezTo>
                    <a:pt x="3303" y="562"/>
                    <a:pt x="3280" y="565"/>
                    <a:pt x="3259" y="569"/>
                  </a:cubicBezTo>
                  <a:cubicBezTo>
                    <a:pt x="3250" y="573"/>
                    <a:pt x="3241" y="574"/>
                    <a:pt x="3233" y="575"/>
                  </a:cubicBezTo>
                  <a:cubicBezTo>
                    <a:pt x="3216" y="578"/>
                    <a:pt x="3199" y="581"/>
                    <a:pt x="3183" y="585"/>
                  </a:cubicBezTo>
                  <a:cubicBezTo>
                    <a:pt x="3043" y="617"/>
                    <a:pt x="2909" y="659"/>
                    <a:pt x="2779" y="704"/>
                  </a:cubicBezTo>
                  <a:cubicBezTo>
                    <a:pt x="2721" y="723"/>
                    <a:pt x="2663" y="747"/>
                    <a:pt x="2606" y="769"/>
                  </a:cubicBezTo>
                  <a:lnTo>
                    <a:pt x="2774" y="595"/>
                  </a:lnTo>
                  <a:lnTo>
                    <a:pt x="2774" y="42"/>
                  </a:lnTo>
                  <a:cubicBezTo>
                    <a:pt x="2629" y="14"/>
                    <a:pt x="2480" y="1"/>
                    <a:pt x="233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11"/>
            <p:cNvSpPr/>
            <p:nvPr/>
          </p:nvSpPr>
          <p:spPr>
            <a:xfrm>
              <a:off x="7877439" y="3268452"/>
              <a:ext cx="29431" cy="54699"/>
            </a:xfrm>
            <a:custGeom>
              <a:rect b="b" l="l" r="r" t="t"/>
              <a:pathLst>
                <a:path extrusionOk="0" h="656" w="353">
                  <a:moveTo>
                    <a:pt x="350" y="0"/>
                  </a:moveTo>
                  <a:lnTo>
                    <a:pt x="350" y="0"/>
                  </a:lnTo>
                  <a:cubicBezTo>
                    <a:pt x="340" y="350"/>
                    <a:pt x="0" y="514"/>
                    <a:pt x="1" y="514"/>
                  </a:cubicBezTo>
                  <a:lnTo>
                    <a:pt x="338" y="655"/>
                  </a:lnTo>
                  <a:cubicBezTo>
                    <a:pt x="347" y="614"/>
                    <a:pt x="353" y="572"/>
                    <a:pt x="351" y="525"/>
                  </a:cubicBezTo>
                  <a:lnTo>
                    <a:pt x="347" y="482"/>
                  </a:lnTo>
                  <a:cubicBezTo>
                    <a:pt x="339" y="419"/>
                    <a:pt x="351" y="140"/>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11"/>
            <p:cNvSpPr/>
            <p:nvPr/>
          </p:nvSpPr>
          <p:spPr>
            <a:xfrm>
              <a:off x="7609391" y="3178816"/>
              <a:ext cx="134484" cy="91971"/>
            </a:xfrm>
            <a:custGeom>
              <a:rect b="b" l="l" r="r" t="t"/>
              <a:pathLst>
                <a:path extrusionOk="0" h="1103" w="1613">
                  <a:moveTo>
                    <a:pt x="1612" y="0"/>
                  </a:moveTo>
                  <a:lnTo>
                    <a:pt x="1064" y="571"/>
                  </a:lnTo>
                  <a:cubicBezTo>
                    <a:pt x="997" y="554"/>
                    <a:pt x="926" y="546"/>
                    <a:pt x="854" y="546"/>
                  </a:cubicBezTo>
                  <a:cubicBezTo>
                    <a:pt x="664" y="546"/>
                    <a:pt x="460" y="605"/>
                    <a:pt x="259" y="732"/>
                  </a:cubicBezTo>
                  <a:cubicBezTo>
                    <a:pt x="0" y="898"/>
                    <a:pt x="23" y="1008"/>
                    <a:pt x="164" y="1067"/>
                  </a:cubicBezTo>
                  <a:cubicBezTo>
                    <a:pt x="200" y="1081"/>
                    <a:pt x="238" y="1092"/>
                    <a:pt x="278" y="1097"/>
                  </a:cubicBezTo>
                  <a:cubicBezTo>
                    <a:pt x="301" y="1101"/>
                    <a:pt x="325" y="1102"/>
                    <a:pt x="349" y="1102"/>
                  </a:cubicBezTo>
                  <a:cubicBezTo>
                    <a:pt x="401" y="1102"/>
                    <a:pt x="456" y="1095"/>
                    <a:pt x="517" y="1080"/>
                  </a:cubicBezTo>
                  <a:cubicBezTo>
                    <a:pt x="660" y="1049"/>
                    <a:pt x="835" y="977"/>
                    <a:pt x="1070" y="877"/>
                  </a:cubicBezTo>
                  <a:cubicBezTo>
                    <a:pt x="1102" y="865"/>
                    <a:pt x="1134" y="850"/>
                    <a:pt x="1169" y="836"/>
                  </a:cubicBezTo>
                  <a:cubicBezTo>
                    <a:pt x="1252" y="802"/>
                    <a:pt x="1339" y="766"/>
                    <a:pt x="1428" y="732"/>
                  </a:cubicBezTo>
                  <a:cubicBezTo>
                    <a:pt x="1435" y="729"/>
                    <a:pt x="1439" y="728"/>
                    <a:pt x="1445" y="725"/>
                  </a:cubicBezTo>
                  <a:lnTo>
                    <a:pt x="1611" y="551"/>
                  </a:lnTo>
                  <a:lnTo>
                    <a:pt x="16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11"/>
            <p:cNvSpPr/>
            <p:nvPr/>
          </p:nvSpPr>
          <p:spPr>
            <a:xfrm>
              <a:off x="7512427" y="3217505"/>
              <a:ext cx="39103" cy="51113"/>
            </a:xfrm>
            <a:custGeom>
              <a:rect b="b" l="l" r="r" t="t"/>
              <a:pathLst>
                <a:path extrusionOk="0" h="613" w="469">
                  <a:moveTo>
                    <a:pt x="2" y="0"/>
                  </a:moveTo>
                  <a:lnTo>
                    <a:pt x="1" y="551"/>
                  </a:lnTo>
                  <a:lnTo>
                    <a:pt x="147" y="612"/>
                  </a:lnTo>
                  <a:cubicBezTo>
                    <a:pt x="182" y="480"/>
                    <a:pt x="295" y="339"/>
                    <a:pt x="468" y="195"/>
                  </a:cubicBezTo>
                  <a:lnTo>
                    <a:pt x="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11"/>
            <p:cNvSpPr/>
            <p:nvPr/>
          </p:nvSpPr>
          <p:spPr>
            <a:xfrm>
              <a:off x="7676090" y="3328237"/>
              <a:ext cx="241537" cy="89136"/>
            </a:xfrm>
            <a:custGeom>
              <a:rect b="b" l="l" r="r" t="t"/>
              <a:pathLst>
                <a:path extrusionOk="0" h="1069" w="2897">
                  <a:moveTo>
                    <a:pt x="2896" y="0"/>
                  </a:moveTo>
                  <a:lnTo>
                    <a:pt x="2263" y="389"/>
                  </a:lnTo>
                  <a:lnTo>
                    <a:pt x="1794" y="192"/>
                  </a:lnTo>
                  <a:cubicBezTo>
                    <a:pt x="1532" y="323"/>
                    <a:pt x="1229" y="435"/>
                    <a:pt x="902" y="486"/>
                  </a:cubicBezTo>
                  <a:cubicBezTo>
                    <a:pt x="777" y="505"/>
                    <a:pt x="650" y="516"/>
                    <a:pt x="520" y="516"/>
                  </a:cubicBezTo>
                  <a:cubicBezTo>
                    <a:pt x="457" y="516"/>
                    <a:pt x="393" y="513"/>
                    <a:pt x="329" y="508"/>
                  </a:cubicBezTo>
                  <a:cubicBezTo>
                    <a:pt x="223" y="497"/>
                    <a:pt x="112" y="481"/>
                    <a:pt x="1" y="454"/>
                  </a:cubicBezTo>
                  <a:lnTo>
                    <a:pt x="1" y="1006"/>
                  </a:lnTo>
                  <a:cubicBezTo>
                    <a:pt x="112" y="1034"/>
                    <a:pt x="221" y="1050"/>
                    <a:pt x="329" y="1060"/>
                  </a:cubicBezTo>
                  <a:cubicBezTo>
                    <a:pt x="392" y="1066"/>
                    <a:pt x="455" y="1068"/>
                    <a:pt x="517" y="1068"/>
                  </a:cubicBezTo>
                  <a:cubicBezTo>
                    <a:pt x="648" y="1068"/>
                    <a:pt x="777" y="1057"/>
                    <a:pt x="902" y="1037"/>
                  </a:cubicBezTo>
                  <a:cubicBezTo>
                    <a:pt x="1230" y="988"/>
                    <a:pt x="1532" y="877"/>
                    <a:pt x="1794" y="745"/>
                  </a:cubicBezTo>
                  <a:lnTo>
                    <a:pt x="2262" y="942"/>
                  </a:lnTo>
                  <a:lnTo>
                    <a:pt x="2896" y="552"/>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11"/>
            <p:cNvSpPr/>
            <p:nvPr/>
          </p:nvSpPr>
          <p:spPr>
            <a:xfrm>
              <a:off x="6644919" y="1699699"/>
              <a:ext cx="624896" cy="684570"/>
            </a:xfrm>
            <a:custGeom>
              <a:rect b="b" l="l" r="r" t="t"/>
              <a:pathLst>
                <a:path extrusionOk="0" h="8210" w="7495">
                  <a:moveTo>
                    <a:pt x="313" y="497"/>
                  </a:moveTo>
                  <a:cubicBezTo>
                    <a:pt x="210" y="543"/>
                    <a:pt x="105" y="593"/>
                    <a:pt x="0" y="648"/>
                  </a:cubicBezTo>
                  <a:cubicBezTo>
                    <a:pt x="105" y="594"/>
                    <a:pt x="210" y="544"/>
                    <a:pt x="313" y="497"/>
                  </a:cubicBezTo>
                  <a:close/>
                  <a:moveTo>
                    <a:pt x="2459" y="1"/>
                  </a:moveTo>
                  <a:cubicBezTo>
                    <a:pt x="1809" y="1"/>
                    <a:pt x="1092" y="145"/>
                    <a:pt x="313" y="497"/>
                  </a:cubicBezTo>
                  <a:lnTo>
                    <a:pt x="313" y="497"/>
                  </a:lnTo>
                  <a:cubicBezTo>
                    <a:pt x="1028" y="177"/>
                    <a:pt x="1693" y="50"/>
                    <a:pt x="2302" y="50"/>
                  </a:cubicBezTo>
                  <a:cubicBezTo>
                    <a:pt x="3323" y="50"/>
                    <a:pt x="4184" y="407"/>
                    <a:pt x="4848" y="803"/>
                  </a:cubicBezTo>
                  <a:cubicBezTo>
                    <a:pt x="6462" y="1887"/>
                    <a:pt x="7484" y="3704"/>
                    <a:pt x="6926" y="6105"/>
                  </a:cubicBezTo>
                  <a:lnTo>
                    <a:pt x="6927" y="6099"/>
                  </a:lnTo>
                  <a:lnTo>
                    <a:pt x="6927" y="6099"/>
                  </a:lnTo>
                  <a:cubicBezTo>
                    <a:pt x="6746" y="6779"/>
                    <a:pt x="6379" y="7539"/>
                    <a:pt x="5713" y="8210"/>
                  </a:cubicBezTo>
                  <a:cubicBezTo>
                    <a:pt x="6393" y="7540"/>
                    <a:pt x="6789" y="6768"/>
                    <a:pt x="6980" y="6080"/>
                  </a:cubicBezTo>
                  <a:lnTo>
                    <a:pt x="6980" y="6084"/>
                  </a:lnTo>
                  <a:cubicBezTo>
                    <a:pt x="7495" y="4095"/>
                    <a:pt x="6848" y="2517"/>
                    <a:pt x="5770" y="1402"/>
                  </a:cubicBezTo>
                  <a:cubicBezTo>
                    <a:pt x="5006" y="698"/>
                    <a:pt x="3893"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11"/>
            <p:cNvSpPr/>
            <p:nvPr/>
          </p:nvSpPr>
          <p:spPr>
            <a:xfrm>
              <a:off x="7703771" y="3390356"/>
              <a:ext cx="122228" cy="28684"/>
            </a:xfrm>
            <a:custGeom>
              <a:rect b="b" l="l" r="r" t="t"/>
              <a:pathLst>
                <a:path extrusionOk="0" h="344" w="1466">
                  <a:moveTo>
                    <a:pt x="1465" y="0"/>
                  </a:moveTo>
                  <a:lnTo>
                    <a:pt x="1465" y="0"/>
                  </a:lnTo>
                  <a:cubicBezTo>
                    <a:pt x="1345" y="44"/>
                    <a:pt x="1226" y="91"/>
                    <a:pt x="1104" y="131"/>
                  </a:cubicBezTo>
                  <a:cubicBezTo>
                    <a:pt x="985" y="168"/>
                    <a:pt x="865" y="203"/>
                    <a:pt x="743" y="229"/>
                  </a:cubicBezTo>
                  <a:cubicBezTo>
                    <a:pt x="498" y="285"/>
                    <a:pt x="252" y="312"/>
                    <a:pt x="0" y="317"/>
                  </a:cubicBezTo>
                  <a:cubicBezTo>
                    <a:pt x="98" y="335"/>
                    <a:pt x="198" y="344"/>
                    <a:pt x="300" y="344"/>
                  </a:cubicBezTo>
                  <a:cubicBezTo>
                    <a:pt x="451" y="344"/>
                    <a:pt x="604" y="325"/>
                    <a:pt x="754" y="291"/>
                  </a:cubicBezTo>
                  <a:cubicBezTo>
                    <a:pt x="1004" y="233"/>
                    <a:pt x="1249" y="136"/>
                    <a:pt x="14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11"/>
            <p:cNvSpPr/>
            <p:nvPr/>
          </p:nvSpPr>
          <p:spPr>
            <a:xfrm>
              <a:off x="7523182" y="3273872"/>
              <a:ext cx="296732" cy="96140"/>
            </a:xfrm>
            <a:custGeom>
              <a:rect b="b" l="l" r="r" t="t"/>
              <a:pathLst>
                <a:path extrusionOk="0" h="1153" w="3559">
                  <a:moveTo>
                    <a:pt x="4" y="47"/>
                  </a:moveTo>
                  <a:cubicBezTo>
                    <a:pt x="4" y="48"/>
                    <a:pt x="4" y="49"/>
                    <a:pt x="4" y="50"/>
                  </a:cubicBezTo>
                  <a:lnTo>
                    <a:pt x="4" y="50"/>
                  </a:lnTo>
                  <a:cubicBezTo>
                    <a:pt x="4" y="49"/>
                    <a:pt x="4" y="48"/>
                    <a:pt x="4" y="47"/>
                  </a:cubicBezTo>
                  <a:close/>
                  <a:moveTo>
                    <a:pt x="3180" y="0"/>
                  </a:moveTo>
                  <a:cubicBezTo>
                    <a:pt x="2916" y="0"/>
                    <a:pt x="2598" y="173"/>
                    <a:pt x="2191" y="338"/>
                  </a:cubicBezTo>
                  <a:cubicBezTo>
                    <a:pt x="1838" y="479"/>
                    <a:pt x="1464" y="600"/>
                    <a:pt x="1078" y="600"/>
                  </a:cubicBezTo>
                  <a:cubicBezTo>
                    <a:pt x="863" y="600"/>
                    <a:pt x="644" y="562"/>
                    <a:pt x="422" y="470"/>
                  </a:cubicBezTo>
                  <a:cubicBezTo>
                    <a:pt x="148" y="355"/>
                    <a:pt x="14" y="212"/>
                    <a:pt x="4" y="50"/>
                  </a:cubicBezTo>
                  <a:lnTo>
                    <a:pt x="4" y="50"/>
                  </a:lnTo>
                  <a:cubicBezTo>
                    <a:pt x="9" y="142"/>
                    <a:pt x="1" y="499"/>
                    <a:pt x="5" y="595"/>
                  </a:cubicBezTo>
                  <a:lnTo>
                    <a:pt x="5" y="598"/>
                  </a:lnTo>
                  <a:cubicBezTo>
                    <a:pt x="15" y="761"/>
                    <a:pt x="147" y="906"/>
                    <a:pt x="422" y="1023"/>
                  </a:cubicBezTo>
                  <a:cubicBezTo>
                    <a:pt x="643" y="1115"/>
                    <a:pt x="863" y="1153"/>
                    <a:pt x="1078" y="1153"/>
                  </a:cubicBezTo>
                  <a:cubicBezTo>
                    <a:pt x="1381" y="1153"/>
                    <a:pt x="1677" y="1078"/>
                    <a:pt x="1961" y="977"/>
                  </a:cubicBezTo>
                  <a:lnTo>
                    <a:pt x="1965" y="976"/>
                  </a:lnTo>
                  <a:lnTo>
                    <a:pt x="2419" y="508"/>
                  </a:lnTo>
                  <a:cubicBezTo>
                    <a:pt x="2492" y="529"/>
                    <a:pt x="2588" y="544"/>
                    <a:pt x="2697" y="544"/>
                  </a:cubicBezTo>
                  <a:cubicBezTo>
                    <a:pt x="2879" y="544"/>
                    <a:pt x="3096" y="501"/>
                    <a:pt x="3301" y="370"/>
                  </a:cubicBezTo>
                  <a:cubicBezTo>
                    <a:pt x="3505" y="239"/>
                    <a:pt x="3558" y="115"/>
                    <a:pt x="3371" y="36"/>
                  </a:cubicBezTo>
                  <a:cubicBezTo>
                    <a:pt x="3310"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11"/>
            <p:cNvSpPr/>
            <p:nvPr/>
          </p:nvSpPr>
          <p:spPr>
            <a:xfrm>
              <a:off x="7698018" y="3178732"/>
              <a:ext cx="45690" cy="93805"/>
            </a:xfrm>
            <a:custGeom>
              <a:rect b="b" l="l" r="r" t="t"/>
              <a:pathLst>
                <a:path extrusionOk="0" h="1125" w="548">
                  <a:moveTo>
                    <a:pt x="548" y="0"/>
                  </a:moveTo>
                  <a:lnTo>
                    <a:pt x="1" y="572"/>
                  </a:lnTo>
                  <a:lnTo>
                    <a:pt x="1" y="1125"/>
                  </a:lnTo>
                  <a:lnTo>
                    <a:pt x="548" y="552"/>
                  </a:lnTo>
                  <a:lnTo>
                    <a:pt x="54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11"/>
            <p:cNvSpPr/>
            <p:nvPr/>
          </p:nvSpPr>
          <p:spPr>
            <a:xfrm>
              <a:off x="7698018" y="3178732"/>
              <a:ext cx="45690" cy="93805"/>
            </a:xfrm>
            <a:custGeom>
              <a:rect b="b" l="l" r="r" t="t"/>
              <a:pathLst>
                <a:path extrusionOk="0" h="1125" w="548">
                  <a:moveTo>
                    <a:pt x="548" y="0"/>
                  </a:moveTo>
                  <a:lnTo>
                    <a:pt x="1" y="572"/>
                  </a:lnTo>
                  <a:lnTo>
                    <a:pt x="1" y="1125"/>
                  </a:lnTo>
                  <a:lnTo>
                    <a:pt x="548" y="552"/>
                  </a:lnTo>
                  <a:lnTo>
                    <a:pt x="54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11"/>
            <p:cNvSpPr/>
            <p:nvPr/>
          </p:nvSpPr>
          <p:spPr>
            <a:xfrm>
              <a:off x="7512427" y="3217505"/>
              <a:ext cx="39103" cy="51197"/>
            </a:xfrm>
            <a:custGeom>
              <a:rect b="b" l="l" r="r" t="t"/>
              <a:pathLst>
                <a:path extrusionOk="0" h="614" w="469">
                  <a:moveTo>
                    <a:pt x="1" y="0"/>
                  </a:moveTo>
                  <a:lnTo>
                    <a:pt x="1" y="553"/>
                  </a:lnTo>
                  <a:lnTo>
                    <a:pt x="147" y="613"/>
                  </a:lnTo>
                  <a:lnTo>
                    <a:pt x="468" y="195"/>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11"/>
            <p:cNvSpPr/>
            <p:nvPr/>
          </p:nvSpPr>
          <p:spPr>
            <a:xfrm>
              <a:off x="7512427" y="3217505"/>
              <a:ext cx="39103" cy="51197"/>
            </a:xfrm>
            <a:custGeom>
              <a:rect b="b" l="l" r="r" t="t"/>
              <a:pathLst>
                <a:path extrusionOk="0" h="614" w="469">
                  <a:moveTo>
                    <a:pt x="1" y="0"/>
                  </a:moveTo>
                  <a:lnTo>
                    <a:pt x="1" y="553"/>
                  </a:lnTo>
                  <a:lnTo>
                    <a:pt x="147" y="613"/>
                  </a:lnTo>
                  <a:lnTo>
                    <a:pt x="468" y="195"/>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11"/>
            <p:cNvSpPr/>
            <p:nvPr/>
          </p:nvSpPr>
          <p:spPr>
            <a:xfrm>
              <a:off x="7512510" y="3175397"/>
              <a:ext cx="405369" cy="196282"/>
            </a:xfrm>
            <a:custGeom>
              <a:rect b="b" l="l" r="r" t="t"/>
              <a:pathLst>
                <a:path extrusionOk="0" h="2354" w="4862">
                  <a:moveTo>
                    <a:pt x="2329" y="0"/>
                  </a:moveTo>
                  <a:cubicBezTo>
                    <a:pt x="1924" y="0"/>
                    <a:pt x="1506" y="102"/>
                    <a:pt x="1094" y="304"/>
                  </a:cubicBezTo>
                  <a:lnTo>
                    <a:pt x="625" y="108"/>
                  </a:lnTo>
                  <a:lnTo>
                    <a:pt x="1" y="507"/>
                  </a:lnTo>
                  <a:lnTo>
                    <a:pt x="469" y="703"/>
                  </a:lnTo>
                  <a:cubicBezTo>
                    <a:pt x="245" y="887"/>
                    <a:pt x="127" y="1065"/>
                    <a:pt x="134" y="1225"/>
                  </a:cubicBezTo>
                  <a:lnTo>
                    <a:pt x="134" y="1229"/>
                  </a:lnTo>
                  <a:cubicBezTo>
                    <a:pt x="143" y="1391"/>
                    <a:pt x="276" y="1535"/>
                    <a:pt x="555" y="1651"/>
                  </a:cubicBezTo>
                  <a:cubicBezTo>
                    <a:pt x="775" y="1743"/>
                    <a:pt x="994" y="1781"/>
                    <a:pt x="1210" y="1781"/>
                  </a:cubicBezTo>
                  <a:cubicBezTo>
                    <a:pt x="1595" y="1781"/>
                    <a:pt x="1970" y="1660"/>
                    <a:pt x="2322" y="1519"/>
                  </a:cubicBezTo>
                  <a:cubicBezTo>
                    <a:pt x="2728" y="1354"/>
                    <a:pt x="3047" y="1182"/>
                    <a:pt x="3311" y="1182"/>
                  </a:cubicBezTo>
                  <a:cubicBezTo>
                    <a:pt x="3378" y="1182"/>
                    <a:pt x="3442" y="1193"/>
                    <a:pt x="3503" y="1218"/>
                  </a:cubicBezTo>
                  <a:cubicBezTo>
                    <a:pt x="3689" y="1298"/>
                    <a:pt x="3636" y="1420"/>
                    <a:pt x="3432" y="1551"/>
                  </a:cubicBezTo>
                  <a:cubicBezTo>
                    <a:pt x="3226" y="1683"/>
                    <a:pt x="3007" y="1725"/>
                    <a:pt x="2824" y="1725"/>
                  </a:cubicBezTo>
                  <a:cubicBezTo>
                    <a:pt x="2717" y="1725"/>
                    <a:pt x="2622" y="1711"/>
                    <a:pt x="2549" y="1691"/>
                  </a:cubicBezTo>
                  <a:lnTo>
                    <a:pt x="1967" y="2290"/>
                  </a:lnTo>
                  <a:cubicBezTo>
                    <a:pt x="2078" y="2316"/>
                    <a:pt x="2189" y="2334"/>
                    <a:pt x="2296" y="2345"/>
                  </a:cubicBezTo>
                  <a:cubicBezTo>
                    <a:pt x="2361" y="2350"/>
                    <a:pt x="2425" y="2353"/>
                    <a:pt x="2489" y="2353"/>
                  </a:cubicBezTo>
                  <a:cubicBezTo>
                    <a:pt x="2618" y="2353"/>
                    <a:pt x="2745" y="2342"/>
                    <a:pt x="2869" y="2324"/>
                  </a:cubicBezTo>
                  <a:cubicBezTo>
                    <a:pt x="3196" y="2272"/>
                    <a:pt x="3501" y="2161"/>
                    <a:pt x="3760" y="2030"/>
                  </a:cubicBezTo>
                  <a:lnTo>
                    <a:pt x="4229" y="2226"/>
                  </a:lnTo>
                  <a:lnTo>
                    <a:pt x="4862" y="1837"/>
                  </a:lnTo>
                  <a:lnTo>
                    <a:pt x="4740" y="1783"/>
                  </a:lnTo>
                  <a:lnTo>
                    <a:pt x="4377" y="1630"/>
                  </a:lnTo>
                  <a:cubicBezTo>
                    <a:pt x="4377" y="1630"/>
                    <a:pt x="4733" y="1457"/>
                    <a:pt x="4727" y="1091"/>
                  </a:cubicBezTo>
                  <a:cubicBezTo>
                    <a:pt x="4727" y="1075"/>
                    <a:pt x="4724" y="1061"/>
                    <a:pt x="4722" y="1048"/>
                  </a:cubicBezTo>
                  <a:cubicBezTo>
                    <a:pt x="4704" y="892"/>
                    <a:pt x="4575" y="754"/>
                    <a:pt x="4314" y="645"/>
                  </a:cubicBezTo>
                  <a:lnTo>
                    <a:pt x="4314" y="644"/>
                  </a:lnTo>
                  <a:cubicBezTo>
                    <a:pt x="4105" y="557"/>
                    <a:pt x="3894" y="521"/>
                    <a:pt x="3686" y="521"/>
                  </a:cubicBezTo>
                  <a:cubicBezTo>
                    <a:pt x="3615" y="521"/>
                    <a:pt x="3546" y="525"/>
                    <a:pt x="3477" y="533"/>
                  </a:cubicBezTo>
                  <a:cubicBezTo>
                    <a:pt x="3452" y="536"/>
                    <a:pt x="3429" y="539"/>
                    <a:pt x="3406" y="542"/>
                  </a:cubicBezTo>
                  <a:lnTo>
                    <a:pt x="3397" y="543"/>
                  </a:lnTo>
                  <a:cubicBezTo>
                    <a:pt x="3372" y="548"/>
                    <a:pt x="3347" y="552"/>
                    <a:pt x="3324" y="555"/>
                  </a:cubicBezTo>
                  <a:cubicBezTo>
                    <a:pt x="3302" y="559"/>
                    <a:pt x="3280" y="563"/>
                    <a:pt x="3259" y="568"/>
                  </a:cubicBezTo>
                  <a:cubicBezTo>
                    <a:pt x="3250" y="570"/>
                    <a:pt x="3240" y="571"/>
                    <a:pt x="3233" y="572"/>
                  </a:cubicBezTo>
                  <a:cubicBezTo>
                    <a:pt x="3215" y="575"/>
                    <a:pt x="3198" y="579"/>
                    <a:pt x="3182" y="582"/>
                  </a:cubicBezTo>
                  <a:cubicBezTo>
                    <a:pt x="3043" y="614"/>
                    <a:pt x="2908" y="657"/>
                    <a:pt x="2779" y="702"/>
                  </a:cubicBezTo>
                  <a:cubicBezTo>
                    <a:pt x="2716" y="724"/>
                    <a:pt x="2653" y="748"/>
                    <a:pt x="2590" y="772"/>
                  </a:cubicBezTo>
                  <a:cubicBezTo>
                    <a:pt x="2501" y="807"/>
                    <a:pt x="2412" y="844"/>
                    <a:pt x="2329" y="878"/>
                  </a:cubicBezTo>
                  <a:cubicBezTo>
                    <a:pt x="2295" y="892"/>
                    <a:pt x="2264" y="906"/>
                    <a:pt x="2231" y="920"/>
                  </a:cubicBezTo>
                  <a:cubicBezTo>
                    <a:pt x="1996" y="1020"/>
                    <a:pt x="1820" y="1092"/>
                    <a:pt x="1678" y="1123"/>
                  </a:cubicBezTo>
                  <a:cubicBezTo>
                    <a:pt x="1617" y="1138"/>
                    <a:pt x="1561" y="1145"/>
                    <a:pt x="1510" y="1145"/>
                  </a:cubicBezTo>
                  <a:cubicBezTo>
                    <a:pt x="1486" y="1145"/>
                    <a:pt x="1462" y="1144"/>
                    <a:pt x="1440" y="1140"/>
                  </a:cubicBezTo>
                  <a:cubicBezTo>
                    <a:pt x="1400" y="1135"/>
                    <a:pt x="1363" y="1125"/>
                    <a:pt x="1327" y="1110"/>
                  </a:cubicBezTo>
                  <a:cubicBezTo>
                    <a:pt x="1187" y="1051"/>
                    <a:pt x="1162" y="941"/>
                    <a:pt x="1422" y="775"/>
                  </a:cubicBezTo>
                  <a:cubicBezTo>
                    <a:pt x="1622" y="647"/>
                    <a:pt x="1826" y="588"/>
                    <a:pt x="2016" y="588"/>
                  </a:cubicBezTo>
                  <a:cubicBezTo>
                    <a:pt x="2088" y="588"/>
                    <a:pt x="2159" y="597"/>
                    <a:pt x="2227" y="614"/>
                  </a:cubicBezTo>
                  <a:lnTo>
                    <a:pt x="2774" y="42"/>
                  </a:lnTo>
                  <a:cubicBezTo>
                    <a:pt x="2628" y="14"/>
                    <a:pt x="2480" y="0"/>
                    <a:pt x="232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11"/>
            <p:cNvSpPr/>
            <p:nvPr/>
          </p:nvSpPr>
          <p:spPr>
            <a:xfrm>
              <a:off x="7512510" y="3175397"/>
              <a:ext cx="405369" cy="196282"/>
            </a:xfrm>
            <a:custGeom>
              <a:rect b="b" l="l" r="r" t="t"/>
              <a:pathLst>
                <a:path extrusionOk="0" h="2354" w="4862">
                  <a:moveTo>
                    <a:pt x="2329" y="0"/>
                  </a:moveTo>
                  <a:cubicBezTo>
                    <a:pt x="1924" y="0"/>
                    <a:pt x="1506" y="102"/>
                    <a:pt x="1094" y="304"/>
                  </a:cubicBezTo>
                  <a:lnTo>
                    <a:pt x="625" y="108"/>
                  </a:lnTo>
                  <a:lnTo>
                    <a:pt x="1" y="507"/>
                  </a:lnTo>
                  <a:lnTo>
                    <a:pt x="469" y="703"/>
                  </a:lnTo>
                  <a:cubicBezTo>
                    <a:pt x="245" y="887"/>
                    <a:pt x="127" y="1065"/>
                    <a:pt x="134" y="1225"/>
                  </a:cubicBezTo>
                  <a:lnTo>
                    <a:pt x="134" y="1229"/>
                  </a:lnTo>
                  <a:cubicBezTo>
                    <a:pt x="143" y="1391"/>
                    <a:pt x="276" y="1535"/>
                    <a:pt x="555" y="1651"/>
                  </a:cubicBezTo>
                  <a:cubicBezTo>
                    <a:pt x="775" y="1743"/>
                    <a:pt x="994" y="1781"/>
                    <a:pt x="1210" y="1781"/>
                  </a:cubicBezTo>
                  <a:cubicBezTo>
                    <a:pt x="1595" y="1781"/>
                    <a:pt x="1970" y="1660"/>
                    <a:pt x="2322" y="1519"/>
                  </a:cubicBezTo>
                  <a:cubicBezTo>
                    <a:pt x="2728" y="1354"/>
                    <a:pt x="3047" y="1182"/>
                    <a:pt x="3311" y="1182"/>
                  </a:cubicBezTo>
                  <a:cubicBezTo>
                    <a:pt x="3378" y="1182"/>
                    <a:pt x="3442" y="1193"/>
                    <a:pt x="3503" y="1218"/>
                  </a:cubicBezTo>
                  <a:cubicBezTo>
                    <a:pt x="3689" y="1298"/>
                    <a:pt x="3636" y="1420"/>
                    <a:pt x="3432" y="1551"/>
                  </a:cubicBezTo>
                  <a:cubicBezTo>
                    <a:pt x="3226" y="1683"/>
                    <a:pt x="3007" y="1725"/>
                    <a:pt x="2824" y="1725"/>
                  </a:cubicBezTo>
                  <a:cubicBezTo>
                    <a:pt x="2717" y="1725"/>
                    <a:pt x="2622" y="1711"/>
                    <a:pt x="2549" y="1691"/>
                  </a:cubicBezTo>
                  <a:lnTo>
                    <a:pt x="1967" y="2290"/>
                  </a:lnTo>
                  <a:cubicBezTo>
                    <a:pt x="2078" y="2316"/>
                    <a:pt x="2189" y="2334"/>
                    <a:pt x="2296" y="2345"/>
                  </a:cubicBezTo>
                  <a:cubicBezTo>
                    <a:pt x="2361" y="2350"/>
                    <a:pt x="2425" y="2353"/>
                    <a:pt x="2489" y="2353"/>
                  </a:cubicBezTo>
                  <a:cubicBezTo>
                    <a:pt x="2618" y="2353"/>
                    <a:pt x="2745" y="2342"/>
                    <a:pt x="2869" y="2324"/>
                  </a:cubicBezTo>
                  <a:cubicBezTo>
                    <a:pt x="3196" y="2272"/>
                    <a:pt x="3501" y="2161"/>
                    <a:pt x="3760" y="2030"/>
                  </a:cubicBezTo>
                  <a:lnTo>
                    <a:pt x="4229" y="2226"/>
                  </a:lnTo>
                  <a:lnTo>
                    <a:pt x="4862" y="1837"/>
                  </a:lnTo>
                  <a:lnTo>
                    <a:pt x="4740" y="1783"/>
                  </a:lnTo>
                  <a:lnTo>
                    <a:pt x="4377" y="1630"/>
                  </a:lnTo>
                  <a:cubicBezTo>
                    <a:pt x="4377" y="1630"/>
                    <a:pt x="4733" y="1457"/>
                    <a:pt x="4727" y="1091"/>
                  </a:cubicBezTo>
                  <a:cubicBezTo>
                    <a:pt x="4727" y="1075"/>
                    <a:pt x="4724" y="1061"/>
                    <a:pt x="4722" y="1048"/>
                  </a:cubicBezTo>
                  <a:cubicBezTo>
                    <a:pt x="4704" y="892"/>
                    <a:pt x="4575" y="754"/>
                    <a:pt x="4314" y="645"/>
                  </a:cubicBezTo>
                  <a:lnTo>
                    <a:pt x="4314" y="644"/>
                  </a:lnTo>
                  <a:cubicBezTo>
                    <a:pt x="4105" y="557"/>
                    <a:pt x="3894" y="521"/>
                    <a:pt x="3686" y="521"/>
                  </a:cubicBezTo>
                  <a:cubicBezTo>
                    <a:pt x="3615" y="521"/>
                    <a:pt x="3546" y="525"/>
                    <a:pt x="3477" y="533"/>
                  </a:cubicBezTo>
                  <a:cubicBezTo>
                    <a:pt x="3452" y="536"/>
                    <a:pt x="3429" y="539"/>
                    <a:pt x="3406" y="542"/>
                  </a:cubicBezTo>
                  <a:lnTo>
                    <a:pt x="3397" y="543"/>
                  </a:lnTo>
                  <a:cubicBezTo>
                    <a:pt x="3372" y="548"/>
                    <a:pt x="3347" y="552"/>
                    <a:pt x="3324" y="555"/>
                  </a:cubicBezTo>
                  <a:cubicBezTo>
                    <a:pt x="3302" y="559"/>
                    <a:pt x="3280" y="563"/>
                    <a:pt x="3259" y="568"/>
                  </a:cubicBezTo>
                  <a:cubicBezTo>
                    <a:pt x="3250" y="570"/>
                    <a:pt x="3240" y="571"/>
                    <a:pt x="3233" y="572"/>
                  </a:cubicBezTo>
                  <a:cubicBezTo>
                    <a:pt x="3215" y="575"/>
                    <a:pt x="3198" y="579"/>
                    <a:pt x="3182" y="582"/>
                  </a:cubicBezTo>
                  <a:cubicBezTo>
                    <a:pt x="3043" y="614"/>
                    <a:pt x="2908" y="657"/>
                    <a:pt x="2779" y="702"/>
                  </a:cubicBezTo>
                  <a:cubicBezTo>
                    <a:pt x="2716" y="724"/>
                    <a:pt x="2653" y="748"/>
                    <a:pt x="2590" y="772"/>
                  </a:cubicBezTo>
                  <a:cubicBezTo>
                    <a:pt x="2501" y="807"/>
                    <a:pt x="2412" y="844"/>
                    <a:pt x="2329" y="878"/>
                  </a:cubicBezTo>
                  <a:cubicBezTo>
                    <a:pt x="2295" y="892"/>
                    <a:pt x="2264" y="906"/>
                    <a:pt x="2231" y="920"/>
                  </a:cubicBezTo>
                  <a:cubicBezTo>
                    <a:pt x="1996" y="1020"/>
                    <a:pt x="1820" y="1092"/>
                    <a:pt x="1678" y="1123"/>
                  </a:cubicBezTo>
                  <a:cubicBezTo>
                    <a:pt x="1617" y="1138"/>
                    <a:pt x="1561" y="1145"/>
                    <a:pt x="1510" y="1145"/>
                  </a:cubicBezTo>
                  <a:cubicBezTo>
                    <a:pt x="1486" y="1145"/>
                    <a:pt x="1462" y="1144"/>
                    <a:pt x="1440" y="1140"/>
                  </a:cubicBezTo>
                  <a:cubicBezTo>
                    <a:pt x="1400" y="1135"/>
                    <a:pt x="1363" y="1125"/>
                    <a:pt x="1327" y="1110"/>
                  </a:cubicBezTo>
                  <a:cubicBezTo>
                    <a:pt x="1187" y="1051"/>
                    <a:pt x="1162" y="941"/>
                    <a:pt x="1422" y="775"/>
                  </a:cubicBezTo>
                  <a:cubicBezTo>
                    <a:pt x="1622" y="647"/>
                    <a:pt x="1826" y="588"/>
                    <a:pt x="2016" y="588"/>
                  </a:cubicBezTo>
                  <a:cubicBezTo>
                    <a:pt x="2088" y="588"/>
                    <a:pt x="2159" y="597"/>
                    <a:pt x="2227" y="614"/>
                  </a:cubicBezTo>
                  <a:lnTo>
                    <a:pt x="2774" y="42"/>
                  </a:lnTo>
                  <a:cubicBezTo>
                    <a:pt x="2628" y="14"/>
                    <a:pt x="2480" y="0"/>
                    <a:pt x="23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11"/>
            <p:cNvSpPr/>
            <p:nvPr/>
          </p:nvSpPr>
          <p:spPr>
            <a:xfrm>
              <a:off x="7558533" y="3273371"/>
              <a:ext cx="245873" cy="51530"/>
            </a:xfrm>
            <a:custGeom>
              <a:rect b="b" l="l" r="r" t="t"/>
              <a:pathLst>
                <a:path extrusionOk="0" h="618" w="2949">
                  <a:moveTo>
                    <a:pt x="2741" y="1"/>
                  </a:moveTo>
                  <a:cubicBezTo>
                    <a:pt x="2685" y="1"/>
                    <a:pt x="2629" y="8"/>
                    <a:pt x="2574" y="20"/>
                  </a:cubicBezTo>
                  <a:cubicBezTo>
                    <a:pt x="2446" y="49"/>
                    <a:pt x="2323" y="95"/>
                    <a:pt x="2203" y="144"/>
                  </a:cubicBezTo>
                  <a:cubicBezTo>
                    <a:pt x="1964" y="243"/>
                    <a:pt x="1727" y="350"/>
                    <a:pt x="1483" y="432"/>
                  </a:cubicBezTo>
                  <a:cubicBezTo>
                    <a:pt x="1238" y="515"/>
                    <a:pt x="987" y="577"/>
                    <a:pt x="734" y="590"/>
                  </a:cubicBezTo>
                  <a:cubicBezTo>
                    <a:pt x="702" y="592"/>
                    <a:pt x="671" y="592"/>
                    <a:pt x="639" y="592"/>
                  </a:cubicBezTo>
                  <a:cubicBezTo>
                    <a:pt x="418" y="592"/>
                    <a:pt x="201" y="551"/>
                    <a:pt x="1" y="475"/>
                  </a:cubicBezTo>
                  <a:lnTo>
                    <a:pt x="1" y="475"/>
                  </a:lnTo>
                  <a:cubicBezTo>
                    <a:pt x="112" y="522"/>
                    <a:pt x="231" y="561"/>
                    <a:pt x="354" y="588"/>
                  </a:cubicBezTo>
                  <a:cubicBezTo>
                    <a:pt x="464" y="609"/>
                    <a:pt x="578" y="618"/>
                    <a:pt x="693" y="618"/>
                  </a:cubicBezTo>
                  <a:cubicBezTo>
                    <a:pt x="706" y="618"/>
                    <a:pt x="720" y="617"/>
                    <a:pt x="734" y="617"/>
                  </a:cubicBezTo>
                  <a:cubicBezTo>
                    <a:pt x="990" y="611"/>
                    <a:pt x="1246" y="545"/>
                    <a:pt x="1493" y="464"/>
                  </a:cubicBezTo>
                  <a:cubicBezTo>
                    <a:pt x="1739" y="381"/>
                    <a:pt x="1976" y="271"/>
                    <a:pt x="2214" y="169"/>
                  </a:cubicBezTo>
                  <a:cubicBezTo>
                    <a:pt x="2333" y="117"/>
                    <a:pt x="2453" y="69"/>
                    <a:pt x="2576" y="37"/>
                  </a:cubicBezTo>
                  <a:cubicBezTo>
                    <a:pt x="2640" y="21"/>
                    <a:pt x="2705" y="11"/>
                    <a:pt x="2770" y="11"/>
                  </a:cubicBezTo>
                  <a:cubicBezTo>
                    <a:pt x="2831" y="11"/>
                    <a:pt x="2892" y="20"/>
                    <a:pt x="2949" y="42"/>
                  </a:cubicBezTo>
                  <a:cubicBezTo>
                    <a:pt x="2885" y="13"/>
                    <a:pt x="2814" y="1"/>
                    <a:pt x="27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11"/>
            <p:cNvSpPr/>
            <p:nvPr/>
          </p:nvSpPr>
          <p:spPr>
            <a:xfrm>
              <a:off x="7825747" y="3344246"/>
              <a:ext cx="39103" cy="62537"/>
            </a:xfrm>
            <a:custGeom>
              <a:rect b="b" l="l" r="r" t="t"/>
              <a:pathLst>
                <a:path extrusionOk="0" h="750" w="469">
                  <a:moveTo>
                    <a:pt x="0" y="0"/>
                  </a:moveTo>
                  <a:lnTo>
                    <a:pt x="0" y="553"/>
                  </a:lnTo>
                  <a:lnTo>
                    <a:pt x="468" y="749"/>
                  </a:lnTo>
                  <a:lnTo>
                    <a:pt x="468" y="197"/>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11"/>
            <p:cNvSpPr/>
            <p:nvPr/>
          </p:nvSpPr>
          <p:spPr>
            <a:xfrm>
              <a:off x="7825747" y="3344246"/>
              <a:ext cx="39103" cy="62537"/>
            </a:xfrm>
            <a:custGeom>
              <a:rect b="b" l="l" r="r" t="t"/>
              <a:pathLst>
                <a:path extrusionOk="0" h="750" w="469">
                  <a:moveTo>
                    <a:pt x="0" y="0"/>
                  </a:moveTo>
                  <a:lnTo>
                    <a:pt x="0" y="553"/>
                  </a:lnTo>
                  <a:lnTo>
                    <a:pt x="468" y="749"/>
                  </a:lnTo>
                  <a:lnTo>
                    <a:pt x="468" y="19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11"/>
            <p:cNvSpPr/>
            <p:nvPr/>
          </p:nvSpPr>
          <p:spPr>
            <a:xfrm>
              <a:off x="7825747" y="3328237"/>
              <a:ext cx="91879" cy="32436"/>
            </a:xfrm>
            <a:custGeom>
              <a:rect b="b" l="l" r="r" t="t"/>
              <a:pathLst>
                <a:path extrusionOk="0" h="389" w="1102">
                  <a:moveTo>
                    <a:pt x="1101" y="0"/>
                  </a:moveTo>
                  <a:lnTo>
                    <a:pt x="472" y="328"/>
                  </a:lnTo>
                  <a:lnTo>
                    <a:pt x="0" y="192"/>
                  </a:lnTo>
                  <a:lnTo>
                    <a:pt x="0" y="192"/>
                  </a:lnTo>
                  <a:lnTo>
                    <a:pt x="468" y="389"/>
                  </a:lnTo>
                  <a:lnTo>
                    <a:pt x="1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11"/>
            <p:cNvSpPr/>
            <p:nvPr/>
          </p:nvSpPr>
          <p:spPr>
            <a:xfrm>
              <a:off x="7512427" y="3184152"/>
              <a:ext cx="91296" cy="33436"/>
            </a:xfrm>
            <a:custGeom>
              <a:rect b="b" l="l" r="r" t="t"/>
              <a:pathLst>
                <a:path extrusionOk="0" h="401" w="1095">
                  <a:moveTo>
                    <a:pt x="625" y="1"/>
                  </a:moveTo>
                  <a:lnTo>
                    <a:pt x="1" y="400"/>
                  </a:lnTo>
                  <a:lnTo>
                    <a:pt x="628" y="58"/>
                  </a:lnTo>
                  <a:lnTo>
                    <a:pt x="1095" y="196"/>
                  </a:lnTo>
                  <a:lnTo>
                    <a:pt x="62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11"/>
            <p:cNvSpPr/>
            <p:nvPr/>
          </p:nvSpPr>
          <p:spPr>
            <a:xfrm>
              <a:off x="7719111" y="3175814"/>
              <a:ext cx="24596" cy="21846"/>
            </a:xfrm>
            <a:custGeom>
              <a:rect b="b" l="l" r="r" t="t"/>
              <a:pathLst>
                <a:path extrusionOk="0" h="262" w="295">
                  <a:moveTo>
                    <a:pt x="1" y="0"/>
                  </a:moveTo>
                  <a:lnTo>
                    <a:pt x="77" y="262"/>
                  </a:lnTo>
                  <a:lnTo>
                    <a:pt x="295" y="35"/>
                  </a:lnTo>
                  <a:cubicBezTo>
                    <a:pt x="198" y="16"/>
                    <a:pt x="100" y="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11"/>
            <p:cNvSpPr/>
            <p:nvPr/>
          </p:nvSpPr>
          <p:spPr>
            <a:xfrm>
              <a:off x="7529185" y="3184236"/>
              <a:ext cx="98549" cy="139499"/>
            </a:xfrm>
            <a:custGeom>
              <a:rect b="b" l="l" r="r" t="t"/>
              <a:pathLst>
                <a:path extrusionOk="0" h="1673" w="1182">
                  <a:moveTo>
                    <a:pt x="425" y="1"/>
                  </a:moveTo>
                  <a:lnTo>
                    <a:pt x="0" y="273"/>
                  </a:lnTo>
                  <a:lnTo>
                    <a:pt x="70" y="512"/>
                  </a:lnTo>
                  <a:lnTo>
                    <a:pt x="269" y="596"/>
                  </a:lnTo>
                  <a:cubicBezTo>
                    <a:pt x="218" y="638"/>
                    <a:pt x="171" y="680"/>
                    <a:pt x="132" y="722"/>
                  </a:cubicBezTo>
                  <a:lnTo>
                    <a:pt x="375" y="1551"/>
                  </a:lnTo>
                  <a:cubicBezTo>
                    <a:pt x="589" y="1638"/>
                    <a:pt x="800" y="1673"/>
                    <a:pt x="1009" y="1673"/>
                  </a:cubicBezTo>
                  <a:cubicBezTo>
                    <a:pt x="1067" y="1673"/>
                    <a:pt x="1124" y="1670"/>
                    <a:pt x="1182" y="1665"/>
                  </a:cubicBezTo>
                  <a:lnTo>
                    <a:pt x="730" y="127"/>
                  </a:lnTo>
                  <a:lnTo>
                    <a:pt x="4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11"/>
            <p:cNvSpPr/>
            <p:nvPr/>
          </p:nvSpPr>
          <p:spPr>
            <a:xfrm>
              <a:off x="7825413" y="3219006"/>
              <a:ext cx="72453" cy="140583"/>
            </a:xfrm>
            <a:custGeom>
              <a:rect b="b" l="l" r="r" t="t"/>
              <a:pathLst>
                <a:path extrusionOk="0" h="1686" w="869">
                  <a:moveTo>
                    <a:pt x="1" y="0"/>
                  </a:moveTo>
                  <a:lnTo>
                    <a:pt x="495" y="1686"/>
                  </a:lnTo>
                  <a:lnTo>
                    <a:pt x="868" y="1456"/>
                  </a:lnTo>
                  <a:lnTo>
                    <a:pt x="785" y="1175"/>
                  </a:lnTo>
                  <a:lnTo>
                    <a:pt x="622" y="1107"/>
                  </a:lnTo>
                  <a:cubicBezTo>
                    <a:pt x="622" y="1107"/>
                    <a:pt x="677" y="1080"/>
                    <a:pt x="741" y="1028"/>
                  </a:cubicBezTo>
                  <a:lnTo>
                    <a:pt x="466" y="85"/>
                  </a:lnTo>
                  <a:cubicBezTo>
                    <a:pt x="312" y="32"/>
                    <a:pt x="155" y="6"/>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11"/>
            <p:cNvSpPr/>
            <p:nvPr/>
          </p:nvSpPr>
          <p:spPr>
            <a:xfrm>
              <a:off x="7736870" y="3219673"/>
              <a:ext cx="103718" cy="144168"/>
            </a:xfrm>
            <a:custGeom>
              <a:rect b="b" l="l" r="r" t="t"/>
              <a:pathLst>
                <a:path extrusionOk="0" h="1729" w="1244">
                  <a:moveTo>
                    <a:pt x="782" y="1"/>
                  </a:moveTo>
                  <a:cubicBezTo>
                    <a:pt x="760" y="3"/>
                    <a:pt x="737" y="7"/>
                    <a:pt x="716" y="8"/>
                  </a:cubicBezTo>
                  <a:lnTo>
                    <a:pt x="706" y="11"/>
                  </a:lnTo>
                  <a:cubicBezTo>
                    <a:pt x="681" y="15"/>
                    <a:pt x="657" y="19"/>
                    <a:pt x="633" y="23"/>
                  </a:cubicBezTo>
                  <a:cubicBezTo>
                    <a:pt x="611" y="27"/>
                    <a:pt x="589" y="31"/>
                    <a:pt x="568" y="34"/>
                  </a:cubicBezTo>
                  <a:cubicBezTo>
                    <a:pt x="559" y="38"/>
                    <a:pt x="549" y="39"/>
                    <a:pt x="542" y="40"/>
                  </a:cubicBezTo>
                  <a:cubicBezTo>
                    <a:pt x="525" y="43"/>
                    <a:pt x="507" y="46"/>
                    <a:pt x="491" y="50"/>
                  </a:cubicBezTo>
                  <a:cubicBezTo>
                    <a:pt x="352" y="82"/>
                    <a:pt x="217" y="124"/>
                    <a:pt x="88" y="169"/>
                  </a:cubicBezTo>
                  <a:cubicBezTo>
                    <a:pt x="59" y="180"/>
                    <a:pt x="30" y="191"/>
                    <a:pt x="1" y="202"/>
                  </a:cubicBezTo>
                  <a:lnTo>
                    <a:pt x="164" y="760"/>
                  </a:lnTo>
                  <a:cubicBezTo>
                    <a:pt x="333" y="694"/>
                    <a:pt x="483" y="648"/>
                    <a:pt x="619" y="648"/>
                  </a:cubicBezTo>
                  <a:cubicBezTo>
                    <a:pt x="685" y="648"/>
                    <a:pt x="749" y="659"/>
                    <a:pt x="809" y="684"/>
                  </a:cubicBezTo>
                  <a:cubicBezTo>
                    <a:pt x="995" y="763"/>
                    <a:pt x="943" y="887"/>
                    <a:pt x="738" y="1017"/>
                  </a:cubicBezTo>
                  <a:cubicBezTo>
                    <a:pt x="589" y="1114"/>
                    <a:pt x="432" y="1159"/>
                    <a:pt x="289" y="1179"/>
                  </a:cubicBezTo>
                  <a:lnTo>
                    <a:pt x="449" y="1729"/>
                  </a:lnTo>
                  <a:cubicBezTo>
                    <a:pt x="672" y="1669"/>
                    <a:pt x="880" y="1588"/>
                    <a:pt x="1066" y="1494"/>
                  </a:cubicBezTo>
                  <a:lnTo>
                    <a:pt x="1243"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11"/>
            <p:cNvSpPr/>
            <p:nvPr/>
          </p:nvSpPr>
          <p:spPr>
            <a:xfrm>
              <a:off x="7270465" y="3074789"/>
              <a:ext cx="800066" cy="403337"/>
            </a:xfrm>
            <a:custGeom>
              <a:rect b="b" l="l" r="r" t="t"/>
              <a:pathLst>
                <a:path extrusionOk="0" h="5034" w="9596">
                  <a:moveTo>
                    <a:pt x="4783" y="0"/>
                  </a:moveTo>
                  <a:cubicBezTo>
                    <a:pt x="3873" y="0"/>
                    <a:pt x="2967" y="138"/>
                    <a:pt x="2184" y="409"/>
                  </a:cubicBezTo>
                  <a:cubicBezTo>
                    <a:pt x="1979" y="479"/>
                    <a:pt x="1783" y="559"/>
                    <a:pt x="1597" y="648"/>
                  </a:cubicBezTo>
                  <a:cubicBezTo>
                    <a:pt x="1452" y="717"/>
                    <a:pt x="1314" y="791"/>
                    <a:pt x="1183" y="872"/>
                  </a:cubicBezTo>
                  <a:cubicBezTo>
                    <a:pt x="957" y="1009"/>
                    <a:pt x="764" y="1157"/>
                    <a:pt x="602" y="1311"/>
                  </a:cubicBezTo>
                  <a:cubicBezTo>
                    <a:pt x="560" y="1353"/>
                    <a:pt x="519" y="1394"/>
                    <a:pt x="481" y="1437"/>
                  </a:cubicBezTo>
                  <a:lnTo>
                    <a:pt x="0" y="1438"/>
                  </a:lnTo>
                  <a:lnTo>
                    <a:pt x="1" y="2456"/>
                  </a:lnTo>
                  <a:cubicBezTo>
                    <a:pt x="1" y="2516"/>
                    <a:pt x="4" y="2576"/>
                    <a:pt x="12" y="2636"/>
                  </a:cubicBezTo>
                  <a:cubicBezTo>
                    <a:pt x="36" y="2827"/>
                    <a:pt x="100" y="3019"/>
                    <a:pt x="205" y="3203"/>
                  </a:cubicBezTo>
                  <a:cubicBezTo>
                    <a:pt x="228" y="3246"/>
                    <a:pt x="254" y="3288"/>
                    <a:pt x="282" y="3330"/>
                  </a:cubicBezTo>
                  <a:cubicBezTo>
                    <a:pt x="412" y="3523"/>
                    <a:pt x="586" y="3710"/>
                    <a:pt x="803" y="3885"/>
                  </a:cubicBezTo>
                  <a:cubicBezTo>
                    <a:pt x="876" y="3943"/>
                    <a:pt x="954" y="4001"/>
                    <a:pt x="1036" y="4056"/>
                  </a:cubicBezTo>
                  <a:cubicBezTo>
                    <a:pt x="1119" y="4112"/>
                    <a:pt x="1207" y="4166"/>
                    <a:pt x="1300" y="4219"/>
                  </a:cubicBezTo>
                  <a:cubicBezTo>
                    <a:pt x="1407" y="4281"/>
                    <a:pt x="1521" y="4339"/>
                    <a:pt x="1641" y="4396"/>
                  </a:cubicBezTo>
                  <a:cubicBezTo>
                    <a:pt x="1788" y="4465"/>
                    <a:pt x="1941" y="4528"/>
                    <a:pt x="2098" y="4585"/>
                  </a:cubicBezTo>
                  <a:cubicBezTo>
                    <a:pt x="2207" y="4624"/>
                    <a:pt x="2320" y="4662"/>
                    <a:pt x="2434" y="4697"/>
                  </a:cubicBezTo>
                  <a:cubicBezTo>
                    <a:pt x="3172" y="4922"/>
                    <a:pt x="3993" y="5034"/>
                    <a:pt x="4811" y="5034"/>
                  </a:cubicBezTo>
                  <a:cubicBezTo>
                    <a:pt x="5850" y="5034"/>
                    <a:pt x="6883" y="4854"/>
                    <a:pt x="7736" y="4502"/>
                  </a:cubicBezTo>
                  <a:cubicBezTo>
                    <a:pt x="7841" y="4460"/>
                    <a:pt x="7942" y="4413"/>
                    <a:pt x="8039" y="4366"/>
                  </a:cubicBezTo>
                  <a:cubicBezTo>
                    <a:pt x="8170" y="4303"/>
                    <a:pt x="8295" y="4234"/>
                    <a:pt x="8413" y="4161"/>
                  </a:cubicBezTo>
                  <a:cubicBezTo>
                    <a:pt x="8527" y="4092"/>
                    <a:pt x="8633" y="4019"/>
                    <a:pt x="8730" y="3945"/>
                  </a:cubicBezTo>
                  <a:cubicBezTo>
                    <a:pt x="8808" y="3886"/>
                    <a:pt x="8881" y="3826"/>
                    <a:pt x="8948" y="3764"/>
                  </a:cubicBezTo>
                  <a:cubicBezTo>
                    <a:pt x="9015" y="3702"/>
                    <a:pt x="9077" y="3639"/>
                    <a:pt x="9134" y="3576"/>
                  </a:cubicBezTo>
                  <a:cubicBezTo>
                    <a:pt x="9303" y="3386"/>
                    <a:pt x="9425" y="3190"/>
                    <a:pt x="9502" y="2988"/>
                  </a:cubicBezTo>
                  <a:cubicBezTo>
                    <a:pt x="9519" y="2945"/>
                    <a:pt x="9534" y="2901"/>
                    <a:pt x="9545" y="2857"/>
                  </a:cubicBezTo>
                  <a:cubicBezTo>
                    <a:pt x="9579" y="2731"/>
                    <a:pt x="9596" y="2603"/>
                    <a:pt x="9596" y="2476"/>
                  </a:cubicBezTo>
                  <a:lnTo>
                    <a:pt x="9596" y="1398"/>
                  </a:lnTo>
                  <a:lnTo>
                    <a:pt x="9071" y="1401"/>
                  </a:lnTo>
                  <a:cubicBezTo>
                    <a:pt x="8943" y="1266"/>
                    <a:pt x="8791" y="1137"/>
                    <a:pt x="8615" y="1017"/>
                  </a:cubicBezTo>
                  <a:cubicBezTo>
                    <a:pt x="8424" y="881"/>
                    <a:pt x="8202" y="754"/>
                    <a:pt x="7955" y="638"/>
                  </a:cubicBezTo>
                  <a:cubicBezTo>
                    <a:pt x="7794" y="563"/>
                    <a:pt x="7625" y="495"/>
                    <a:pt x="7452" y="432"/>
                  </a:cubicBezTo>
                  <a:cubicBezTo>
                    <a:pt x="7246" y="359"/>
                    <a:pt x="7029" y="294"/>
                    <a:pt x="6808" y="239"/>
                  </a:cubicBezTo>
                  <a:cubicBezTo>
                    <a:pt x="6165" y="79"/>
                    <a:pt x="5473" y="0"/>
                    <a:pt x="478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11"/>
            <p:cNvSpPr/>
            <p:nvPr/>
          </p:nvSpPr>
          <p:spPr>
            <a:xfrm>
              <a:off x="7559700" y="3286879"/>
              <a:ext cx="67034" cy="189445"/>
            </a:xfrm>
            <a:custGeom>
              <a:rect b="b" l="l" r="r" t="t"/>
              <a:pathLst>
                <a:path extrusionOk="0" h="2272" w="804">
                  <a:moveTo>
                    <a:pt x="0" y="1"/>
                  </a:moveTo>
                  <a:lnTo>
                    <a:pt x="2" y="2186"/>
                  </a:lnTo>
                  <a:cubicBezTo>
                    <a:pt x="264" y="2227"/>
                    <a:pt x="532" y="2255"/>
                    <a:pt x="803" y="2272"/>
                  </a:cubicBezTo>
                  <a:lnTo>
                    <a:pt x="801" y="83"/>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11"/>
            <p:cNvSpPr/>
            <p:nvPr/>
          </p:nvSpPr>
          <p:spPr>
            <a:xfrm>
              <a:off x="8026595" y="3174480"/>
              <a:ext cx="44355" cy="187694"/>
            </a:xfrm>
            <a:custGeom>
              <a:rect b="b" l="l" r="r" t="t"/>
              <a:pathLst>
                <a:path extrusionOk="0" h="2251" w="532">
                  <a:moveTo>
                    <a:pt x="0" y="1"/>
                  </a:moveTo>
                  <a:lnTo>
                    <a:pt x="3" y="2250"/>
                  </a:lnTo>
                  <a:cubicBezTo>
                    <a:pt x="26" y="2226"/>
                    <a:pt x="48" y="2204"/>
                    <a:pt x="69" y="2180"/>
                  </a:cubicBezTo>
                  <a:cubicBezTo>
                    <a:pt x="238" y="1990"/>
                    <a:pt x="360" y="1794"/>
                    <a:pt x="437" y="1592"/>
                  </a:cubicBezTo>
                  <a:cubicBezTo>
                    <a:pt x="454" y="1549"/>
                    <a:pt x="469" y="1505"/>
                    <a:pt x="480" y="1461"/>
                  </a:cubicBezTo>
                  <a:cubicBezTo>
                    <a:pt x="515" y="1335"/>
                    <a:pt x="532" y="1207"/>
                    <a:pt x="532" y="1080"/>
                  </a:cubicBezTo>
                  <a:lnTo>
                    <a:pt x="531" y="2"/>
                  </a:lnTo>
                  <a:lnTo>
                    <a:pt x="5" y="5"/>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11"/>
            <p:cNvSpPr/>
            <p:nvPr/>
          </p:nvSpPr>
          <p:spPr>
            <a:xfrm>
              <a:off x="7848341" y="3172562"/>
              <a:ext cx="34351" cy="283084"/>
            </a:xfrm>
            <a:custGeom>
              <a:rect b="b" l="l" r="r" t="t"/>
              <a:pathLst>
                <a:path extrusionOk="0" h="3395" w="412">
                  <a:moveTo>
                    <a:pt x="412" y="0"/>
                  </a:moveTo>
                  <a:lnTo>
                    <a:pt x="0" y="97"/>
                  </a:lnTo>
                  <a:lnTo>
                    <a:pt x="7" y="3395"/>
                  </a:lnTo>
                  <a:cubicBezTo>
                    <a:pt x="144" y="3360"/>
                    <a:pt x="278" y="3320"/>
                    <a:pt x="408" y="3277"/>
                  </a:cubicBezTo>
                  <a:lnTo>
                    <a:pt x="41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11"/>
            <p:cNvSpPr/>
            <p:nvPr/>
          </p:nvSpPr>
          <p:spPr>
            <a:xfrm>
              <a:off x="7759798" y="3235599"/>
              <a:ext cx="67034" cy="236973"/>
            </a:xfrm>
            <a:custGeom>
              <a:rect b="b" l="l" r="r" t="t"/>
              <a:pathLst>
                <a:path extrusionOk="0" h="2842" w="804">
                  <a:moveTo>
                    <a:pt x="0" y="1"/>
                  </a:moveTo>
                  <a:lnTo>
                    <a:pt x="3" y="2841"/>
                  </a:lnTo>
                  <a:cubicBezTo>
                    <a:pt x="276" y="2808"/>
                    <a:pt x="543" y="2763"/>
                    <a:pt x="804" y="2705"/>
                  </a:cubicBezTo>
                  <a:lnTo>
                    <a:pt x="801" y="60"/>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11"/>
            <p:cNvSpPr/>
            <p:nvPr/>
          </p:nvSpPr>
          <p:spPr>
            <a:xfrm>
              <a:off x="7270642" y="3077423"/>
              <a:ext cx="232283" cy="380391"/>
            </a:xfrm>
            <a:custGeom>
              <a:rect b="b" l="l" r="r" t="t"/>
              <a:pathLst>
                <a:path extrusionOk="0" h="4562" w="2786">
                  <a:moveTo>
                    <a:pt x="2782" y="0"/>
                  </a:moveTo>
                  <a:cubicBezTo>
                    <a:pt x="2576" y="52"/>
                    <a:pt x="2376" y="109"/>
                    <a:pt x="2184" y="175"/>
                  </a:cubicBezTo>
                  <a:cubicBezTo>
                    <a:pt x="1979" y="246"/>
                    <a:pt x="1783" y="326"/>
                    <a:pt x="1596" y="415"/>
                  </a:cubicBezTo>
                  <a:cubicBezTo>
                    <a:pt x="1452" y="484"/>
                    <a:pt x="1314" y="558"/>
                    <a:pt x="1183" y="638"/>
                  </a:cubicBezTo>
                  <a:cubicBezTo>
                    <a:pt x="957" y="775"/>
                    <a:pt x="763" y="923"/>
                    <a:pt x="602" y="1078"/>
                  </a:cubicBezTo>
                  <a:cubicBezTo>
                    <a:pt x="560" y="1120"/>
                    <a:pt x="519" y="1160"/>
                    <a:pt x="481" y="1203"/>
                  </a:cubicBezTo>
                  <a:lnTo>
                    <a:pt x="0" y="1205"/>
                  </a:lnTo>
                  <a:lnTo>
                    <a:pt x="2" y="2224"/>
                  </a:lnTo>
                  <a:cubicBezTo>
                    <a:pt x="2" y="2284"/>
                    <a:pt x="5" y="2343"/>
                    <a:pt x="13" y="2404"/>
                  </a:cubicBezTo>
                  <a:cubicBezTo>
                    <a:pt x="37" y="2595"/>
                    <a:pt x="101" y="2786"/>
                    <a:pt x="206" y="2970"/>
                  </a:cubicBezTo>
                  <a:cubicBezTo>
                    <a:pt x="229" y="3013"/>
                    <a:pt x="255" y="3055"/>
                    <a:pt x="283" y="3097"/>
                  </a:cubicBezTo>
                  <a:cubicBezTo>
                    <a:pt x="413" y="3291"/>
                    <a:pt x="587" y="3477"/>
                    <a:pt x="804" y="3653"/>
                  </a:cubicBezTo>
                  <a:cubicBezTo>
                    <a:pt x="877" y="3711"/>
                    <a:pt x="955" y="3769"/>
                    <a:pt x="1037" y="3824"/>
                  </a:cubicBezTo>
                  <a:cubicBezTo>
                    <a:pt x="1120" y="3880"/>
                    <a:pt x="1208" y="3934"/>
                    <a:pt x="1301" y="3987"/>
                  </a:cubicBezTo>
                  <a:cubicBezTo>
                    <a:pt x="1408" y="4049"/>
                    <a:pt x="1522" y="4107"/>
                    <a:pt x="1642" y="4164"/>
                  </a:cubicBezTo>
                  <a:cubicBezTo>
                    <a:pt x="1789" y="4233"/>
                    <a:pt x="1942" y="4296"/>
                    <a:pt x="2099" y="4352"/>
                  </a:cubicBezTo>
                  <a:cubicBezTo>
                    <a:pt x="2208" y="4392"/>
                    <a:pt x="2321" y="4430"/>
                    <a:pt x="2435" y="4465"/>
                  </a:cubicBezTo>
                  <a:cubicBezTo>
                    <a:pt x="2550" y="4499"/>
                    <a:pt x="2667" y="4532"/>
                    <a:pt x="2786" y="4561"/>
                  </a:cubicBezTo>
                  <a:lnTo>
                    <a:pt x="278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11"/>
            <p:cNvSpPr/>
            <p:nvPr/>
          </p:nvSpPr>
          <p:spPr>
            <a:xfrm>
              <a:off x="7270725" y="3177148"/>
              <a:ext cx="54277" cy="193864"/>
            </a:xfrm>
            <a:custGeom>
              <a:rect b="b" l="l" r="r" t="t"/>
              <a:pathLst>
                <a:path extrusionOk="0" h="2325" w="651">
                  <a:moveTo>
                    <a:pt x="486" y="0"/>
                  </a:moveTo>
                  <a:cubicBezTo>
                    <a:pt x="485" y="3"/>
                    <a:pt x="482" y="4"/>
                    <a:pt x="481" y="7"/>
                  </a:cubicBezTo>
                  <a:lnTo>
                    <a:pt x="0" y="9"/>
                  </a:lnTo>
                  <a:lnTo>
                    <a:pt x="1" y="1027"/>
                  </a:lnTo>
                  <a:cubicBezTo>
                    <a:pt x="1" y="1087"/>
                    <a:pt x="4" y="1146"/>
                    <a:pt x="12" y="1207"/>
                  </a:cubicBezTo>
                  <a:cubicBezTo>
                    <a:pt x="36" y="1398"/>
                    <a:pt x="100" y="1589"/>
                    <a:pt x="205" y="1773"/>
                  </a:cubicBezTo>
                  <a:cubicBezTo>
                    <a:pt x="228" y="1816"/>
                    <a:pt x="254" y="1858"/>
                    <a:pt x="282" y="1900"/>
                  </a:cubicBezTo>
                  <a:cubicBezTo>
                    <a:pt x="380" y="2047"/>
                    <a:pt x="504" y="2188"/>
                    <a:pt x="651" y="2325"/>
                  </a:cubicBezTo>
                  <a:lnTo>
                    <a:pt x="649" y="59"/>
                  </a:lnTo>
                  <a:lnTo>
                    <a:pt x="4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11"/>
            <p:cNvSpPr/>
            <p:nvPr/>
          </p:nvSpPr>
          <p:spPr>
            <a:xfrm>
              <a:off x="7268391" y="2961772"/>
              <a:ext cx="803485" cy="427752"/>
            </a:xfrm>
            <a:custGeom>
              <a:rect b="b" l="l" r="r" t="t"/>
              <a:pathLst>
                <a:path extrusionOk="0" h="5130" w="9637">
                  <a:moveTo>
                    <a:pt x="4812" y="1"/>
                  </a:moveTo>
                  <a:cubicBezTo>
                    <a:pt x="3901" y="1"/>
                    <a:pt x="2995" y="138"/>
                    <a:pt x="2211" y="409"/>
                  </a:cubicBezTo>
                  <a:cubicBezTo>
                    <a:pt x="2006" y="479"/>
                    <a:pt x="1810" y="559"/>
                    <a:pt x="1624" y="648"/>
                  </a:cubicBezTo>
                  <a:cubicBezTo>
                    <a:pt x="1479" y="716"/>
                    <a:pt x="1340" y="791"/>
                    <a:pt x="1210" y="872"/>
                  </a:cubicBezTo>
                  <a:cubicBezTo>
                    <a:pt x="984" y="1010"/>
                    <a:pt x="791" y="1157"/>
                    <a:pt x="629" y="1311"/>
                  </a:cubicBezTo>
                  <a:cubicBezTo>
                    <a:pt x="444" y="1489"/>
                    <a:pt x="301" y="1675"/>
                    <a:pt x="202" y="1866"/>
                  </a:cubicBezTo>
                  <a:cubicBezTo>
                    <a:pt x="55" y="2149"/>
                    <a:pt x="1" y="2442"/>
                    <a:pt x="38" y="2732"/>
                  </a:cubicBezTo>
                  <a:cubicBezTo>
                    <a:pt x="61" y="2924"/>
                    <a:pt x="126" y="3115"/>
                    <a:pt x="230" y="3299"/>
                  </a:cubicBezTo>
                  <a:cubicBezTo>
                    <a:pt x="254" y="3342"/>
                    <a:pt x="280" y="3384"/>
                    <a:pt x="308" y="3426"/>
                  </a:cubicBezTo>
                  <a:cubicBezTo>
                    <a:pt x="437" y="3620"/>
                    <a:pt x="611" y="3806"/>
                    <a:pt x="829" y="3981"/>
                  </a:cubicBezTo>
                  <a:cubicBezTo>
                    <a:pt x="902" y="4040"/>
                    <a:pt x="979" y="4097"/>
                    <a:pt x="1062" y="4153"/>
                  </a:cubicBezTo>
                  <a:cubicBezTo>
                    <a:pt x="1145" y="4208"/>
                    <a:pt x="1234" y="4264"/>
                    <a:pt x="1326" y="4316"/>
                  </a:cubicBezTo>
                  <a:cubicBezTo>
                    <a:pt x="1432" y="4376"/>
                    <a:pt x="1547" y="4435"/>
                    <a:pt x="1667" y="4492"/>
                  </a:cubicBezTo>
                  <a:cubicBezTo>
                    <a:pt x="1814" y="4561"/>
                    <a:pt x="1967" y="4624"/>
                    <a:pt x="2123" y="4681"/>
                  </a:cubicBezTo>
                  <a:cubicBezTo>
                    <a:pt x="2233" y="4722"/>
                    <a:pt x="2345" y="4759"/>
                    <a:pt x="2460" y="4793"/>
                  </a:cubicBezTo>
                  <a:cubicBezTo>
                    <a:pt x="3198" y="5019"/>
                    <a:pt x="4020" y="5130"/>
                    <a:pt x="4838" y="5130"/>
                  </a:cubicBezTo>
                  <a:cubicBezTo>
                    <a:pt x="5876" y="5130"/>
                    <a:pt x="6909" y="4951"/>
                    <a:pt x="7761" y="4598"/>
                  </a:cubicBezTo>
                  <a:cubicBezTo>
                    <a:pt x="7865" y="4556"/>
                    <a:pt x="7967" y="4509"/>
                    <a:pt x="8065" y="4462"/>
                  </a:cubicBezTo>
                  <a:cubicBezTo>
                    <a:pt x="8196" y="4399"/>
                    <a:pt x="8319" y="4330"/>
                    <a:pt x="8439" y="4258"/>
                  </a:cubicBezTo>
                  <a:cubicBezTo>
                    <a:pt x="8554" y="4188"/>
                    <a:pt x="8660" y="4117"/>
                    <a:pt x="8756" y="4042"/>
                  </a:cubicBezTo>
                  <a:cubicBezTo>
                    <a:pt x="8834" y="3982"/>
                    <a:pt x="8906" y="3922"/>
                    <a:pt x="8973" y="3860"/>
                  </a:cubicBezTo>
                  <a:cubicBezTo>
                    <a:pt x="9041" y="3799"/>
                    <a:pt x="9103" y="3736"/>
                    <a:pt x="9159" y="3673"/>
                  </a:cubicBezTo>
                  <a:cubicBezTo>
                    <a:pt x="9327" y="3484"/>
                    <a:pt x="9451" y="3286"/>
                    <a:pt x="9527" y="3084"/>
                  </a:cubicBezTo>
                  <a:cubicBezTo>
                    <a:pt x="9543" y="3041"/>
                    <a:pt x="9558" y="2998"/>
                    <a:pt x="9570" y="2953"/>
                  </a:cubicBezTo>
                  <a:cubicBezTo>
                    <a:pt x="9623" y="2762"/>
                    <a:pt x="9637" y="2571"/>
                    <a:pt x="9609" y="2379"/>
                  </a:cubicBezTo>
                  <a:cubicBezTo>
                    <a:pt x="9568" y="2088"/>
                    <a:pt x="9436" y="1803"/>
                    <a:pt x="9214" y="1534"/>
                  </a:cubicBezTo>
                  <a:cubicBezTo>
                    <a:pt x="9063" y="1351"/>
                    <a:pt x="8872" y="1178"/>
                    <a:pt x="8641" y="1016"/>
                  </a:cubicBezTo>
                  <a:cubicBezTo>
                    <a:pt x="8451" y="883"/>
                    <a:pt x="8229" y="754"/>
                    <a:pt x="7981" y="638"/>
                  </a:cubicBezTo>
                  <a:cubicBezTo>
                    <a:pt x="7821" y="563"/>
                    <a:pt x="7653" y="495"/>
                    <a:pt x="7479" y="432"/>
                  </a:cubicBezTo>
                  <a:cubicBezTo>
                    <a:pt x="7273" y="359"/>
                    <a:pt x="7055" y="294"/>
                    <a:pt x="6835" y="239"/>
                  </a:cubicBezTo>
                  <a:cubicBezTo>
                    <a:pt x="6192" y="79"/>
                    <a:pt x="5501" y="1"/>
                    <a:pt x="481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11"/>
            <p:cNvSpPr/>
            <p:nvPr/>
          </p:nvSpPr>
          <p:spPr>
            <a:xfrm>
              <a:off x="7268391" y="2961772"/>
              <a:ext cx="803485" cy="427752"/>
            </a:xfrm>
            <a:custGeom>
              <a:rect b="b" l="l" r="r" t="t"/>
              <a:pathLst>
                <a:path extrusionOk="0" h="5130" w="9637">
                  <a:moveTo>
                    <a:pt x="4812" y="1"/>
                  </a:moveTo>
                  <a:cubicBezTo>
                    <a:pt x="3901" y="1"/>
                    <a:pt x="2995" y="138"/>
                    <a:pt x="2211" y="409"/>
                  </a:cubicBezTo>
                  <a:cubicBezTo>
                    <a:pt x="2006" y="479"/>
                    <a:pt x="1810" y="559"/>
                    <a:pt x="1624" y="648"/>
                  </a:cubicBezTo>
                  <a:cubicBezTo>
                    <a:pt x="1479" y="716"/>
                    <a:pt x="1340" y="791"/>
                    <a:pt x="1210" y="872"/>
                  </a:cubicBezTo>
                  <a:cubicBezTo>
                    <a:pt x="984" y="1010"/>
                    <a:pt x="791" y="1157"/>
                    <a:pt x="629" y="1311"/>
                  </a:cubicBezTo>
                  <a:cubicBezTo>
                    <a:pt x="444" y="1489"/>
                    <a:pt x="301" y="1675"/>
                    <a:pt x="202" y="1866"/>
                  </a:cubicBezTo>
                  <a:cubicBezTo>
                    <a:pt x="55" y="2149"/>
                    <a:pt x="1" y="2442"/>
                    <a:pt x="38" y="2732"/>
                  </a:cubicBezTo>
                  <a:cubicBezTo>
                    <a:pt x="61" y="2924"/>
                    <a:pt x="126" y="3115"/>
                    <a:pt x="230" y="3299"/>
                  </a:cubicBezTo>
                  <a:cubicBezTo>
                    <a:pt x="254" y="3342"/>
                    <a:pt x="280" y="3384"/>
                    <a:pt x="308" y="3426"/>
                  </a:cubicBezTo>
                  <a:cubicBezTo>
                    <a:pt x="437" y="3620"/>
                    <a:pt x="611" y="3806"/>
                    <a:pt x="829" y="3981"/>
                  </a:cubicBezTo>
                  <a:cubicBezTo>
                    <a:pt x="902" y="4040"/>
                    <a:pt x="979" y="4097"/>
                    <a:pt x="1062" y="4153"/>
                  </a:cubicBezTo>
                  <a:cubicBezTo>
                    <a:pt x="1145" y="4208"/>
                    <a:pt x="1234" y="4264"/>
                    <a:pt x="1326" y="4316"/>
                  </a:cubicBezTo>
                  <a:cubicBezTo>
                    <a:pt x="1432" y="4376"/>
                    <a:pt x="1547" y="4435"/>
                    <a:pt x="1667" y="4492"/>
                  </a:cubicBezTo>
                  <a:cubicBezTo>
                    <a:pt x="1814" y="4561"/>
                    <a:pt x="1967" y="4624"/>
                    <a:pt x="2123" y="4681"/>
                  </a:cubicBezTo>
                  <a:cubicBezTo>
                    <a:pt x="2233" y="4722"/>
                    <a:pt x="2345" y="4759"/>
                    <a:pt x="2460" y="4793"/>
                  </a:cubicBezTo>
                  <a:cubicBezTo>
                    <a:pt x="3198" y="5019"/>
                    <a:pt x="4020" y="5130"/>
                    <a:pt x="4838" y="5130"/>
                  </a:cubicBezTo>
                  <a:cubicBezTo>
                    <a:pt x="5876" y="5130"/>
                    <a:pt x="6909" y="4951"/>
                    <a:pt x="7761" y="4598"/>
                  </a:cubicBezTo>
                  <a:cubicBezTo>
                    <a:pt x="7865" y="4556"/>
                    <a:pt x="7967" y="4509"/>
                    <a:pt x="8065" y="4462"/>
                  </a:cubicBezTo>
                  <a:cubicBezTo>
                    <a:pt x="8196" y="4399"/>
                    <a:pt x="8319" y="4330"/>
                    <a:pt x="8439" y="4258"/>
                  </a:cubicBezTo>
                  <a:cubicBezTo>
                    <a:pt x="8554" y="4188"/>
                    <a:pt x="8660" y="4117"/>
                    <a:pt x="8756" y="4042"/>
                  </a:cubicBezTo>
                  <a:cubicBezTo>
                    <a:pt x="8834" y="3982"/>
                    <a:pt x="8906" y="3922"/>
                    <a:pt x="8973" y="3860"/>
                  </a:cubicBezTo>
                  <a:cubicBezTo>
                    <a:pt x="9041" y="3799"/>
                    <a:pt x="9103" y="3736"/>
                    <a:pt x="9159" y="3673"/>
                  </a:cubicBezTo>
                  <a:cubicBezTo>
                    <a:pt x="9327" y="3484"/>
                    <a:pt x="9451" y="3286"/>
                    <a:pt x="9527" y="3084"/>
                  </a:cubicBezTo>
                  <a:cubicBezTo>
                    <a:pt x="9543" y="3041"/>
                    <a:pt x="9558" y="2998"/>
                    <a:pt x="9570" y="2953"/>
                  </a:cubicBezTo>
                  <a:cubicBezTo>
                    <a:pt x="9623" y="2762"/>
                    <a:pt x="9637" y="2571"/>
                    <a:pt x="9609" y="2379"/>
                  </a:cubicBezTo>
                  <a:cubicBezTo>
                    <a:pt x="9568" y="2088"/>
                    <a:pt x="9436" y="1803"/>
                    <a:pt x="9214" y="1534"/>
                  </a:cubicBezTo>
                  <a:cubicBezTo>
                    <a:pt x="9063" y="1351"/>
                    <a:pt x="8872" y="1178"/>
                    <a:pt x="8641" y="1016"/>
                  </a:cubicBezTo>
                  <a:cubicBezTo>
                    <a:pt x="8451" y="883"/>
                    <a:pt x="8229" y="754"/>
                    <a:pt x="7981" y="638"/>
                  </a:cubicBezTo>
                  <a:cubicBezTo>
                    <a:pt x="7821" y="563"/>
                    <a:pt x="7653" y="495"/>
                    <a:pt x="7479" y="432"/>
                  </a:cubicBezTo>
                  <a:cubicBezTo>
                    <a:pt x="7273" y="359"/>
                    <a:pt x="7055" y="294"/>
                    <a:pt x="6835" y="239"/>
                  </a:cubicBezTo>
                  <a:cubicBezTo>
                    <a:pt x="6192" y="79"/>
                    <a:pt x="5501" y="1"/>
                    <a:pt x="48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11"/>
            <p:cNvSpPr/>
            <p:nvPr/>
          </p:nvSpPr>
          <p:spPr>
            <a:xfrm>
              <a:off x="7268391" y="2961772"/>
              <a:ext cx="803485" cy="427752"/>
            </a:xfrm>
            <a:custGeom>
              <a:rect b="b" l="l" r="r" t="t"/>
              <a:pathLst>
                <a:path extrusionOk="0" h="5130" w="9637">
                  <a:moveTo>
                    <a:pt x="4812" y="1"/>
                  </a:moveTo>
                  <a:cubicBezTo>
                    <a:pt x="3901" y="1"/>
                    <a:pt x="2995" y="138"/>
                    <a:pt x="2211" y="409"/>
                  </a:cubicBezTo>
                  <a:cubicBezTo>
                    <a:pt x="2006" y="479"/>
                    <a:pt x="1810" y="559"/>
                    <a:pt x="1624" y="648"/>
                  </a:cubicBezTo>
                  <a:cubicBezTo>
                    <a:pt x="1479" y="716"/>
                    <a:pt x="1340" y="791"/>
                    <a:pt x="1210" y="872"/>
                  </a:cubicBezTo>
                  <a:cubicBezTo>
                    <a:pt x="984" y="1010"/>
                    <a:pt x="791" y="1157"/>
                    <a:pt x="629" y="1311"/>
                  </a:cubicBezTo>
                  <a:cubicBezTo>
                    <a:pt x="444" y="1489"/>
                    <a:pt x="301" y="1675"/>
                    <a:pt x="202" y="1866"/>
                  </a:cubicBezTo>
                  <a:cubicBezTo>
                    <a:pt x="55" y="2149"/>
                    <a:pt x="1" y="2442"/>
                    <a:pt x="38" y="2732"/>
                  </a:cubicBezTo>
                  <a:cubicBezTo>
                    <a:pt x="61" y="2924"/>
                    <a:pt x="126" y="3115"/>
                    <a:pt x="230" y="3299"/>
                  </a:cubicBezTo>
                  <a:cubicBezTo>
                    <a:pt x="254" y="3342"/>
                    <a:pt x="280" y="3384"/>
                    <a:pt x="308" y="3426"/>
                  </a:cubicBezTo>
                  <a:cubicBezTo>
                    <a:pt x="437" y="3620"/>
                    <a:pt x="611" y="3806"/>
                    <a:pt x="829" y="3981"/>
                  </a:cubicBezTo>
                  <a:cubicBezTo>
                    <a:pt x="902" y="4040"/>
                    <a:pt x="979" y="4097"/>
                    <a:pt x="1062" y="4153"/>
                  </a:cubicBezTo>
                  <a:cubicBezTo>
                    <a:pt x="1145" y="4208"/>
                    <a:pt x="1234" y="4264"/>
                    <a:pt x="1326" y="4316"/>
                  </a:cubicBezTo>
                  <a:cubicBezTo>
                    <a:pt x="1432" y="4376"/>
                    <a:pt x="1547" y="4435"/>
                    <a:pt x="1667" y="4492"/>
                  </a:cubicBezTo>
                  <a:cubicBezTo>
                    <a:pt x="1814" y="4561"/>
                    <a:pt x="1967" y="4624"/>
                    <a:pt x="2123" y="4681"/>
                  </a:cubicBezTo>
                  <a:cubicBezTo>
                    <a:pt x="2233" y="4722"/>
                    <a:pt x="2345" y="4759"/>
                    <a:pt x="2460" y="4793"/>
                  </a:cubicBezTo>
                  <a:cubicBezTo>
                    <a:pt x="3198" y="5019"/>
                    <a:pt x="4020" y="5130"/>
                    <a:pt x="4838" y="5130"/>
                  </a:cubicBezTo>
                  <a:cubicBezTo>
                    <a:pt x="5876" y="5130"/>
                    <a:pt x="6909" y="4951"/>
                    <a:pt x="7761" y="4598"/>
                  </a:cubicBezTo>
                  <a:cubicBezTo>
                    <a:pt x="7865" y="4556"/>
                    <a:pt x="7967" y="4509"/>
                    <a:pt x="8065" y="4462"/>
                  </a:cubicBezTo>
                  <a:cubicBezTo>
                    <a:pt x="8196" y="4399"/>
                    <a:pt x="8319" y="4330"/>
                    <a:pt x="8439" y="4258"/>
                  </a:cubicBezTo>
                  <a:cubicBezTo>
                    <a:pt x="8554" y="4188"/>
                    <a:pt x="8660" y="4117"/>
                    <a:pt x="8756" y="4042"/>
                  </a:cubicBezTo>
                  <a:cubicBezTo>
                    <a:pt x="8834" y="3982"/>
                    <a:pt x="8906" y="3922"/>
                    <a:pt x="8973" y="3860"/>
                  </a:cubicBezTo>
                  <a:cubicBezTo>
                    <a:pt x="9041" y="3799"/>
                    <a:pt x="9103" y="3736"/>
                    <a:pt x="9159" y="3673"/>
                  </a:cubicBezTo>
                  <a:cubicBezTo>
                    <a:pt x="9327" y="3484"/>
                    <a:pt x="9451" y="3286"/>
                    <a:pt x="9527" y="3084"/>
                  </a:cubicBezTo>
                  <a:cubicBezTo>
                    <a:pt x="9543" y="3041"/>
                    <a:pt x="9558" y="2998"/>
                    <a:pt x="9570" y="2953"/>
                  </a:cubicBezTo>
                  <a:cubicBezTo>
                    <a:pt x="9623" y="2762"/>
                    <a:pt x="9637" y="2571"/>
                    <a:pt x="9609" y="2379"/>
                  </a:cubicBezTo>
                  <a:cubicBezTo>
                    <a:pt x="9568" y="2088"/>
                    <a:pt x="9436" y="1803"/>
                    <a:pt x="9214" y="1534"/>
                  </a:cubicBezTo>
                  <a:cubicBezTo>
                    <a:pt x="9063" y="1351"/>
                    <a:pt x="8872" y="1178"/>
                    <a:pt x="8641" y="1016"/>
                  </a:cubicBezTo>
                  <a:cubicBezTo>
                    <a:pt x="8451" y="883"/>
                    <a:pt x="8229" y="754"/>
                    <a:pt x="7981" y="638"/>
                  </a:cubicBezTo>
                  <a:cubicBezTo>
                    <a:pt x="7821" y="563"/>
                    <a:pt x="7653" y="495"/>
                    <a:pt x="7479" y="432"/>
                  </a:cubicBezTo>
                  <a:cubicBezTo>
                    <a:pt x="7273" y="359"/>
                    <a:pt x="7055" y="294"/>
                    <a:pt x="6835" y="239"/>
                  </a:cubicBezTo>
                  <a:cubicBezTo>
                    <a:pt x="6192" y="79"/>
                    <a:pt x="5501" y="1"/>
                    <a:pt x="48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11"/>
            <p:cNvSpPr/>
            <p:nvPr/>
          </p:nvSpPr>
          <p:spPr>
            <a:xfrm>
              <a:off x="7268558" y="3017805"/>
              <a:ext cx="234534" cy="351874"/>
            </a:xfrm>
            <a:custGeom>
              <a:rect b="b" l="l" r="r" t="t"/>
              <a:pathLst>
                <a:path extrusionOk="0" h="4220" w="2813">
                  <a:moveTo>
                    <a:pt x="1577" y="1"/>
                  </a:moveTo>
                  <a:cubicBezTo>
                    <a:pt x="1450" y="63"/>
                    <a:pt x="1328" y="129"/>
                    <a:pt x="1210" y="200"/>
                  </a:cubicBezTo>
                  <a:cubicBezTo>
                    <a:pt x="985" y="337"/>
                    <a:pt x="791" y="485"/>
                    <a:pt x="630" y="639"/>
                  </a:cubicBezTo>
                  <a:cubicBezTo>
                    <a:pt x="444" y="817"/>
                    <a:pt x="301" y="1003"/>
                    <a:pt x="202" y="1194"/>
                  </a:cubicBezTo>
                  <a:cubicBezTo>
                    <a:pt x="56" y="1478"/>
                    <a:pt x="1" y="1770"/>
                    <a:pt x="38" y="2060"/>
                  </a:cubicBezTo>
                  <a:cubicBezTo>
                    <a:pt x="62" y="2252"/>
                    <a:pt x="126" y="2443"/>
                    <a:pt x="231" y="2627"/>
                  </a:cubicBezTo>
                  <a:cubicBezTo>
                    <a:pt x="254" y="2670"/>
                    <a:pt x="280" y="2712"/>
                    <a:pt x="308" y="2754"/>
                  </a:cubicBezTo>
                  <a:cubicBezTo>
                    <a:pt x="438" y="2948"/>
                    <a:pt x="612" y="3134"/>
                    <a:pt x="829" y="3309"/>
                  </a:cubicBezTo>
                  <a:cubicBezTo>
                    <a:pt x="902" y="3367"/>
                    <a:pt x="980" y="3425"/>
                    <a:pt x="1062" y="3481"/>
                  </a:cubicBezTo>
                  <a:cubicBezTo>
                    <a:pt x="1145" y="3536"/>
                    <a:pt x="1233" y="3592"/>
                    <a:pt x="1326" y="3644"/>
                  </a:cubicBezTo>
                  <a:cubicBezTo>
                    <a:pt x="1433" y="3705"/>
                    <a:pt x="1547" y="3763"/>
                    <a:pt x="1667" y="3820"/>
                  </a:cubicBezTo>
                  <a:cubicBezTo>
                    <a:pt x="1814" y="3889"/>
                    <a:pt x="1967" y="3952"/>
                    <a:pt x="2124" y="4009"/>
                  </a:cubicBezTo>
                  <a:cubicBezTo>
                    <a:pt x="2233" y="4048"/>
                    <a:pt x="2346" y="4087"/>
                    <a:pt x="2460" y="4121"/>
                  </a:cubicBezTo>
                  <a:cubicBezTo>
                    <a:pt x="2576" y="4157"/>
                    <a:pt x="2694" y="4189"/>
                    <a:pt x="2813" y="4219"/>
                  </a:cubicBezTo>
                  <a:lnTo>
                    <a:pt x="15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11"/>
            <p:cNvSpPr/>
            <p:nvPr/>
          </p:nvSpPr>
          <p:spPr>
            <a:xfrm>
              <a:off x="7269058" y="3129704"/>
              <a:ext cx="55361" cy="152590"/>
            </a:xfrm>
            <a:custGeom>
              <a:rect b="b" l="l" r="r" t="t"/>
              <a:pathLst>
                <a:path extrusionOk="0" h="1830" w="664">
                  <a:moveTo>
                    <a:pt x="129" y="1"/>
                  </a:moveTo>
                  <a:cubicBezTo>
                    <a:pt x="32" y="237"/>
                    <a:pt x="0" y="478"/>
                    <a:pt x="31" y="718"/>
                  </a:cubicBezTo>
                  <a:cubicBezTo>
                    <a:pt x="55" y="910"/>
                    <a:pt x="119" y="1101"/>
                    <a:pt x="224" y="1285"/>
                  </a:cubicBezTo>
                  <a:cubicBezTo>
                    <a:pt x="247" y="1328"/>
                    <a:pt x="273" y="1370"/>
                    <a:pt x="301" y="1412"/>
                  </a:cubicBezTo>
                  <a:cubicBezTo>
                    <a:pt x="398" y="1555"/>
                    <a:pt x="519" y="1696"/>
                    <a:pt x="664" y="1830"/>
                  </a:cubicBezTo>
                  <a:lnTo>
                    <a:pt x="12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11"/>
            <p:cNvSpPr/>
            <p:nvPr/>
          </p:nvSpPr>
          <p:spPr>
            <a:xfrm>
              <a:off x="7447228" y="2980449"/>
              <a:ext cx="179173" cy="407740"/>
            </a:xfrm>
            <a:custGeom>
              <a:rect b="b" l="l" r="r" t="t"/>
              <a:pathLst>
                <a:path extrusionOk="0" h="4890" w="2149">
                  <a:moveTo>
                    <a:pt x="714" y="1"/>
                  </a:moveTo>
                  <a:cubicBezTo>
                    <a:pt x="491" y="53"/>
                    <a:pt x="273" y="116"/>
                    <a:pt x="67" y="186"/>
                  </a:cubicBezTo>
                  <a:cubicBezTo>
                    <a:pt x="44" y="195"/>
                    <a:pt x="23" y="202"/>
                    <a:pt x="0" y="211"/>
                  </a:cubicBezTo>
                  <a:lnTo>
                    <a:pt x="1349" y="4804"/>
                  </a:lnTo>
                  <a:cubicBezTo>
                    <a:pt x="1612" y="4844"/>
                    <a:pt x="1880" y="4874"/>
                    <a:pt x="2149" y="4890"/>
                  </a:cubicBezTo>
                  <a:lnTo>
                    <a:pt x="71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11"/>
            <p:cNvSpPr/>
            <p:nvPr/>
          </p:nvSpPr>
          <p:spPr>
            <a:xfrm>
              <a:off x="7636071" y="2961939"/>
              <a:ext cx="190595" cy="422416"/>
            </a:xfrm>
            <a:custGeom>
              <a:rect b="b" l="l" r="r" t="t"/>
              <a:pathLst>
                <a:path extrusionOk="0" h="5066" w="2286">
                  <a:moveTo>
                    <a:pt x="396" y="0"/>
                  </a:moveTo>
                  <a:cubicBezTo>
                    <a:pt x="264" y="0"/>
                    <a:pt x="132" y="3"/>
                    <a:pt x="1" y="8"/>
                  </a:cubicBezTo>
                  <a:lnTo>
                    <a:pt x="1486" y="5065"/>
                  </a:lnTo>
                  <a:cubicBezTo>
                    <a:pt x="1758" y="5033"/>
                    <a:pt x="2026" y="4987"/>
                    <a:pt x="2286" y="4929"/>
                  </a:cubicBezTo>
                  <a:lnTo>
                    <a:pt x="843" y="12"/>
                  </a:lnTo>
                  <a:cubicBezTo>
                    <a:pt x="693" y="4"/>
                    <a:pt x="544" y="0"/>
                    <a:pt x="396"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11"/>
            <p:cNvSpPr/>
            <p:nvPr/>
          </p:nvSpPr>
          <p:spPr>
            <a:xfrm>
              <a:off x="7730284" y="2964357"/>
              <a:ext cx="152243" cy="403238"/>
            </a:xfrm>
            <a:custGeom>
              <a:rect b="b" l="l" r="r" t="t"/>
              <a:pathLst>
                <a:path extrusionOk="0" h="4836" w="1826">
                  <a:moveTo>
                    <a:pt x="1" y="1"/>
                  </a:moveTo>
                  <a:lnTo>
                    <a:pt x="1421" y="4836"/>
                  </a:lnTo>
                  <a:cubicBezTo>
                    <a:pt x="1559" y="4800"/>
                    <a:pt x="1694" y="4760"/>
                    <a:pt x="1825" y="4716"/>
                  </a:cubicBezTo>
                  <a:lnTo>
                    <a:pt x="456" y="50"/>
                  </a:lnTo>
                  <a:cubicBezTo>
                    <a:pt x="305" y="29"/>
                    <a:pt x="154" y="13"/>
                    <a:pt x="1"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11"/>
            <p:cNvSpPr/>
            <p:nvPr/>
          </p:nvSpPr>
          <p:spPr>
            <a:xfrm>
              <a:off x="7953643" y="3024976"/>
              <a:ext cx="118309" cy="248980"/>
            </a:xfrm>
            <a:custGeom>
              <a:rect b="b" l="l" r="r" t="t"/>
              <a:pathLst>
                <a:path extrusionOk="0" h="2986" w="1419">
                  <a:moveTo>
                    <a:pt x="1" y="0"/>
                  </a:moveTo>
                  <a:lnTo>
                    <a:pt x="875" y="2985"/>
                  </a:lnTo>
                  <a:cubicBezTo>
                    <a:pt x="897" y="2963"/>
                    <a:pt x="920" y="2939"/>
                    <a:pt x="942" y="2916"/>
                  </a:cubicBezTo>
                  <a:cubicBezTo>
                    <a:pt x="1110" y="2726"/>
                    <a:pt x="1233" y="2530"/>
                    <a:pt x="1309" y="2327"/>
                  </a:cubicBezTo>
                  <a:cubicBezTo>
                    <a:pt x="1326" y="2284"/>
                    <a:pt x="1341" y="2241"/>
                    <a:pt x="1352" y="2198"/>
                  </a:cubicBezTo>
                  <a:cubicBezTo>
                    <a:pt x="1405" y="2008"/>
                    <a:pt x="1419" y="1814"/>
                    <a:pt x="1391" y="1623"/>
                  </a:cubicBezTo>
                  <a:cubicBezTo>
                    <a:pt x="1350" y="1333"/>
                    <a:pt x="1218" y="1046"/>
                    <a:pt x="996" y="777"/>
                  </a:cubicBezTo>
                  <a:cubicBezTo>
                    <a:pt x="845" y="595"/>
                    <a:pt x="655" y="421"/>
                    <a:pt x="423" y="259"/>
                  </a:cubicBezTo>
                  <a:cubicBezTo>
                    <a:pt x="384" y="231"/>
                    <a:pt x="342" y="204"/>
                    <a:pt x="299" y="175"/>
                  </a:cubicBezTo>
                  <a:cubicBezTo>
                    <a:pt x="280" y="164"/>
                    <a:pt x="261" y="151"/>
                    <a:pt x="241" y="139"/>
                  </a:cubicBezTo>
                  <a:cubicBezTo>
                    <a:pt x="222" y="127"/>
                    <a:pt x="203" y="115"/>
                    <a:pt x="183" y="104"/>
                  </a:cubicBezTo>
                  <a:cubicBezTo>
                    <a:pt x="124" y="69"/>
                    <a:pt x="64" y="33"/>
                    <a:pt x="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11"/>
            <p:cNvSpPr/>
            <p:nvPr/>
          </p:nvSpPr>
          <p:spPr>
            <a:xfrm>
              <a:off x="7337425" y="3016220"/>
              <a:ext cx="665332" cy="318855"/>
            </a:xfrm>
            <a:custGeom>
              <a:rect b="b" l="l" r="r" t="t"/>
              <a:pathLst>
                <a:path extrusionOk="0" h="3824" w="7980">
                  <a:moveTo>
                    <a:pt x="3988" y="1"/>
                  </a:moveTo>
                  <a:cubicBezTo>
                    <a:pt x="3065" y="1"/>
                    <a:pt x="2147" y="191"/>
                    <a:pt x="1456" y="563"/>
                  </a:cubicBezTo>
                  <a:cubicBezTo>
                    <a:pt x="1401" y="594"/>
                    <a:pt x="1346" y="625"/>
                    <a:pt x="1293" y="657"/>
                  </a:cubicBezTo>
                  <a:cubicBezTo>
                    <a:pt x="1" y="1453"/>
                    <a:pt x="163" y="2659"/>
                    <a:pt x="1657" y="3353"/>
                  </a:cubicBezTo>
                  <a:cubicBezTo>
                    <a:pt x="2337" y="3669"/>
                    <a:pt x="3175" y="3823"/>
                    <a:pt x="4008" y="3823"/>
                  </a:cubicBezTo>
                  <a:cubicBezTo>
                    <a:pt x="5006" y="3823"/>
                    <a:pt x="5997" y="3601"/>
                    <a:pt x="6701" y="3167"/>
                  </a:cubicBezTo>
                  <a:cubicBezTo>
                    <a:pt x="6754" y="3134"/>
                    <a:pt x="6804" y="3101"/>
                    <a:pt x="6852" y="3067"/>
                  </a:cubicBezTo>
                  <a:cubicBezTo>
                    <a:pt x="7979" y="2274"/>
                    <a:pt x="7771" y="1137"/>
                    <a:pt x="6337" y="470"/>
                  </a:cubicBezTo>
                  <a:cubicBezTo>
                    <a:pt x="5658" y="155"/>
                    <a:pt x="4821" y="1"/>
                    <a:pt x="398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11"/>
            <p:cNvSpPr/>
            <p:nvPr/>
          </p:nvSpPr>
          <p:spPr>
            <a:xfrm>
              <a:off x="7337425" y="3016220"/>
              <a:ext cx="665332" cy="318855"/>
            </a:xfrm>
            <a:custGeom>
              <a:rect b="b" l="l" r="r" t="t"/>
              <a:pathLst>
                <a:path extrusionOk="0" h="3824" w="7980">
                  <a:moveTo>
                    <a:pt x="3988" y="1"/>
                  </a:moveTo>
                  <a:cubicBezTo>
                    <a:pt x="3065" y="1"/>
                    <a:pt x="2147" y="191"/>
                    <a:pt x="1456" y="563"/>
                  </a:cubicBezTo>
                  <a:cubicBezTo>
                    <a:pt x="1401" y="594"/>
                    <a:pt x="1346" y="625"/>
                    <a:pt x="1293" y="657"/>
                  </a:cubicBezTo>
                  <a:cubicBezTo>
                    <a:pt x="1" y="1453"/>
                    <a:pt x="163" y="2659"/>
                    <a:pt x="1657" y="3353"/>
                  </a:cubicBezTo>
                  <a:cubicBezTo>
                    <a:pt x="2337" y="3669"/>
                    <a:pt x="3175" y="3823"/>
                    <a:pt x="4008" y="3823"/>
                  </a:cubicBezTo>
                  <a:cubicBezTo>
                    <a:pt x="5006" y="3823"/>
                    <a:pt x="5997" y="3601"/>
                    <a:pt x="6701" y="3167"/>
                  </a:cubicBezTo>
                  <a:cubicBezTo>
                    <a:pt x="6754" y="3134"/>
                    <a:pt x="6804" y="3101"/>
                    <a:pt x="6852" y="3067"/>
                  </a:cubicBezTo>
                  <a:cubicBezTo>
                    <a:pt x="7979" y="2274"/>
                    <a:pt x="7771" y="1137"/>
                    <a:pt x="6337" y="470"/>
                  </a:cubicBezTo>
                  <a:cubicBezTo>
                    <a:pt x="5658" y="155"/>
                    <a:pt x="4821" y="1"/>
                    <a:pt x="39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11"/>
            <p:cNvSpPr/>
            <p:nvPr/>
          </p:nvSpPr>
          <p:spPr>
            <a:xfrm>
              <a:off x="7378778" y="3023308"/>
              <a:ext cx="584626" cy="304596"/>
            </a:xfrm>
            <a:custGeom>
              <a:rect b="b" l="l" r="r" t="t"/>
              <a:pathLst>
                <a:path extrusionOk="0" h="3653" w="7012">
                  <a:moveTo>
                    <a:pt x="3491" y="1"/>
                  </a:moveTo>
                  <a:cubicBezTo>
                    <a:pt x="2609" y="1"/>
                    <a:pt x="1732" y="183"/>
                    <a:pt x="1073" y="538"/>
                  </a:cubicBezTo>
                  <a:cubicBezTo>
                    <a:pt x="1063" y="546"/>
                    <a:pt x="1052" y="550"/>
                    <a:pt x="1041" y="556"/>
                  </a:cubicBezTo>
                  <a:cubicBezTo>
                    <a:pt x="998" y="579"/>
                    <a:pt x="957" y="604"/>
                    <a:pt x="917" y="627"/>
                  </a:cubicBezTo>
                  <a:cubicBezTo>
                    <a:pt x="671" y="779"/>
                    <a:pt x="480" y="944"/>
                    <a:pt x="344" y="1119"/>
                  </a:cubicBezTo>
                  <a:cubicBezTo>
                    <a:pt x="21" y="1536"/>
                    <a:pt x="1" y="2000"/>
                    <a:pt x="272" y="2421"/>
                  </a:cubicBezTo>
                  <a:cubicBezTo>
                    <a:pt x="432" y="2668"/>
                    <a:pt x="692" y="2899"/>
                    <a:pt x="1051" y="3096"/>
                  </a:cubicBezTo>
                  <a:cubicBezTo>
                    <a:pt x="1119" y="3133"/>
                    <a:pt x="1189" y="3170"/>
                    <a:pt x="1265" y="3205"/>
                  </a:cubicBezTo>
                  <a:cubicBezTo>
                    <a:pt x="1334" y="3236"/>
                    <a:pt x="1403" y="3266"/>
                    <a:pt x="1474" y="3295"/>
                  </a:cubicBezTo>
                  <a:cubicBezTo>
                    <a:pt x="1625" y="3354"/>
                    <a:pt x="1782" y="3406"/>
                    <a:pt x="1944" y="3450"/>
                  </a:cubicBezTo>
                  <a:cubicBezTo>
                    <a:pt x="2437" y="3585"/>
                    <a:pt x="2975" y="3652"/>
                    <a:pt x="3511" y="3652"/>
                  </a:cubicBezTo>
                  <a:cubicBezTo>
                    <a:pt x="4205" y="3652"/>
                    <a:pt x="4895" y="3540"/>
                    <a:pt x="5479" y="3319"/>
                  </a:cubicBezTo>
                  <a:cubicBezTo>
                    <a:pt x="5627" y="3264"/>
                    <a:pt x="5769" y="3201"/>
                    <a:pt x="5901" y="3131"/>
                  </a:cubicBezTo>
                  <a:cubicBezTo>
                    <a:pt x="5964" y="3097"/>
                    <a:pt x="6025" y="3062"/>
                    <a:pt x="6084" y="3027"/>
                  </a:cubicBezTo>
                  <a:cubicBezTo>
                    <a:pt x="6134" y="2995"/>
                    <a:pt x="6183" y="2963"/>
                    <a:pt x="6228" y="2932"/>
                  </a:cubicBezTo>
                  <a:cubicBezTo>
                    <a:pt x="6241" y="2922"/>
                    <a:pt x="6255" y="2914"/>
                    <a:pt x="6266" y="2904"/>
                  </a:cubicBezTo>
                  <a:cubicBezTo>
                    <a:pt x="6568" y="2683"/>
                    <a:pt x="6764" y="2435"/>
                    <a:pt x="6856" y="2178"/>
                  </a:cubicBezTo>
                  <a:cubicBezTo>
                    <a:pt x="7012" y="1742"/>
                    <a:pt x="6868" y="1285"/>
                    <a:pt x="6435" y="896"/>
                  </a:cubicBezTo>
                  <a:cubicBezTo>
                    <a:pt x="6256" y="733"/>
                    <a:pt x="6020" y="583"/>
                    <a:pt x="5738" y="451"/>
                  </a:cubicBezTo>
                  <a:cubicBezTo>
                    <a:pt x="5691" y="429"/>
                    <a:pt x="5645" y="409"/>
                    <a:pt x="5596" y="388"/>
                  </a:cubicBezTo>
                  <a:cubicBezTo>
                    <a:pt x="4974" y="129"/>
                    <a:pt x="4230" y="1"/>
                    <a:pt x="349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11"/>
            <p:cNvSpPr/>
            <p:nvPr/>
          </p:nvSpPr>
          <p:spPr>
            <a:xfrm>
              <a:off x="7378778" y="3023308"/>
              <a:ext cx="584626" cy="304596"/>
            </a:xfrm>
            <a:custGeom>
              <a:rect b="b" l="l" r="r" t="t"/>
              <a:pathLst>
                <a:path extrusionOk="0" h="3653" w="7012">
                  <a:moveTo>
                    <a:pt x="3491" y="1"/>
                  </a:moveTo>
                  <a:cubicBezTo>
                    <a:pt x="2609" y="1"/>
                    <a:pt x="1732" y="183"/>
                    <a:pt x="1073" y="538"/>
                  </a:cubicBezTo>
                  <a:cubicBezTo>
                    <a:pt x="1063" y="546"/>
                    <a:pt x="1052" y="550"/>
                    <a:pt x="1041" y="556"/>
                  </a:cubicBezTo>
                  <a:cubicBezTo>
                    <a:pt x="998" y="579"/>
                    <a:pt x="957" y="604"/>
                    <a:pt x="917" y="627"/>
                  </a:cubicBezTo>
                  <a:cubicBezTo>
                    <a:pt x="671" y="779"/>
                    <a:pt x="480" y="944"/>
                    <a:pt x="344" y="1119"/>
                  </a:cubicBezTo>
                  <a:cubicBezTo>
                    <a:pt x="21" y="1536"/>
                    <a:pt x="1" y="2000"/>
                    <a:pt x="272" y="2421"/>
                  </a:cubicBezTo>
                  <a:cubicBezTo>
                    <a:pt x="432" y="2668"/>
                    <a:pt x="692" y="2899"/>
                    <a:pt x="1051" y="3096"/>
                  </a:cubicBezTo>
                  <a:cubicBezTo>
                    <a:pt x="1119" y="3133"/>
                    <a:pt x="1189" y="3170"/>
                    <a:pt x="1265" y="3205"/>
                  </a:cubicBezTo>
                  <a:cubicBezTo>
                    <a:pt x="1334" y="3236"/>
                    <a:pt x="1403" y="3266"/>
                    <a:pt x="1474" y="3295"/>
                  </a:cubicBezTo>
                  <a:cubicBezTo>
                    <a:pt x="1625" y="3354"/>
                    <a:pt x="1782" y="3406"/>
                    <a:pt x="1944" y="3450"/>
                  </a:cubicBezTo>
                  <a:cubicBezTo>
                    <a:pt x="2437" y="3585"/>
                    <a:pt x="2975" y="3652"/>
                    <a:pt x="3511" y="3652"/>
                  </a:cubicBezTo>
                  <a:cubicBezTo>
                    <a:pt x="4205" y="3652"/>
                    <a:pt x="4895" y="3540"/>
                    <a:pt x="5479" y="3319"/>
                  </a:cubicBezTo>
                  <a:cubicBezTo>
                    <a:pt x="5627" y="3264"/>
                    <a:pt x="5769" y="3201"/>
                    <a:pt x="5901" y="3131"/>
                  </a:cubicBezTo>
                  <a:cubicBezTo>
                    <a:pt x="5964" y="3097"/>
                    <a:pt x="6025" y="3062"/>
                    <a:pt x="6084" y="3027"/>
                  </a:cubicBezTo>
                  <a:cubicBezTo>
                    <a:pt x="6134" y="2995"/>
                    <a:pt x="6183" y="2963"/>
                    <a:pt x="6228" y="2932"/>
                  </a:cubicBezTo>
                  <a:cubicBezTo>
                    <a:pt x="6241" y="2922"/>
                    <a:pt x="6255" y="2914"/>
                    <a:pt x="6266" y="2904"/>
                  </a:cubicBezTo>
                  <a:cubicBezTo>
                    <a:pt x="6568" y="2683"/>
                    <a:pt x="6764" y="2435"/>
                    <a:pt x="6856" y="2178"/>
                  </a:cubicBezTo>
                  <a:cubicBezTo>
                    <a:pt x="7012" y="1742"/>
                    <a:pt x="6868" y="1285"/>
                    <a:pt x="6435" y="896"/>
                  </a:cubicBezTo>
                  <a:cubicBezTo>
                    <a:pt x="6256" y="733"/>
                    <a:pt x="6020" y="583"/>
                    <a:pt x="5738" y="451"/>
                  </a:cubicBezTo>
                  <a:cubicBezTo>
                    <a:pt x="5691" y="429"/>
                    <a:pt x="5645" y="409"/>
                    <a:pt x="5596" y="388"/>
                  </a:cubicBezTo>
                  <a:cubicBezTo>
                    <a:pt x="4974" y="129"/>
                    <a:pt x="4230" y="1"/>
                    <a:pt x="34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11"/>
            <p:cNvSpPr/>
            <p:nvPr/>
          </p:nvSpPr>
          <p:spPr>
            <a:xfrm>
              <a:off x="7387783" y="3056911"/>
              <a:ext cx="566366" cy="271077"/>
            </a:xfrm>
            <a:custGeom>
              <a:rect b="b" l="l" r="r" t="t"/>
              <a:pathLst>
                <a:path extrusionOk="0" h="3251" w="6793">
                  <a:moveTo>
                    <a:pt x="3388" y="0"/>
                  </a:moveTo>
                  <a:cubicBezTo>
                    <a:pt x="2506" y="0"/>
                    <a:pt x="1629" y="183"/>
                    <a:pt x="970" y="539"/>
                  </a:cubicBezTo>
                  <a:cubicBezTo>
                    <a:pt x="958" y="545"/>
                    <a:pt x="947" y="550"/>
                    <a:pt x="937" y="556"/>
                  </a:cubicBezTo>
                  <a:cubicBezTo>
                    <a:pt x="895" y="578"/>
                    <a:pt x="852" y="603"/>
                    <a:pt x="812" y="628"/>
                  </a:cubicBezTo>
                  <a:cubicBezTo>
                    <a:pt x="568" y="779"/>
                    <a:pt x="377" y="945"/>
                    <a:pt x="241" y="1120"/>
                  </a:cubicBezTo>
                  <a:cubicBezTo>
                    <a:pt x="114" y="1283"/>
                    <a:pt x="35" y="1453"/>
                    <a:pt x="0" y="1624"/>
                  </a:cubicBezTo>
                  <a:cubicBezTo>
                    <a:pt x="30" y="1759"/>
                    <a:pt x="85" y="1892"/>
                    <a:pt x="168" y="2019"/>
                  </a:cubicBezTo>
                  <a:cubicBezTo>
                    <a:pt x="327" y="2266"/>
                    <a:pt x="589" y="2498"/>
                    <a:pt x="947" y="2694"/>
                  </a:cubicBezTo>
                  <a:cubicBezTo>
                    <a:pt x="1016" y="2731"/>
                    <a:pt x="1086" y="2768"/>
                    <a:pt x="1160" y="2803"/>
                  </a:cubicBezTo>
                  <a:cubicBezTo>
                    <a:pt x="1229" y="2835"/>
                    <a:pt x="1298" y="2865"/>
                    <a:pt x="1370" y="2893"/>
                  </a:cubicBezTo>
                  <a:cubicBezTo>
                    <a:pt x="1521" y="2952"/>
                    <a:pt x="1677" y="3003"/>
                    <a:pt x="1840" y="3048"/>
                  </a:cubicBezTo>
                  <a:cubicBezTo>
                    <a:pt x="2332" y="3184"/>
                    <a:pt x="2871" y="3251"/>
                    <a:pt x="3407" y="3251"/>
                  </a:cubicBezTo>
                  <a:cubicBezTo>
                    <a:pt x="4101" y="3251"/>
                    <a:pt x="4791" y="3139"/>
                    <a:pt x="5374" y="2918"/>
                  </a:cubicBezTo>
                  <a:cubicBezTo>
                    <a:pt x="5522" y="2862"/>
                    <a:pt x="5663" y="2799"/>
                    <a:pt x="5796" y="2729"/>
                  </a:cubicBezTo>
                  <a:cubicBezTo>
                    <a:pt x="5860" y="2696"/>
                    <a:pt x="5921" y="2662"/>
                    <a:pt x="5980" y="2625"/>
                  </a:cubicBezTo>
                  <a:cubicBezTo>
                    <a:pt x="6029" y="2595"/>
                    <a:pt x="6078" y="2561"/>
                    <a:pt x="6123" y="2530"/>
                  </a:cubicBezTo>
                  <a:cubicBezTo>
                    <a:pt x="6137" y="2520"/>
                    <a:pt x="6150" y="2512"/>
                    <a:pt x="6161" y="2502"/>
                  </a:cubicBezTo>
                  <a:cubicBezTo>
                    <a:pt x="6464" y="2281"/>
                    <a:pt x="6659" y="2033"/>
                    <a:pt x="6751" y="1778"/>
                  </a:cubicBezTo>
                  <a:cubicBezTo>
                    <a:pt x="6768" y="1728"/>
                    <a:pt x="6782" y="1680"/>
                    <a:pt x="6792" y="1630"/>
                  </a:cubicBezTo>
                  <a:cubicBezTo>
                    <a:pt x="6738" y="1374"/>
                    <a:pt x="6585" y="1123"/>
                    <a:pt x="6332" y="896"/>
                  </a:cubicBezTo>
                  <a:cubicBezTo>
                    <a:pt x="6149" y="731"/>
                    <a:pt x="5916" y="581"/>
                    <a:pt x="5632" y="450"/>
                  </a:cubicBezTo>
                  <a:cubicBezTo>
                    <a:pt x="5585" y="428"/>
                    <a:pt x="5540" y="407"/>
                    <a:pt x="5490" y="387"/>
                  </a:cubicBezTo>
                  <a:cubicBezTo>
                    <a:pt x="4868" y="128"/>
                    <a:pt x="4126" y="0"/>
                    <a:pt x="338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11"/>
            <p:cNvSpPr/>
            <p:nvPr/>
          </p:nvSpPr>
          <p:spPr>
            <a:xfrm>
              <a:off x="7387783" y="3056911"/>
              <a:ext cx="566366" cy="271077"/>
            </a:xfrm>
            <a:custGeom>
              <a:rect b="b" l="l" r="r" t="t"/>
              <a:pathLst>
                <a:path extrusionOk="0" h="3251" w="6793">
                  <a:moveTo>
                    <a:pt x="3388" y="0"/>
                  </a:moveTo>
                  <a:cubicBezTo>
                    <a:pt x="2506" y="0"/>
                    <a:pt x="1629" y="183"/>
                    <a:pt x="970" y="539"/>
                  </a:cubicBezTo>
                  <a:cubicBezTo>
                    <a:pt x="958" y="545"/>
                    <a:pt x="947" y="550"/>
                    <a:pt x="937" y="556"/>
                  </a:cubicBezTo>
                  <a:cubicBezTo>
                    <a:pt x="895" y="578"/>
                    <a:pt x="852" y="603"/>
                    <a:pt x="812" y="628"/>
                  </a:cubicBezTo>
                  <a:cubicBezTo>
                    <a:pt x="568" y="779"/>
                    <a:pt x="377" y="945"/>
                    <a:pt x="241" y="1120"/>
                  </a:cubicBezTo>
                  <a:cubicBezTo>
                    <a:pt x="114" y="1283"/>
                    <a:pt x="35" y="1453"/>
                    <a:pt x="0" y="1624"/>
                  </a:cubicBezTo>
                  <a:cubicBezTo>
                    <a:pt x="30" y="1759"/>
                    <a:pt x="85" y="1892"/>
                    <a:pt x="168" y="2019"/>
                  </a:cubicBezTo>
                  <a:cubicBezTo>
                    <a:pt x="327" y="2266"/>
                    <a:pt x="589" y="2498"/>
                    <a:pt x="947" y="2694"/>
                  </a:cubicBezTo>
                  <a:cubicBezTo>
                    <a:pt x="1016" y="2731"/>
                    <a:pt x="1086" y="2768"/>
                    <a:pt x="1160" y="2803"/>
                  </a:cubicBezTo>
                  <a:cubicBezTo>
                    <a:pt x="1229" y="2835"/>
                    <a:pt x="1298" y="2865"/>
                    <a:pt x="1370" y="2893"/>
                  </a:cubicBezTo>
                  <a:cubicBezTo>
                    <a:pt x="1521" y="2952"/>
                    <a:pt x="1677" y="3003"/>
                    <a:pt x="1840" y="3048"/>
                  </a:cubicBezTo>
                  <a:cubicBezTo>
                    <a:pt x="2332" y="3184"/>
                    <a:pt x="2871" y="3251"/>
                    <a:pt x="3407" y="3251"/>
                  </a:cubicBezTo>
                  <a:cubicBezTo>
                    <a:pt x="4101" y="3251"/>
                    <a:pt x="4791" y="3139"/>
                    <a:pt x="5374" y="2918"/>
                  </a:cubicBezTo>
                  <a:cubicBezTo>
                    <a:pt x="5522" y="2862"/>
                    <a:pt x="5663" y="2799"/>
                    <a:pt x="5796" y="2729"/>
                  </a:cubicBezTo>
                  <a:cubicBezTo>
                    <a:pt x="5860" y="2696"/>
                    <a:pt x="5921" y="2662"/>
                    <a:pt x="5980" y="2625"/>
                  </a:cubicBezTo>
                  <a:cubicBezTo>
                    <a:pt x="6029" y="2595"/>
                    <a:pt x="6078" y="2561"/>
                    <a:pt x="6123" y="2530"/>
                  </a:cubicBezTo>
                  <a:cubicBezTo>
                    <a:pt x="6137" y="2520"/>
                    <a:pt x="6150" y="2512"/>
                    <a:pt x="6161" y="2502"/>
                  </a:cubicBezTo>
                  <a:cubicBezTo>
                    <a:pt x="6464" y="2281"/>
                    <a:pt x="6659" y="2033"/>
                    <a:pt x="6751" y="1778"/>
                  </a:cubicBezTo>
                  <a:cubicBezTo>
                    <a:pt x="6768" y="1728"/>
                    <a:pt x="6782" y="1680"/>
                    <a:pt x="6792" y="1630"/>
                  </a:cubicBezTo>
                  <a:cubicBezTo>
                    <a:pt x="6738" y="1374"/>
                    <a:pt x="6585" y="1123"/>
                    <a:pt x="6332" y="896"/>
                  </a:cubicBezTo>
                  <a:cubicBezTo>
                    <a:pt x="6149" y="731"/>
                    <a:pt x="5916" y="581"/>
                    <a:pt x="5632" y="450"/>
                  </a:cubicBezTo>
                  <a:cubicBezTo>
                    <a:pt x="5585" y="428"/>
                    <a:pt x="5540" y="407"/>
                    <a:pt x="5490" y="387"/>
                  </a:cubicBezTo>
                  <a:cubicBezTo>
                    <a:pt x="4868" y="128"/>
                    <a:pt x="4126" y="0"/>
                    <a:pt x="3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11"/>
            <p:cNvSpPr/>
            <p:nvPr/>
          </p:nvSpPr>
          <p:spPr>
            <a:xfrm>
              <a:off x="7271476" y="3189739"/>
              <a:ext cx="791479" cy="202286"/>
            </a:xfrm>
            <a:custGeom>
              <a:rect b="b" l="l" r="r" t="t"/>
              <a:pathLst>
                <a:path extrusionOk="0" h="2426" w="9493">
                  <a:moveTo>
                    <a:pt x="9493" y="353"/>
                  </a:moveTo>
                  <a:cubicBezTo>
                    <a:pt x="9460" y="426"/>
                    <a:pt x="9423" y="497"/>
                    <a:pt x="9384" y="565"/>
                  </a:cubicBezTo>
                  <a:lnTo>
                    <a:pt x="9384" y="565"/>
                  </a:lnTo>
                  <a:cubicBezTo>
                    <a:pt x="9424" y="497"/>
                    <a:pt x="9460" y="427"/>
                    <a:pt x="9493" y="353"/>
                  </a:cubicBezTo>
                  <a:close/>
                  <a:moveTo>
                    <a:pt x="1" y="0"/>
                  </a:moveTo>
                  <a:lnTo>
                    <a:pt x="1" y="0"/>
                  </a:lnTo>
                  <a:cubicBezTo>
                    <a:pt x="61" y="512"/>
                    <a:pt x="388" y="942"/>
                    <a:pt x="785" y="1263"/>
                  </a:cubicBezTo>
                  <a:lnTo>
                    <a:pt x="782" y="1262"/>
                  </a:lnTo>
                  <a:lnTo>
                    <a:pt x="782" y="1262"/>
                  </a:lnTo>
                  <a:cubicBezTo>
                    <a:pt x="1883" y="2113"/>
                    <a:pt x="3376" y="2426"/>
                    <a:pt x="4840" y="2426"/>
                  </a:cubicBezTo>
                  <a:cubicBezTo>
                    <a:pt x="4937" y="2426"/>
                    <a:pt x="5034" y="2425"/>
                    <a:pt x="5131" y="2422"/>
                  </a:cubicBezTo>
                  <a:cubicBezTo>
                    <a:pt x="6625" y="2332"/>
                    <a:pt x="8587" y="1945"/>
                    <a:pt x="9384" y="565"/>
                  </a:cubicBezTo>
                  <a:lnTo>
                    <a:pt x="9384" y="565"/>
                  </a:lnTo>
                  <a:cubicBezTo>
                    <a:pt x="8767" y="1618"/>
                    <a:pt x="7356" y="2055"/>
                    <a:pt x="6191" y="2259"/>
                  </a:cubicBezTo>
                  <a:cubicBezTo>
                    <a:pt x="5721" y="2327"/>
                    <a:pt x="5240" y="2363"/>
                    <a:pt x="4760" y="2363"/>
                  </a:cubicBezTo>
                  <a:cubicBezTo>
                    <a:pt x="3321" y="2363"/>
                    <a:pt x="1894" y="2035"/>
                    <a:pt x="802" y="1232"/>
                  </a:cubicBezTo>
                  <a:lnTo>
                    <a:pt x="802" y="1232"/>
                  </a:lnTo>
                  <a:lnTo>
                    <a:pt x="804" y="1235"/>
                  </a:lnTo>
                  <a:cubicBezTo>
                    <a:pt x="409" y="923"/>
                    <a:pt x="71" y="506"/>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11"/>
            <p:cNvSpPr/>
            <p:nvPr/>
          </p:nvSpPr>
          <p:spPr>
            <a:xfrm>
              <a:off x="7460235" y="3066083"/>
              <a:ext cx="404952" cy="242310"/>
            </a:xfrm>
            <a:custGeom>
              <a:rect b="b" l="l" r="r" t="t"/>
              <a:pathLst>
                <a:path extrusionOk="0" h="2906" w="4857">
                  <a:moveTo>
                    <a:pt x="2329" y="1"/>
                  </a:moveTo>
                  <a:cubicBezTo>
                    <a:pt x="1924" y="1"/>
                    <a:pt x="1506" y="101"/>
                    <a:pt x="1093" y="304"/>
                  </a:cubicBezTo>
                  <a:lnTo>
                    <a:pt x="625" y="109"/>
                  </a:lnTo>
                  <a:lnTo>
                    <a:pt x="0" y="508"/>
                  </a:lnTo>
                  <a:lnTo>
                    <a:pt x="0" y="1060"/>
                  </a:lnTo>
                  <a:lnTo>
                    <a:pt x="147" y="1121"/>
                  </a:lnTo>
                  <a:cubicBezTo>
                    <a:pt x="137" y="1157"/>
                    <a:pt x="131" y="1191"/>
                    <a:pt x="132" y="1226"/>
                  </a:cubicBezTo>
                  <a:lnTo>
                    <a:pt x="132" y="1229"/>
                  </a:lnTo>
                  <a:cubicBezTo>
                    <a:pt x="137" y="1315"/>
                    <a:pt x="128" y="1680"/>
                    <a:pt x="132" y="1777"/>
                  </a:cubicBezTo>
                  <a:lnTo>
                    <a:pt x="132" y="1782"/>
                  </a:lnTo>
                  <a:cubicBezTo>
                    <a:pt x="141" y="1945"/>
                    <a:pt x="273" y="2090"/>
                    <a:pt x="552" y="2206"/>
                  </a:cubicBezTo>
                  <a:cubicBezTo>
                    <a:pt x="772" y="2298"/>
                    <a:pt x="990" y="2335"/>
                    <a:pt x="1205" y="2335"/>
                  </a:cubicBezTo>
                  <a:cubicBezTo>
                    <a:pt x="1509" y="2335"/>
                    <a:pt x="1806" y="2260"/>
                    <a:pt x="2090" y="2159"/>
                  </a:cubicBezTo>
                  <a:lnTo>
                    <a:pt x="2090" y="2159"/>
                  </a:lnTo>
                  <a:lnTo>
                    <a:pt x="1962" y="2291"/>
                  </a:lnTo>
                  <a:lnTo>
                    <a:pt x="1962" y="2843"/>
                  </a:lnTo>
                  <a:cubicBezTo>
                    <a:pt x="2073" y="2869"/>
                    <a:pt x="2184" y="2887"/>
                    <a:pt x="2292" y="2898"/>
                  </a:cubicBezTo>
                  <a:cubicBezTo>
                    <a:pt x="2358" y="2903"/>
                    <a:pt x="2424" y="2906"/>
                    <a:pt x="2488" y="2906"/>
                  </a:cubicBezTo>
                  <a:cubicBezTo>
                    <a:pt x="2616" y="2906"/>
                    <a:pt x="2742" y="2895"/>
                    <a:pt x="2864" y="2876"/>
                  </a:cubicBezTo>
                  <a:cubicBezTo>
                    <a:pt x="3191" y="2825"/>
                    <a:pt x="3496" y="2714"/>
                    <a:pt x="3755" y="2582"/>
                  </a:cubicBezTo>
                  <a:lnTo>
                    <a:pt x="4224" y="2778"/>
                  </a:lnTo>
                  <a:lnTo>
                    <a:pt x="4857" y="2389"/>
                  </a:lnTo>
                  <a:lnTo>
                    <a:pt x="4857" y="1837"/>
                  </a:lnTo>
                  <a:lnTo>
                    <a:pt x="4737" y="1786"/>
                  </a:lnTo>
                  <a:lnTo>
                    <a:pt x="4713" y="1775"/>
                  </a:lnTo>
                  <a:cubicBezTo>
                    <a:pt x="4722" y="1735"/>
                    <a:pt x="4727" y="1692"/>
                    <a:pt x="4726" y="1645"/>
                  </a:cubicBezTo>
                  <a:cubicBezTo>
                    <a:pt x="4726" y="1630"/>
                    <a:pt x="4724" y="1617"/>
                    <a:pt x="4722" y="1602"/>
                  </a:cubicBezTo>
                  <a:cubicBezTo>
                    <a:pt x="4714" y="1534"/>
                    <a:pt x="4729" y="1222"/>
                    <a:pt x="4726" y="1094"/>
                  </a:cubicBezTo>
                  <a:cubicBezTo>
                    <a:pt x="4726" y="1078"/>
                    <a:pt x="4724" y="1064"/>
                    <a:pt x="4722" y="1049"/>
                  </a:cubicBezTo>
                  <a:cubicBezTo>
                    <a:pt x="4704" y="895"/>
                    <a:pt x="4574" y="757"/>
                    <a:pt x="4313" y="648"/>
                  </a:cubicBezTo>
                  <a:lnTo>
                    <a:pt x="4313" y="647"/>
                  </a:lnTo>
                  <a:cubicBezTo>
                    <a:pt x="4104" y="560"/>
                    <a:pt x="3893" y="524"/>
                    <a:pt x="3685" y="524"/>
                  </a:cubicBezTo>
                  <a:cubicBezTo>
                    <a:pt x="3615" y="524"/>
                    <a:pt x="3545" y="528"/>
                    <a:pt x="3476" y="536"/>
                  </a:cubicBezTo>
                  <a:cubicBezTo>
                    <a:pt x="3453" y="538"/>
                    <a:pt x="3428" y="542"/>
                    <a:pt x="3405" y="545"/>
                  </a:cubicBezTo>
                  <a:lnTo>
                    <a:pt x="3397" y="546"/>
                  </a:lnTo>
                  <a:cubicBezTo>
                    <a:pt x="3371" y="551"/>
                    <a:pt x="3347" y="554"/>
                    <a:pt x="3323" y="558"/>
                  </a:cubicBezTo>
                  <a:cubicBezTo>
                    <a:pt x="3302" y="562"/>
                    <a:pt x="3280" y="566"/>
                    <a:pt x="3259" y="570"/>
                  </a:cubicBezTo>
                  <a:cubicBezTo>
                    <a:pt x="3249" y="573"/>
                    <a:pt x="3240" y="574"/>
                    <a:pt x="3232" y="575"/>
                  </a:cubicBezTo>
                  <a:cubicBezTo>
                    <a:pt x="3215" y="578"/>
                    <a:pt x="3197" y="582"/>
                    <a:pt x="3182" y="585"/>
                  </a:cubicBezTo>
                  <a:cubicBezTo>
                    <a:pt x="3042" y="617"/>
                    <a:pt x="2907" y="659"/>
                    <a:pt x="2779" y="705"/>
                  </a:cubicBezTo>
                  <a:cubicBezTo>
                    <a:pt x="2721" y="725"/>
                    <a:pt x="2663" y="747"/>
                    <a:pt x="2606" y="769"/>
                  </a:cubicBezTo>
                  <a:lnTo>
                    <a:pt x="2773" y="595"/>
                  </a:lnTo>
                  <a:lnTo>
                    <a:pt x="2773" y="42"/>
                  </a:lnTo>
                  <a:cubicBezTo>
                    <a:pt x="2628" y="14"/>
                    <a:pt x="2479" y="1"/>
                    <a:pt x="2329"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11"/>
            <p:cNvSpPr/>
            <p:nvPr/>
          </p:nvSpPr>
          <p:spPr>
            <a:xfrm>
              <a:off x="7824996" y="3159388"/>
              <a:ext cx="29348" cy="54699"/>
            </a:xfrm>
            <a:custGeom>
              <a:rect b="b" l="l" r="r" t="t"/>
              <a:pathLst>
                <a:path extrusionOk="0" h="656" w="352">
                  <a:moveTo>
                    <a:pt x="350" y="0"/>
                  </a:moveTo>
                  <a:cubicBezTo>
                    <a:pt x="340" y="350"/>
                    <a:pt x="1" y="514"/>
                    <a:pt x="2" y="514"/>
                  </a:cubicBezTo>
                  <a:lnTo>
                    <a:pt x="338" y="655"/>
                  </a:lnTo>
                  <a:cubicBezTo>
                    <a:pt x="347" y="614"/>
                    <a:pt x="352" y="572"/>
                    <a:pt x="351" y="525"/>
                  </a:cubicBezTo>
                  <a:lnTo>
                    <a:pt x="347" y="482"/>
                  </a:lnTo>
                  <a:cubicBezTo>
                    <a:pt x="339" y="419"/>
                    <a:pt x="351" y="140"/>
                    <a:pt x="3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11"/>
            <p:cNvSpPr/>
            <p:nvPr/>
          </p:nvSpPr>
          <p:spPr>
            <a:xfrm>
              <a:off x="7556949" y="3069752"/>
              <a:ext cx="134484" cy="91971"/>
            </a:xfrm>
            <a:custGeom>
              <a:rect b="b" l="l" r="r" t="t"/>
              <a:pathLst>
                <a:path extrusionOk="0" h="1103" w="1613">
                  <a:moveTo>
                    <a:pt x="1612" y="0"/>
                  </a:moveTo>
                  <a:lnTo>
                    <a:pt x="1064" y="571"/>
                  </a:lnTo>
                  <a:cubicBezTo>
                    <a:pt x="997" y="554"/>
                    <a:pt x="927" y="546"/>
                    <a:pt x="854" y="546"/>
                  </a:cubicBezTo>
                  <a:cubicBezTo>
                    <a:pt x="665" y="546"/>
                    <a:pt x="460" y="605"/>
                    <a:pt x="259" y="732"/>
                  </a:cubicBezTo>
                  <a:cubicBezTo>
                    <a:pt x="1" y="898"/>
                    <a:pt x="23" y="1008"/>
                    <a:pt x="164" y="1067"/>
                  </a:cubicBezTo>
                  <a:cubicBezTo>
                    <a:pt x="200" y="1081"/>
                    <a:pt x="238" y="1093"/>
                    <a:pt x="278" y="1097"/>
                  </a:cubicBezTo>
                  <a:cubicBezTo>
                    <a:pt x="301" y="1101"/>
                    <a:pt x="324" y="1102"/>
                    <a:pt x="349" y="1102"/>
                  </a:cubicBezTo>
                  <a:cubicBezTo>
                    <a:pt x="401" y="1102"/>
                    <a:pt x="456" y="1095"/>
                    <a:pt x="517" y="1080"/>
                  </a:cubicBezTo>
                  <a:cubicBezTo>
                    <a:pt x="660" y="1049"/>
                    <a:pt x="835" y="977"/>
                    <a:pt x="1070" y="877"/>
                  </a:cubicBezTo>
                  <a:cubicBezTo>
                    <a:pt x="1102" y="865"/>
                    <a:pt x="1135" y="850"/>
                    <a:pt x="1169" y="836"/>
                  </a:cubicBezTo>
                  <a:cubicBezTo>
                    <a:pt x="1252" y="802"/>
                    <a:pt x="1339" y="766"/>
                    <a:pt x="1429" y="732"/>
                  </a:cubicBezTo>
                  <a:cubicBezTo>
                    <a:pt x="1435" y="729"/>
                    <a:pt x="1439" y="728"/>
                    <a:pt x="1446" y="725"/>
                  </a:cubicBezTo>
                  <a:lnTo>
                    <a:pt x="1610" y="551"/>
                  </a:lnTo>
                  <a:lnTo>
                    <a:pt x="16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11"/>
            <p:cNvSpPr/>
            <p:nvPr/>
          </p:nvSpPr>
          <p:spPr>
            <a:xfrm>
              <a:off x="7460068" y="3108525"/>
              <a:ext cx="39020" cy="51113"/>
            </a:xfrm>
            <a:custGeom>
              <a:rect b="b" l="l" r="r" t="t"/>
              <a:pathLst>
                <a:path extrusionOk="0" h="613" w="468">
                  <a:moveTo>
                    <a:pt x="1" y="0"/>
                  </a:moveTo>
                  <a:lnTo>
                    <a:pt x="0" y="552"/>
                  </a:lnTo>
                  <a:lnTo>
                    <a:pt x="146" y="612"/>
                  </a:lnTo>
                  <a:cubicBezTo>
                    <a:pt x="182" y="479"/>
                    <a:pt x="292" y="338"/>
                    <a:pt x="467" y="196"/>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11"/>
            <p:cNvSpPr/>
            <p:nvPr/>
          </p:nvSpPr>
          <p:spPr>
            <a:xfrm>
              <a:off x="7623731" y="3219173"/>
              <a:ext cx="241454" cy="89053"/>
            </a:xfrm>
            <a:custGeom>
              <a:rect b="b" l="l" r="r" t="t"/>
              <a:pathLst>
                <a:path extrusionOk="0" h="1068" w="2896">
                  <a:moveTo>
                    <a:pt x="2896" y="0"/>
                  </a:moveTo>
                  <a:lnTo>
                    <a:pt x="2263" y="389"/>
                  </a:lnTo>
                  <a:lnTo>
                    <a:pt x="1793" y="192"/>
                  </a:lnTo>
                  <a:cubicBezTo>
                    <a:pt x="1532" y="323"/>
                    <a:pt x="1228" y="435"/>
                    <a:pt x="901" y="486"/>
                  </a:cubicBezTo>
                  <a:cubicBezTo>
                    <a:pt x="776" y="505"/>
                    <a:pt x="648" y="516"/>
                    <a:pt x="519" y="516"/>
                  </a:cubicBezTo>
                  <a:cubicBezTo>
                    <a:pt x="456" y="516"/>
                    <a:pt x="392" y="513"/>
                    <a:pt x="328" y="508"/>
                  </a:cubicBezTo>
                  <a:cubicBezTo>
                    <a:pt x="223" y="497"/>
                    <a:pt x="111" y="481"/>
                    <a:pt x="0" y="453"/>
                  </a:cubicBezTo>
                  <a:lnTo>
                    <a:pt x="0" y="1006"/>
                  </a:lnTo>
                  <a:cubicBezTo>
                    <a:pt x="111" y="1033"/>
                    <a:pt x="221" y="1049"/>
                    <a:pt x="328" y="1059"/>
                  </a:cubicBezTo>
                  <a:cubicBezTo>
                    <a:pt x="393" y="1065"/>
                    <a:pt x="458" y="1067"/>
                    <a:pt x="522" y="1067"/>
                  </a:cubicBezTo>
                  <a:cubicBezTo>
                    <a:pt x="651" y="1067"/>
                    <a:pt x="777" y="1057"/>
                    <a:pt x="901" y="1037"/>
                  </a:cubicBezTo>
                  <a:cubicBezTo>
                    <a:pt x="1229" y="988"/>
                    <a:pt x="1532" y="877"/>
                    <a:pt x="1793" y="745"/>
                  </a:cubicBezTo>
                  <a:lnTo>
                    <a:pt x="2262" y="942"/>
                  </a:lnTo>
                  <a:lnTo>
                    <a:pt x="2896" y="552"/>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11"/>
            <p:cNvSpPr/>
            <p:nvPr/>
          </p:nvSpPr>
          <p:spPr>
            <a:xfrm>
              <a:off x="7651328" y="3281293"/>
              <a:ext cx="122144" cy="28684"/>
            </a:xfrm>
            <a:custGeom>
              <a:rect b="b" l="l" r="r" t="t"/>
              <a:pathLst>
                <a:path extrusionOk="0" h="344" w="1465">
                  <a:moveTo>
                    <a:pt x="1465" y="0"/>
                  </a:moveTo>
                  <a:lnTo>
                    <a:pt x="1465" y="0"/>
                  </a:lnTo>
                  <a:cubicBezTo>
                    <a:pt x="1345" y="44"/>
                    <a:pt x="1226" y="91"/>
                    <a:pt x="1105" y="130"/>
                  </a:cubicBezTo>
                  <a:cubicBezTo>
                    <a:pt x="985" y="168"/>
                    <a:pt x="865" y="203"/>
                    <a:pt x="742" y="229"/>
                  </a:cubicBezTo>
                  <a:cubicBezTo>
                    <a:pt x="498" y="285"/>
                    <a:pt x="251" y="312"/>
                    <a:pt x="0" y="317"/>
                  </a:cubicBezTo>
                  <a:cubicBezTo>
                    <a:pt x="98" y="335"/>
                    <a:pt x="199" y="344"/>
                    <a:pt x="300" y="344"/>
                  </a:cubicBezTo>
                  <a:cubicBezTo>
                    <a:pt x="451" y="344"/>
                    <a:pt x="604" y="325"/>
                    <a:pt x="755" y="291"/>
                  </a:cubicBezTo>
                  <a:cubicBezTo>
                    <a:pt x="1005" y="233"/>
                    <a:pt x="1248" y="136"/>
                    <a:pt x="146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11"/>
            <p:cNvSpPr/>
            <p:nvPr/>
          </p:nvSpPr>
          <p:spPr>
            <a:xfrm>
              <a:off x="7470740" y="3164808"/>
              <a:ext cx="296732" cy="96140"/>
            </a:xfrm>
            <a:custGeom>
              <a:rect b="b" l="l" r="r" t="t"/>
              <a:pathLst>
                <a:path extrusionOk="0" h="1153" w="3559">
                  <a:moveTo>
                    <a:pt x="4" y="47"/>
                  </a:moveTo>
                  <a:cubicBezTo>
                    <a:pt x="4" y="48"/>
                    <a:pt x="4" y="49"/>
                    <a:pt x="4" y="50"/>
                  </a:cubicBezTo>
                  <a:lnTo>
                    <a:pt x="4" y="50"/>
                  </a:lnTo>
                  <a:cubicBezTo>
                    <a:pt x="4" y="49"/>
                    <a:pt x="4" y="48"/>
                    <a:pt x="4" y="47"/>
                  </a:cubicBezTo>
                  <a:close/>
                  <a:moveTo>
                    <a:pt x="3180" y="0"/>
                  </a:moveTo>
                  <a:cubicBezTo>
                    <a:pt x="2916" y="0"/>
                    <a:pt x="2598" y="173"/>
                    <a:pt x="2191" y="338"/>
                  </a:cubicBezTo>
                  <a:cubicBezTo>
                    <a:pt x="1838" y="479"/>
                    <a:pt x="1464" y="600"/>
                    <a:pt x="1079" y="600"/>
                  </a:cubicBezTo>
                  <a:cubicBezTo>
                    <a:pt x="863" y="600"/>
                    <a:pt x="644" y="562"/>
                    <a:pt x="423" y="470"/>
                  </a:cubicBezTo>
                  <a:cubicBezTo>
                    <a:pt x="148" y="355"/>
                    <a:pt x="14" y="212"/>
                    <a:pt x="4" y="50"/>
                  </a:cubicBezTo>
                  <a:lnTo>
                    <a:pt x="4" y="50"/>
                  </a:lnTo>
                  <a:cubicBezTo>
                    <a:pt x="9" y="142"/>
                    <a:pt x="1" y="499"/>
                    <a:pt x="5" y="595"/>
                  </a:cubicBezTo>
                  <a:lnTo>
                    <a:pt x="5" y="598"/>
                  </a:lnTo>
                  <a:cubicBezTo>
                    <a:pt x="16" y="761"/>
                    <a:pt x="147" y="906"/>
                    <a:pt x="423" y="1023"/>
                  </a:cubicBezTo>
                  <a:cubicBezTo>
                    <a:pt x="644" y="1115"/>
                    <a:pt x="863" y="1153"/>
                    <a:pt x="1078" y="1153"/>
                  </a:cubicBezTo>
                  <a:cubicBezTo>
                    <a:pt x="1382" y="1153"/>
                    <a:pt x="1678" y="1078"/>
                    <a:pt x="1962" y="977"/>
                  </a:cubicBezTo>
                  <a:lnTo>
                    <a:pt x="1964" y="976"/>
                  </a:lnTo>
                  <a:lnTo>
                    <a:pt x="2420" y="508"/>
                  </a:lnTo>
                  <a:cubicBezTo>
                    <a:pt x="2493" y="529"/>
                    <a:pt x="2588" y="544"/>
                    <a:pt x="2697" y="544"/>
                  </a:cubicBezTo>
                  <a:cubicBezTo>
                    <a:pt x="2879" y="544"/>
                    <a:pt x="3097" y="501"/>
                    <a:pt x="3301" y="370"/>
                  </a:cubicBezTo>
                  <a:cubicBezTo>
                    <a:pt x="3504" y="239"/>
                    <a:pt x="3559" y="115"/>
                    <a:pt x="3371" y="36"/>
                  </a:cubicBezTo>
                  <a:cubicBezTo>
                    <a:pt x="3310"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11"/>
            <p:cNvSpPr/>
            <p:nvPr/>
          </p:nvSpPr>
          <p:spPr>
            <a:xfrm>
              <a:off x="7645575" y="3069668"/>
              <a:ext cx="45690" cy="93805"/>
            </a:xfrm>
            <a:custGeom>
              <a:rect b="b" l="l" r="r" t="t"/>
              <a:pathLst>
                <a:path extrusionOk="0" h="1125" w="548">
                  <a:moveTo>
                    <a:pt x="547" y="0"/>
                  </a:moveTo>
                  <a:lnTo>
                    <a:pt x="1" y="572"/>
                  </a:lnTo>
                  <a:lnTo>
                    <a:pt x="1" y="1125"/>
                  </a:lnTo>
                  <a:lnTo>
                    <a:pt x="547" y="552"/>
                  </a:lnTo>
                  <a:lnTo>
                    <a:pt x="547"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11"/>
            <p:cNvSpPr/>
            <p:nvPr/>
          </p:nvSpPr>
          <p:spPr>
            <a:xfrm>
              <a:off x="7645575" y="3069668"/>
              <a:ext cx="45690" cy="93805"/>
            </a:xfrm>
            <a:custGeom>
              <a:rect b="b" l="l" r="r" t="t"/>
              <a:pathLst>
                <a:path extrusionOk="0" h="1125" w="548">
                  <a:moveTo>
                    <a:pt x="547" y="0"/>
                  </a:moveTo>
                  <a:lnTo>
                    <a:pt x="1" y="572"/>
                  </a:lnTo>
                  <a:lnTo>
                    <a:pt x="1" y="1125"/>
                  </a:lnTo>
                  <a:lnTo>
                    <a:pt x="547" y="552"/>
                  </a:lnTo>
                  <a:lnTo>
                    <a:pt x="5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11"/>
            <p:cNvSpPr/>
            <p:nvPr/>
          </p:nvSpPr>
          <p:spPr>
            <a:xfrm>
              <a:off x="7460068" y="3108441"/>
              <a:ext cx="39020" cy="51197"/>
            </a:xfrm>
            <a:custGeom>
              <a:rect b="b" l="l" r="r" t="t"/>
              <a:pathLst>
                <a:path extrusionOk="0" h="614" w="468">
                  <a:moveTo>
                    <a:pt x="0" y="0"/>
                  </a:moveTo>
                  <a:lnTo>
                    <a:pt x="0" y="553"/>
                  </a:lnTo>
                  <a:lnTo>
                    <a:pt x="146" y="613"/>
                  </a:lnTo>
                  <a:lnTo>
                    <a:pt x="467" y="196"/>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11"/>
            <p:cNvSpPr/>
            <p:nvPr/>
          </p:nvSpPr>
          <p:spPr>
            <a:xfrm>
              <a:off x="7460068" y="3108441"/>
              <a:ext cx="39020" cy="51197"/>
            </a:xfrm>
            <a:custGeom>
              <a:rect b="b" l="l" r="r" t="t"/>
              <a:pathLst>
                <a:path extrusionOk="0" h="614" w="468">
                  <a:moveTo>
                    <a:pt x="0" y="0"/>
                  </a:moveTo>
                  <a:lnTo>
                    <a:pt x="0" y="553"/>
                  </a:lnTo>
                  <a:lnTo>
                    <a:pt x="146" y="613"/>
                  </a:lnTo>
                  <a:lnTo>
                    <a:pt x="467" y="196"/>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11"/>
            <p:cNvSpPr/>
            <p:nvPr/>
          </p:nvSpPr>
          <p:spPr>
            <a:xfrm>
              <a:off x="7460151" y="3066333"/>
              <a:ext cx="405202" cy="196282"/>
            </a:xfrm>
            <a:custGeom>
              <a:rect b="b" l="l" r="r" t="t"/>
              <a:pathLst>
                <a:path extrusionOk="0" h="2354" w="4860">
                  <a:moveTo>
                    <a:pt x="2328" y="0"/>
                  </a:moveTo>
                  <a:cubicBezTo>
                    <a:pt x="1923" y="0"/>
                    <a:pt x="1505" y="102"/>
                    <a:pt x="1093" y="304"/>
                  </a:cubicBezTo>
                  <a:lnTo>
                    <a:pt x="625" y="109"/>
                  </a:lnTo>
                  <a:lnTo>
                    <a:pt x="0" y="507"/>
                  </a:lnTo>
                  <a:lnTo>
                    <a:pt x="468" y="703"/>
                  </a:lnTo>
                  <a:cubicBezTo>
                    <a:pt x="244" y="887"/>
                    <a:pt x="127" y="1065"/>
                    <a:pt x="133" y="1225"/>
                  </a:cubicBezTo>
                  <a:lnTo>
                    <a:pt x="133" y="1229"/>
                  </a:lnTo>
                  <a:cubicBezTo>
                    <a:pt x="143" y="1391"/>
                    <a:pt x="276" y="1535"/>
                    <a:pt x="554" y="1651"/>
                  </a:cubicBezTo>
                  <a:cubicBezTo>
                    <a:pt x="774" y="1744"/>
                    <a:pt x="993" y="1781"/>
                    <a:pt x="1209" y="1781"/>
                  </a:cubicBezTo>
                  <a:cubicBezTo>
                    <a:pt x="1594" y="1781"/>
                    <a:pt x="1969" y="1661"/>
                    <a:pt x="2321" y="1519"/>
                  </a:cubicBezTo>
                  <a:cubicBezTo>
                    <a:pt x="2727" y="1354"/>
                    <a:pt x="3046" y="1182"/>
                    <a:pt x="3310" y="1182"/>
                  </a:cubicBezTo>
                  <a:cubicBezTo>
                    <a:pt x="3377" y="1182"/>
                    <a:pt x="3441" y="1193"/>
                    <a:pt x="3502" y="1218"/>
                  </a:cubicBezTo>
                  <a:cubicBezTo>
                    <a:pt x="3688" y="1298"/>
                    <a:pt x="3635" y="1420"/>
                    <a:pt x="3431" y="1551"/>
                  </a:cubicBezTo>
                  <a:cubicBezTo>
                    <a:pt x="3225" y="1683"/>
                    <a:pt x="3006" y="1725"/>
                    <a:pt x="2822" y="1725"/>
                  </a:cubicBezTo>
                  <a:cubicBezTo>
                    <a:pt x="2716" y="1725"/>
                    <a:pt x="2621" y="1711"/>
                    <a:pt x="2549" y="1691"/>
                  </a:cubicBezTo>
                  <a:lnTo>
                    <a:pt x="1966" y="2290"/>
                  </a:lnTo>
                  <a:cubicBezTo>
                    <a:pt x="2077" y="2316"/>
                    <a:pt x="2188" y="2334"/>
                    <a:pt x="2296" y="2345"/>
                  </a:cubicBezTo>
                  <a:cubicBezTo>
                    <a:pt x="2360" y="2351"/>
                    <a:pt x="2424" y="2353"/>
                    <a:pt x="2487" y="2353"/>
                  </a:cubicBezTo>
                  <a:cubicBezTo>
                    <a:pt x="2617" y="2353"/>
                    <a:pt x="2744" y="2342"/>
                    <a:pt x="2868" y="2324"/>
                  </a:cubicBezTo>
                  <a:cubicBezTo>
                    <a:pt x="3195" y="2272"/>
                    <a:pt x="3499" y="2161"/>
                    <a:pt x="3760" y="2030"/>
                  </a:cubicBezTo>
                  <a:lnTo>
                    <a:pt x="4227" y="2226"/>
                  </a:lnTo>
                  <a:lnTo>
                    <a:pt x="4860" y="1837"/>
                  </a:lnTo>
                  <a:lnTo>
                    <a:pt x="4738" y="1783"/>
                  </a:lnTo>
                  <a:lnTo>
                    <a:pt x="4377" y="1630"/>
                  </a:lnTo>
                  <a:cubicBezTo>
                    <a:pt x="4377" y="1630"/>
                    <a:pt x="4732" y="1457"/>
                    <a:pt x="4726" y="1091"/>
                  </a:cubicBezTo>
                  <a:cubicBezTo>
                    <a:pt x="4726" y="1075"/>
                    <a:pt x="4723" y="1061"/>
                    <a:pt x="4722" y="1048"/>
                  </a:cubicBezTo>
                  <a:cubicBezTo>
                    <a:pt x="4704" y="892"/>
                    <a:pt x="4574" y="754"/>
                    <a:pt x="4313" y="645"/>
                  </a:cubicBezTo>
                  <a:lnTo>
                    <a:pt x="4313" y="644"/>
                  </a:lnTo>
                  <a:cubicBezTo>
                    <a:pt x="4104" y="557"/>
                    <a:pt x="3892" y="522"/>
                    <a:pt x="3684" y="522"/>
                  </a:cubicBezTo>
                  <a:cubicBezTo>
                    <a:pt x="3614" y="522"/>
                    <a:pt x="3545" y="526"/>
                    <a:pt x="3476" y="533"/>
                  </a:cubicBezTo>
                  <a:cubicBezTo>
                    <a:pt x="3452" y="536"/>
                    <a:pt x="3428" y="539"/>
                    <a:pt x="3404" y="542"/>
                  </a:cubicBezTo>
                  <a:lnTo>
                    <a:pt x="3397" y="543"/>
                  </a:lnTo>
                  <a:cubicBezTo>
                    <a:pt x="3371" y="548"/>
                    <a:pt x="3346" y="552"/>
                    <a:pt x="3323" y="555"/>
                  </a:cubicBezTo>
                  <a:cubicBezTo>
                    <a:pt x="3302" y="559"/>
                    <a:pt x="3279" y="563"/>
                    <a:pt x="3259" y="568"/>
                  </a:cubicBezTo>
                  <a:cubicBezTo>
                    <a:pt x="3249" y="570"/>
                    <a:pt x="3240" y="571"/>
                    <a:pt x="3232" y="572"/>
                  </a:cubicBezTo>
                  <a:cubicBezTo>
                    <a:pt x="3214" y="575"/>
                    <a:pt x="3197" y="579"/>
                    <a:pt x="3182" y="583"/>
                  </a:cubicBezTo>
                  <a:cubicBezTo>
                    <a:pt x="3041" y="614"/>
                    <a:pt x="2907" y="657"/>
                    <a:pt x="2778" y="702"/>
                  </a:cubicBezTo>
                  <a:cubicBezTo>
                    <a:pt x="2714" y="724"/>
                    <a:pt x="2651" y="748"/>
                    <a:pt x="2590" y="772"/>
                  </a:cubicBezTo>
                  <a:cubicBezTo>
                    <a:pt x="2500" y="808"/>
                    <a:pt x="2412" y="844"/>
                    <a:pt x="2328" y="878"/>
                  </a:cubicBezTo>
                  <a:cubicBezTo>
                    <a:pt x="2294" y="892"/>
                    <a:pt x="2263" y="906"/>
                    <a:pt x="2229" y="920"/>
                  </a:cubicBezTo>
                  <a:cubicBezTo>
                    <a:pt x="1995" y="1020"/>
                    <a:pt x="1820" y="1092"/>
                    <a:pt x="1677" y="1123"/>
                  </a:cubicBezTo>
                  <a:cubicBezTo>
                    <a:pt x="1616" y="1138"/>
                    <a:pt x="1561" y="1145"/>
                    <a:pt x="1509" y="1145"/>
                  </a:cubicBezTo>
                  <a:cubicBezTo>
                    <a:pt x="1484" y="1145"/>
                    <a:pt x="1461" y="1144"/>
                    <a:pt x="1438" y="1140"/>
                  </a:cubicBezTo>
                  <a:cubicBezTo>
                    <a:pt x="1399" y="1135"/>
                    <a:pt x="1362" y="1125"/>
                    <a:pt x="1326" y="1110"/>
                  </a:cubicBezTo>
                  <a:cubicBezTo>
                    <a:pt x="1185" y="1051"/>
                    <a:pt x="1162" y="941"/>
                    <a:pt x="1421" y="775"/>
                  </a:cubicBezTo>
                  <a:cubicBezTo>
                    <a:pt x="1621" y="647"/>
                    <a:pt x="1826" y="588"/>
                    <a:pt x="2015" y="588"/>
                  </a:cubicBezTo>
                  <a:cubicBezTo>
                    <a:pt x="2088" y="588"/>
                    <a:pt x="2158" y="597"/>
                    <a:pt x="2226" y="614"/>
                  </a:cubicBezTo>
                  <a:lnTo>
                    <a:pt x="2772" y="42"/>
                  </a:lnTo>
                  <a:cubicBezTo>
                    <a:pt x="2627" y="14"/>
                    <a:pt x="2478" y="0"/>
                    <a:pt x="23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11"/>
            <p:cNvSpPr/>
            <p:nvPr/>
          </p:nvSpPr>
          <p:spPr>
            <a:xfrm>
              <a:off x="7460151" y="3066333"/>
              <a:ext cx="405202" cy="196282"/>
            </a:xfrm>
            <a:custGeom>
              <a:rect b="b" l="l" r="r" t="t"/>
              <a:pathLst>
                <a:path extrusionOk="0" h="2354" w="4860">
                  <a:moveTo>
                    <a:pt x="2328" y="0"/>
                  </a:moveTo>
                  <a:cubicBezTo>
                    <a:pt x="1923" y="0"/>
                    <a:pt x="1505" y="102"/>
                    <a:pt x="1093" y="304"/>
                  </a:cubicBezTo>
                  <a:lnTo>
                    <a:pt x="625" y="109"/>
                  </a:lnTo>
                  <a:lnTo>
                    <a:pt x="0" y="507"/>
                  </a:lnTo>
                  <a:lnTo>
                    <a:pt x="468" y="703"/>
                  </a:lnTo>
                  <a:cubicBezTo>
                    <a:pt x="244" y="887"/>
                    <a:pt x="127" y="1065"/>
                    <a:pt x="133" y="1225"/>
                  </a:cubicBezTo>
                  <a:lnTo>
                    <a:pt x="133" y="1229"/>
                  </a:lnTo>
                  <a:cubicBezTo>
                    <a:pt x="143" y="1391"/>
                    <a:pt x="276" y="1535"/>
                    <a:pt x="554" y="1651"/>
                  </a:cubicBezTo>
                  <a:cubicBezTo>
                    <a:pt x="774" y="1744"/>
                    <a:pt x="993" y="1781"/>
                    <a:pt x="1209" y="1781"/>
                  </a:cubicBezTo>
                  <a:cubicBezTo>
                    <a:pt x="1594" y="1781"/>
                    <a:pt x="1969" y="1661"/>
                    <a:pt x="2321" y="1519"/>
                  </a:cubicBezTo>
                  <a:cubicBezTo>
                    <a:pt x="2727" y="1354"/>
                    <a:pt x="3046" y="1182"/>
                    <a:pt x="3310" y="1182"/>
                  </a:cubicBezTo>
                  <a:cubicBezTo>
                    <a:pt x="3377" y="1182"/>
                    <a:pt x="3441" y="1193"/>
                    <a:pt x="3502" y="1218"/>
                  </a:cubicBezTo>
                  <a:cubicBezTo>
                    <a:pt x="3688" y="1298"/>
                    <a:pt x="3635" y="1420"/>
                    <a:pt x="3431" y="1551"/>
                  </a:cubicBezTo>
                  <a:cubicBezTo>
                    <a:pt x="3225" y="1683"/>
                    <a:pt x="3006" y="1725"/>
                    <a:pt x="2822" y="1725"/>
                  </a:cubicBezTo>
                  <a:cubicBezTo>
                    <a:pt x="2716" y="1725"/>
                    <a:pt x="2621" y="1711"/>
                    <a:pt x="2549" y="1691"/>
                  </a:cubicBezTo>
                  <a:lnTo>
                    <a:pt x="1966" y="2290"/>
                  </a:lnTo>
                  <a:cubicBezTo>
                    <a:pt x="2077" y="2316"/>
                    <a:pt x="2188" y="2334"/>
                    <a:pt x="2296" y="2345"/>
                  </a:cubicBezTo>
                  <a:cubicBezTo>
                    <a:pt x="2360" y="2351"/>
                    <a:pt x="2424" y="2353"/>
                    <a:pt x="2487" y="2353"/>
                  </a:cubicBezTo>
                  <a:cubicBezTo>
                    <a:pt x="2617" y="2353"/>
                    <a:pt x="2744" y="2342"/>
                    <a:pt x="2868" y="2324"/>
                  </a:cubicBezTo>
                  <a:cubicBezTo>
                    <a:pt x="3195" y="2272"/>
                    <a:pt x="3499" y="2161"/>
                    <a:pt x="3760" y="2030"/>
                  </a:cubicBezTo>
                  <a:lnTo>
                    <a:pt x="4227" y="2226"/>
                  </a:lnTo>
                  <a:lnTo>
                    <a:pt x="4860" y="1837"/>
                  </a:lnTo>
                  <a:lnTo>
                    <a:pt x="4738" y="1783"/>
                  </a:lnTo>
                  <a:lnTo>
                    <a:pt x="4377" y="1630"/>
                  </a:lnTo>
                  <a:cubicBezTo>
                    <a:pt x="4377" y="1630"/>
                    <a:pt x="4732" y="1457"/>
                    <a:pt x="4726" y="1091"/>
                  </a:cubicBezTo>
                  <a:cubicBezTo>
                    <a:pt x="4726" y="1075"/>
                    <a:pt x="4723" y="1061"/>
                    <a:pt x="4722" y="1048"/>
                  </a:cubicBezTo>
                  <a:cubicBezTo>
                    <a:pt x="4704" y="892"/>
                    <a:pt x="4574" y="754"/>
                    <a:pt x="4313" y="645"/>
                  </a:cubicBezTo>
                  <a:lnTo>
                    <a:pt x="4313" y="644"/>
                  </a:lnTo>
                  <a:cubicBezTo>
                    <a:pt x="4104" y="557"/>
                    <a:pt x="3892" y="522"/>
                    <a:pt x="3684" y="522"/>
                  </a:cubicBezTo>
                  <a:cubicBezTo>
                    <a:pt x="3614" y="522"/>
                    <a:pt x="3545" y="526"/>
                    <a:pt x="3476" y="533"/>
                  </a:cubicBezTo>
                  <a:cubicBezTo>
                    <a:pt x="3452" y="536"/>
                    <a:pt x="3428" y="539"/>
                    <a:pt x="3404" y="542"/>
                  </a:cubicBezTo>
                  <a:lnTo>
                    <a:pt x="3397" y="543"/>
                  </a:lnTo>
                  <a:cubicBezTo>
                    <a:pt x="3371" y="548"/>
                    <a:pt x="3346" y="552"/>
                    <a:pt x="3323" y="555"/>
                  </a:cubicBezTo>
                  <a:cubicBezTo>
                    <a:pt x="3302" y="559"/>
                    <a:pt x="3279" y="563"/>
                    <a:pt x="3259" y="568"/>
                  </a:cubicBezTo>
                  <a:cubicBezTo>
                    <a:pt x="3249" y="570"/>
                    <a:pt x="3240" y="571"/>
                    <a:pt x="3232" y="572"/>
                  </a:cubicBezTo>
                  <a:cubicBezTo>
                    <a:pt x="3214" y="575"/>
                    <a:pt x="3197" y="579"/>
                    <a:pt x="3182" y="583"/>
                  </a:cubicBezTo>
                  <a:cubicBezTo>
                    <a:pt x="3041" y="614"/>
                    <a:pt x="2907" y="657"/>
                    <a:pt x="2778" y="702"/>
                  </a:cubicBezTo>
                  <a:cubicBezTo>
                    <a:pt x="2714" y="724"/>
                    <a:pt x="2651" y="748"/>
                    <a:pt x="2590" y="772"/>
                  </a:cubicBezTo>
                  <a:cubicBezTo>
                    <a:pt x="2500" y="808"/>
                    <a:pt x="2412" y="844"/>
                    <a:pt x="2328" y="878"/>
                  </a:cubicBezTo>
                  <a:cubicBezTo>
                    <a:pt x="2294" y="892"/>
                    <a:pt x="2263" y="906"/>
                    <a:pt x="2229" y="920"/>
                  </a:cubicBezTo>
                  <a:cubicBezTo>
                    <a:pt x="1995" y="1020"/>
                    <a:pt x="1820" y="1092"/>
                    <a:pt x="1677" y="1123"/>
                  </a:cubicBezTo>
                  <a:cubicBezTo>
                    <a:pt x="1616" y="1138"/>
                    <a:pt x="1561" y="1145"/>
                    <a:pt x="1509" y="1145"/>
                  </a:cubicBezTo>
                  <a:cubicBezTo>
                    <a:pt x="1484" y="1145"/>
                    <a:pt x="1461" y="1144"/>
                    <a:pt x="1438" y="1140"/>
                  </a:cubicBezTo>
                  <a:cubicBezTo>
                    <a:pt x="1399" y="1135"/>
                    <a:pt x="1362" y="1125"/>
                    <a:pt x="1326" y="1110"/>
                  </a:cubicBezTo>
                  <a:cubicBezTo>
                    <a:pt x="1185" y="1051"/>
                    <a:pt x="1162" y="941"/>
                    <a:pt x="1421" y="775"/>
                  </a:cubicBezTo>
                  <a:cubicBezTo>
                    <a:pt x="1621" y="647"/>
                    <a:pt x="1826" y="588"/>
                    <a:pt x="2015" y="588"/>
                  </a:cubicBezTo>
                  <a:cubicBezTo>
                    <a:pt x="2088" y="588"/>
                    <a:pt x="2158" y="597"/>
                    <a:pt x="2226" y="614"/>
                  </a:cubicBezTo>
                  <a:lnTo>
                    <a:pt x="2772" y="42"/>
                  </a:lnTo>
                  <a:cubicBezTo>
                    <a:pt x="2627" y="14"/>
                    <a:pt x="2478" y="0"/>
                    <a:pt x="2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11"/>
            <p:cNvSpPr/>
            <p:nvPr/>
          </p:nvSpPr>
          <p:spPr>
            <a:xfrm>
              <a:off x="7506007" y="3164307"/>
              <a:ext cx="245956" cy="51530"/>
            </a:xfrm>
            <a:custGeom>
              <a:rect b="b" l="l" r="r" t="t"/>
              <a:pathLst>
                <a:path extrusionOk="0" h="618" w="2950">
                  <a:moveTo>
                    <a:pt x="2742" y="1"/>
                  </a:moveTo>
                  <a:cubicBezTo>
                    <a:pt x="2686" y="1"/>
                    <a:pt x="2629" y="8"/>
                    <a:pt x="2575" y="20"/>
                  </a:cubicBezTo>
                  <a:cubicBezTo>
                    <a:pt x="2447" y="49"/>
                    <a:pt x="2325" y="95"/>
                    <a:pt x="2204" y="144"/>
                  </a:cubicBezTo>
                  <a:cubicBezTo>
                    <a:pt x="1965" y="243"/>
                    <a:pt x="1729" y="350"/>
                    <a:pt x="1483" y="432"/>
                  </a:cubicBezTo>
                  <a:cubicBezTo>
                    <a:pt x="1239" y="516"/>
                    <a:pt x="987" y="577"/>
                    <a:pt x="734" y="590"/>
                  </a:cubicBezTo>
                  <a:cubicBezTo>
                    <a:pt x="703" y="592"/>
                    <a:pt x="671" y="592"/>
                    <a:pt x="640" y="592"/>
                  </a:cubicBezTo>
                  <a:cubicBezTo>
                    <a:pt x="419" y="592"/>
                    <a:pt x="202" y="551"/>
                    <a:pt x="1" y="475"/>
                  </a:cubicBezTo>
                  <a:lnTo>
                    <a:pt x="1" y="475"/>
                  </a:lnTo>
                  <a:cubicBezTo>
                    <a:pt x="114" y="522"/>
                    <a:pt x="232" y="561"/>
                    <a:pt x="354" y="588"/>
                  </a:cubicBezTo>
                  <a:cubicBezTo>
                    <a:pt x="465" y="609"/>
                    <a:pt x="579" y="618"/>
                    <a:pt x="693" y="618"/>
                  </a:cubicBezTo>
                  <a:cubicBezTo>
                    <a:pt x="707" y="618"/>
                    <a:pt x="720" y="617"/>
                    <a:pt x="734" y="617"/>
                  </a:cubicBezTo>
                  <a:cubicBezTo>
                    <a:pt x="991" y="611"/>
                    <a:pt x="1248" y="546"/>
                    <a:pt x="1493" y="464"/>
                  </a:cubicBezTo>
                  <a:cubicBezTo>
                    <a:pt x="1740" y="381"/>
                    <a:pt x="1978" y="271"/>
                    <a:pt x="2215" y="169"/>
                  </a:cubicBezTo>
                  <a:cubicBezTo>
                    <a:pt x="2334" y="117"/>
                    <a:pt x="2453" y="69"/>
                    <a:pt x="2578" y="37"/>
                  </a:cubicBezTo>
                  <a:cubicBezTo>
                    <a:pt x="2641" y="21"/>
                    <a:pt x="2706" y="11"/>
                    <a:pt x="2770" y="11"/>
                  </a:cubicBezTo>
                  <a:cubicBezTo>
                    <a:pt x="2832" y="11"/>
                    <a:pt x="2892" y="20"/>
                    <a:pt x="2949" y="42"/>
                  </a:cubicBezTo>
                  <a:cubicBezTo>
                    <a:pt x="2886" y="13"/>
                    <a:pt x="2814" y="1"/>
                    <a:pt x="2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11"/>
            <p:cNvSpPr/>
            <p:nvPr/>
          </p:nvSpPr>
          <p:spPr>
            <a:xfrm>
              <a:off x="7773305" y="3235182"/>
              <a:ext cx="39103" cy="62537"/>
            </a:xfrm>
            <a:custGeom>
              <a:rect b="b" l="l" r="r" t="t"/>
              <a:pathLst>
                <a:path extrusionOk="0" h="750" w="469">
                  <a:moveTo>
                    <a:pt x="0" y="0"/>
                  </a:moveTo>
                  <a:lnTo>
                    <a:pt x="0" y="553"/>
                  </a:lnTo>
                  <a:lnTo>
                    <a:pt x="469" y="749"/>
                  </a:lnTo>
                  <a:lnTo>
                    <a:pt x="469" y="199"/>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11"/>
            <p:cNvSpPr/>
            <p:nvPr/>
          </p:nvSpPr>
          <p:spPr>
            <a:xfrm>
              <a:off x="7773305" y="3235182"/>
              <a:ext cx="39103" cy="62537"/>
            </a:xfrm>
            <a:custGeom>
              <a:rect b="b" l="l" r="r" t="t"/>
              <a:pathLst>
                <a:path extrusionOk="0" h="750" w="469">
                  <a:moveTo>
                    <a:pt x="0" y="0"/>
                  </a:moveTo>
                  <a:lnTo>
                    <a:pt x="0" y="553"/>
                  </a:lnTo>
                  <a:lnTo>
                    <a:pt x="469" y="749"/>
                  </a:lnTo>
                  <a:lnTo>
                    <a:pt x="469" y="199"/>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11"/>
            <p:cNvSpPr/>
            <p:nvPr/>
          </p:nvSpPr>
          <p:spPr>
            <a:xfrm>
              <a:off x="7773305" y="3219173"/>
              <a:ext cx="91879" cy="32603"/>
            </a:xfrm>
            <a:custGeom>
              <a:rect b="b" l="l" r="r" t="t"/>
              <a:pathLst>
                <a:path extrusionOk="0" h="391" w="1102">
                  <a:moveTo>
                    <a:pt x="1102" y="0"/>
                  </a:moveTo>
                  <a:lnTo>
                    <a:pt x="471" y="328"/>
                  </a:lnTo>
                  <a:lnTo>
                    <a:pt x="0" y="192"/>
                  </a:lnTo>
                  <a:lnTo>
                    <a:pt x="0" y="192"/>
                  </a:lnTo>
                  <a:lnTo>
                    <a:pt x="469" y="391"/>
                  </a:lnTo>
                  <a:lnTo>
                    <a:pt x="1102"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11"/>
            <p:cNvSpPr/>
            <p:nvPr/>
          </p:nvSpPr>
          <p:spPr>
            <a:xfrm>
              <a:off x="7460068" y="3075088"/>
              <a:ext cx="91296" cy="33436"/>
            </a:xfrm>
            <a:custGeom>
              <a:rect b="b" l="l" r="r" t="t"/>
              <a:pathLst>
                <a:path extrusionOk="0" h="401" w="1095">
                  <a:moveTo>
                    <a:pt x="625" y="1"/>
                  </a:moveTo>
                  <a:lnTo>
                    <a:pt x="0" y="400"/>
                  </a:lnTo>
                  <a:lnTo>
                    <a:pt x="628" y="58"/>
                  </a:lnTo>
                  <a:lnTo>
                    <a:pt x="1094" y="196"/>
                  </a:lnTo>
                  <a:lnTo>
                    <a:pt x="625"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11"/>
            <p:cNvSpPr/>
            <p:nvPr/>
          </p:nvSpPr>
          <p:spPr>
            <a:xfrm>
              <a:off x="7666752" y="3066750"/>
              <a:ext cx="24512" cy="22013"/>
            </a:xfrm>
            <a:custGeom>
              <a:rect b="b" l="l" r="r" t="t"/>
              <a:pathLst>
                <a:path extrusionOk="0" h="264" w="294">
                  <a:moveTo>
                    <a:pt x="0" y="0"/>
                  </a:moveTo>
                  <a:lnTo>
                    <a:pt x="76" y="263"/>
                  </a:lnTo>
                  <a:lnTo>
                    <a:pt x="293" y="35"/>
                  </a:lnTo>
                  <a:cubicBezTo>
                    <a:pt x="197" y="16"/>
                    <a:pt x="98"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11"/>
            <p:cNvSpPr/>
            <p:nvPr/>
          </p:nvSpPr>
          <p:spPr>
            <a:xfrm>
              <a:off x="7476659" y="3075172"/>
              <a:ext cx="98633" cy="139499"/>
            </a:xfrm>
            <a:custGeom>
              <a:rect b="b" l="l" r="r" t="t"/>
              <a:pathLst>
                <a:path extrusionOk="0" h="1673" w="1183">
                  <a:moveTo>
                    <a:pt x="427" y="1"/>
                  </a:moveTo>
                  <a:lnTo>
                    <a:pt x="1" y="273"/>
                  </a:lnTo>
                  <a:lnTo>
                    <a:pt x="71" y="512"/>
                  </a:lnTo>
                  <a:lnTo>
                    <a:pt x="271" y="596"/>
                  </a:lnTo>
                  <a:cubicBezTo>
                    <a:pt x="219" y="638"/>
                    <a:pt x="172" y="680"/>
                    <a:pt x="133" y="722"/>
                  </a:cubicBezTo>
                  <a:lnTo>
                    <a:pt x="376" y="1551"/>
                  </a:lnTo>
                  <a:cubicBezTo>
                    <a:pt x="589" y="1638"/>
                    <a:pt x="801" y="1673"/>
                    <a:pt x="1010" y="1673"/>
                  </a:cubicBezTo>
                  <a:cubicBezTo>
                    <a:pt x="1068" y="1673"/>
                    <a:pt x="1126" y="1670"/>
                    <a:pt x="1183" y="1665"/>
                  </a:cubicBezTo>
                  <a:lnTo>
                    <a:pt x="732" y="127"/>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11"/>
            <p:cNvSpPr/>
            <p:nvPr/>
          </p:nvSpPr>
          <p:spPr>
            <a:xfrm>
              <a:off x="7772971" y="3109942"/>
              <a:ext cx="72453" cy="140583"/>
            </a:xfrm>
            <a:custGeom>
              <a:rect b="b" l="l" r="r" t="t"/>
              <a:pathLst>
                <a:path extrusionOk="0" h="1686" w="869">
                  <a:moveTo>
                    <a:pt x="0" y="0"/>
                  </a:moveTo>
                  <a:lnTo>
                    <a:pt x="495" y="1686"/>
                  </a:lnTo>
                  <a:lnTo>
                    <a:pt x="868" y="1456"/>
                  </a:lnTo>
                  <a:lnTo>
                    <a:pt x="785" y="1175"/>
                  </a:lnTo>
                  <a:lnTo>
                    <a:pt x="623" y="1107"/>
                  </a:lnTo>
                  <a:cubicBezTo>
                    <a:pt x="623" y="1107"/>
                    <a:pt x="677" y="1080"/>
                    <a:pt x="742" y="1028"/>
                  </a:cubicBezTo>
                  <a:lnTo>
                    <a:pt x="466" y="85"/>
                  </a:lnTo>
                  <a:cubicBezTo>
                    <a:pt x="311" y="32"/>
                    <a:pt x="155"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11"/>
            <p:cNvSpPr/>
            <p:nvPr/>
          </p:nvSpPr>
          <p:spPr>
            <a:xfrm>
              <a:off x="7684595" y="3110609"/>
              <a:ext cx="103635" cy="144168"/>
            </a:xfrm>
            <a:custGeom>
              <a:rect b="b" l="l" r="r" t="t"/>
              <a:pathLst>
                <a:path extrusionOk="0" h="1729" w="1243">
                  <a:moveTo>
                    <a:pt x="782" y="1"/>
                  </a:moveTo>
                  <a:cubicBezTo>
                    <a:pt x="760" y="3"/>
                    <a:pt x="736" y="7"/>
                    <a:pt x="715" y="8"/>
                  </a:cubicBezTo>
                  <a:lnTo>
                    <a:pt x="705" y="11"/>
                  </a:lnTo>
                  <a:cubicBezTo>
                    <a:pt x="679" y="15"/>
                    <a:pt x="654" y="19"/>
                    <a:pt x="631" y="23"/>
                  </a:cubicBezTo>
                  <a:cubicBezTo>
                    <a:pt x="610" y="27"/>
                    <a:pt x="587" y="31"/>
                    <a:pt x="567" y="34"/>
                  </a:cubicBezTo>
                  <a:cubicBezTo>
                    <a:pt x="557" y="38"/>
                    <a:pt x="548" y="39"/>
                    <a:pt x="540" y="40"/>
                  </a:cubicBezTo>
                  <a:cubicBezTo>
                    <a:pt x="522" y="43"/>
                    <a:pt x="505" y="46"/>
                    <a:pt x="490" y="50"/>
                  </a:cubicBezTo>
                  <a:cubicBezTo>
                    <a:pt x="349" y="82"/>
                    <a:pt x="215" y="124"/>
                    <a:pt x="86" y="170"/>
                  </a:cubicBezTo>
                  <a:cubicBezTo>
                    <a:pt x="57" y="180"/>
                    <a:pt x="28" y="191"/>
                    <a:pt x="0" y="202"/>
                  </a:cubicBezTo>
                  <a:lnTo>
                    <a:pt x="164" y="760"/>
                  </a:lnTo>
                  <a:cubicBezTo>
                    <a:pt x="332" y="694"/>
                    <a:pt x="482" y="648"/>
                    <a:pt x="617" y="648"/>
                  </a:cubicBezTo>
                  <a:cubicBezTo>
                    <a:pt x="684" y="648"/>
                    <a:pt x="748" y="660"/>
                    <a:pt x="808" y="685"/>
                  </a:cubicBezTo>
                  <a:cubicBezTo>
                    <a:pt x="995" y="764"/>
                    <a:pt x="942" y="887"/>
                    <a:pt x="737" y="1017"/>
                  </a:cubicBezTo>
                  <a:cubicBezTo>
                    <a:pt x="589" y="1114"/>
                    <a:pt x="432" y="1160"/>
                    <a:pt x="288" y="1179"/>
                  </a:cubicBezTo>
                  <a:lnTo>
                    <a:pt x="448" y="1729"/>
                  </a:lnTo>
                  <a:cubicBezTo>
                    <a:pt x="671" y="1669"/>
                    <a:pt x="880" y="1588"/>
                    <a:pt x="1066" y="1494"/>
                  </a:cubicBezTo>
                  <a:lnTo>
                    <a:pt x="1243"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11"/>
            <p:cNvSpPr/>
            <p:nvPr/>
          </p:nvSpPr>
          <p:spPr>
            <a:xfrm>
              <a:off x="7231108" y="2943687"/>
              <a:ext cx="800150" cy="419914"/>
            </a:xfrm>
            <a:custGeom>
              <a:rect b="b" l="l" r="r" t="t"/>
              <a:pathLst>
                <a:path extrusionOk="0" h="5036" w="9597">
                  <a:moveTo>
                    <a:pt x="4786" y="1"/>
                  </a:moveTo>
                  <a:cubicBezTo>
                    <a:pt x="3875" y="1"/>
                    <a:pt x="2968" y="139"/>
                    <a:pt x="2184" y="410"/>
                  </a:cubicBezTo>
                  <a:cubicBezTo>
                    <a:pt x="1979" y="480"/>
                    <a:pt x="1783" y="560"/>
                    <a:pt x="1597" y="648"/>
                  </a:cubicBezTo>
                  <a:cubicBezTo>
                    <a:pt x="1452" y="718"/>
                    <a:pt x="1315" y="792"/>
                    <a:pt x="1183" y="872"/>
                  </a:cubicBezTo>
                  <a:cubicBezTo>
                    <a:pt x="957" y="1010"/>
                    <a:pt x="764" y="1158"/>
                    <a:pt x="603" y="1312"/>
                  </a:cubicBezTo>
                  <a:cubicBezTo>
                    <a:pt x="561" y="1354"/>
                    <a:pt x="519" y="1395"/>
                    <a:pt x="481" y="1436"/>
                  </a:cubicBezTo>
                  <a:lnTo>
                    <a:pt x="0" y="1438"/>
                  </a:lnTo>
                  <a:lnTo>
                    <a:pt x="2" y="2457"/>
                  </a:lnTo>
                  <a:cubicBezTo>
                    <a:pt x="2" y="2517"/>
                    <a:pt x="5" y="2578"/>
                    <a:pt x="12" y="2638"/>
                  </a:cubicBezTo>
                  <a:cubicBezTo>
                    <a:pt x="36" y="2830"/>
                    <a:pt x="101" y="3021"/>
                    <a:pt x="205" y="3205"/>
                  </a:cubicBezTo>
                  <a:cubicBezTo>
                    <a:pt x="228" y="3247"/>
                    <a:pt x="255" y="3290"/>
                    <a:pt x="282" y="3332"/>
                  </a:cubicBezTo>
                  <a:cubicBezTo>
                    <a:pt x="412" y="3526"/>
                    <a:pt x="586" y="3712"/>
                    <a:pt x="803" y="3887"/>
                  </a:cubicBezTo>
                  <a:cubicBezTo>
                    <a:pt x="876" y="3945"/>
                    <a:pt x="954" y="4003"/>
                    <a:pt x="1036" y="4059"/>
                  </a:cubicBezTo>
                  <a:cubicBezTo>
                    <a:pt x="1120" y="4113"/>
                    <a:pt x="1207" y="4169"/>
                    <a:pt x="1300" y="4222"/>
                  </a:cubicBezTo>
                  <a:cubicBezTo>
                    <a:pt x="1408" y="4283"/>
                    <a:pt x="1522" y="4341"/>
                    <a:pt x="1642" y="4398"/>
                  </a:cubicBezTo>
                  <a:cubicBezTo>
                    <a:pt x="1788" y="4467"/>
                    <a:pt x="1941" y="4530"/>
                    <a:pt x="2099" y="4587"/>
                  </a:cubicBezTo>
                  <a:cubicBezTo>
                    <a:pt x="2207" y="4626"/>
                    <a:pt x="2320" y="4665"/>
                    <a:pt x="2434" y="4699"/>
                  </a:cubicBezTo>
                  <a:cubicBezTo>
                    <a:pt x="3173" y="4924"/>
                    <a:pt x="3994" y="5036"/>
                    <a:pt x="4813" y="5036"/>
                  </a:cubicBezTo>
                  <a:cubicBezTo>
                    <a:pt x="5851" y="5036"/>
                    <a:pt x="6884" y="4856"/>
                    <a:pt x="7737" y="4504"/>
                  </a:cubicBezTo>
                  <a:cubicBezTo>
                    <a:pt x="7841" y="4462"/>
                    <a:pt x="7942" y="4415"/>
                    <a:pt x="8039" y="4368"/>
                  </a:cubicBezTo>
                  <a:cubicBezTo>
                    <a:pt x="8170" y="4304"/>
                    <a:pt x="8296" y="4236"/>
                    <a:pt x="8414" y="4164"/>
                  </a:cubicBezTo>
                  <a:cubicBezTo>
                    <a:pt x="8528" y="4093"/>
                    <a:pt x="8633" y="4022"/>
                    <a:pt x="8730" y="3948"/>
                  </a:cubicBezTo>
                  <a:cubicBezTo>
                    <a:pt x="8808" y="3888"/>
                    <a:pt x="8881" y="3828"/>
                    <a:pt x="8949" y="3765"/>
                  </a:cubicBezTo>
                  <a:cubicBezTo>
                    <a:pt x="9015" y="3705"/>
                    <a:pt x="9077" y="3642"/>
                    <a:pt x="9134" y="3579"/>
                  </a:cubicBezTo>
                  <a:cubicBezTo>
                    <a:pt x="9303" y="3388"/>
                    <a:pt x="9425" y="3192"/>
                    <a:pt x="9502" y="2990"/>
                  </a:cubicBezTo>
                  <a:cubicBezTo>
                    <a:pt x="9519" y="2947"/>
                    <a:pt x="9534" y="2904"/>
                    <a:pt x="9546" y="2859"/>
                  </a:cubicBezTo>
                  <a:cubicBezTo>
                    <a:pt x="9579" y="2733"/>
                    <a:pt x="9596" y="2605"/>
                    <a:pt x="9596" y="2477"/>
                  </a:cubicBezTo>
                  <a:lnTo>
                    <a:pt x="9596" y="1400"/>
                  </a:lnTo>
                  <a:lnTo>
                    <a:pt x="9071" y="1403"/>
                  </a:lnTo>
                  <a:cubicBezTo>
                    <a:pt x="8943" y="1269"/>
                    <a:pt x="8791" y="1139"/>
                    <a:pt x="8615" y="1018"/>
                  </a:cubicBezTo>
                  <a:cubicBezTo>
                    <a:pt x="8424" y="881"/>
                    <a:pt x="8203" y="755"/>
                    <a:pt x="7955" y="639"/>
                  </a:cubicBezTo>
                  <a:cubicBezTo>
                    <a:pt x="7795" y="564"/>
                    <a:pt x="7626" y="495"/>
                    <a:pt x="7453" y="433"/>
                  </a:cubicBezTo>
                  <a:cubicBezTo>
                    <a:pt x="7246" y="359"/>
                    <a:pt x="7030" y="295"/>
                    <a:pt x="6808" y="239"/>
                  </a:cubicBezTo>
                  <a:cubicBezTo>
                    <a:pt x="6166" y="80"/>
                    <a:pt x="5475" y="1"/>
                    <a:pt x="4786"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11"/>
            <p:cNvSpPr/>
            <p:nvPr/>
          </p:nvSpPr>
          <p:spPr>
            <a:xfrm>
              <a:off x="7520014" y="3172645"/>
              <a:ext cx="67034" cy="189528"/>
            </a:xfrm>
            <a:custGeom>
              <a:rect b="b" l="l" r="r" t="t"/>
              <a:pathLst>
                <a:path extrusionOk="0" h="2273" w="804">
                  <a:moveTo>
                    <a:pt x="1" y="0"/>
                  </a:moveTo>
                  <a:lnTo>
                    <a:pt x="2" y="2186"/>
                  </a:lnTo>
                  <a:cubicBezTo>
                    <a:pt x="265" y="2227"/>
                    <a:pt x="533" y="2255"/>
                    <a:pt x="803" y="2272"/>
                  </a:cubicBezTo>
                  <a:lnTo>
                    <a:pt x="801" y="84"/>
                  </a:lnTo>
                  <a:lnTo>
                    <a:pt x="1"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11"/>
            <p:cNvSpPr/>
            <p:nvPr/>
          </p:nvSpPr>
          <p:spPr>
            <a:xfrm>
              <a:off x="7986909" y="3060246"/>
              <a:ext cx="44439" cy="187694"/>
            </a:xfrm>
            <a:custGeom>
              <a:rect b="b" l="l" r="r" t="t"/>
              <a:pathLst>
                <a:path extrusionOk="0" h="2251" w="533">
                  <a:moveTo>
                    <a:pt x="1" y="0"/>
                  </a:moveTo>
                  <a:lnTo>
                    <a:pt x="3" y="2250"/>
                  </a:lnTo>
                  <a:cubicBezTo>
                    <a:pt x="26" y="2226"/>
                    <a:pt x="48" y="2204"/>
                    <a:pt x="69" y="2181"/>
                  </a:cubicBezTo>
                  <a:cubicBezTo>
                    <a:pt x="238" y="1990"/>
                    <a:pt x="360" y="1794"/>
                    <a:pt x="437" y="1592"/>
                  </a:cubicBezTo>
                  <a:cubicBezTo>
                    <a:pt x="454" y="1549"/>
                    <a:pt x="469" y="1506"/>
                    <a:pt x="481" y="1461"/>
                  </a:cubicBezTo>
                  <a:cubicBezTo>
                    <a:pt x="514" y="1335"/>
                    <a:pt x="532" y="1207"/>
                    <a:pt x="532" y="1079"/>
                  </a:cubicBezTo>
                  <a:lnTo>
                    <a:pt x="530" y="2"/>
                  </a:lnTo>
                  <a:lnTo>
                    <a:pt x="5" y="5"/>
                  </a:lnTo>
                  <a:lnTo>
                    <a:pt x="1"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11"/>
            <p:cNvSpPr/>
            <p:nvPr/>
          </p:nvSpPr>
          <p:spPr>
            <a:xfrm>
              <a:off x="7808739" y="3058328"/>
              <a:ext cx="34351" cy="283167"/>
            </a:xfrm>
            <a:custGeom>
              <a:rect b="b" l="l" r="r" t="t"/>
              <a:pathLst>
                <a:path extrusionOk="0" h="3396" w="412">
                  <a:moveTo>
                    <a:pt x="412" y="0"/>
                  </a:moveTo>
                  <a:lnTo>
                    <a:pt x="1" y="97"/>
                  </a:lnTo>
                  <a:lnTo>
                    <a:pt x="7" y="3396"/>
                  </a:lnTo>
                  <a:cubicBezTo>
                    <a:pt x="144" y="3360"/>
                    <a:pt x="278" y="3320"/>
                    <a:pt x="409" y="3276"/>
                  </a:cubicBezTo>
                  <a:lnTo>
                    <a:pt x="412"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11"/>
            <p:cNvSpPr/>
            <p:nvPr/>
          </p:nvSpPr>
          <p:spPr>
            <a:xfrm>
              <a:off x="7720112" y="3121365"/>
              <a:ext cx="66950" cy="236973"/>
            </a:xfrm>
            <a:custGeom>
              <a:rect b="b" l="l" r="r" t="t"/>
              <a:pathLst>
                <a:path extrusionOk="0" h="2842" w="803">
                  <a:moveTo>
                    <a:pt x="0" y="0"/>
                  </a:moveTo>
                  <a:lnTo>
                    <a:pt x="3" y="2841"/>
                  </a:lnTo>
                  <a:cubicBezTo>
                    <a:pt x="276" y="2808"/>
                    <a:pt x="544" y="2763"/>
                    <a:pt x="803" y="2705"/>
                  </a:cubicBezTo>
                  <a:lnTo>
                    <a:pt x="801" y="61"/>
                  </a:lnTo>
                  <a:lnTo>
                    <a:pt x="0"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11"/>
            <p:cNvSpPr/>
            <p:nvPr/>
          </p:nvSpPr>
          <p:spPr>
            <a:xfrm>
              <a:off x="7231039" y="2963106"/>
              <a:ext cx="232366" cy="380391"/>
            </a:xfrm>
            <a:custGeom>
              <a:rect b="b" l="l" r="r" t="t"/>
              <a:pathLst>
                <a:path extrusionOk="0" h="4562" w="2787">
                  <a:moveTo>
                    <a:pt x="2782" y="1"/>
                  </a:moveTo>
                  <a:cubicBezTo>
                    <a:pt x="2576" y="52"/>
                    <a:pt x="2376" y="109"/>
                    <a:pt x="2184" y="177"/>
                  </a:cubicBezTo>
                  <a:cubicBezTo>
                    <a:pt x="1979" y="247"/>
                    <a:pt x="1783" y="327"/>
                    <a:pt x="1596" y="415"/>
                  </a:cubicBezTo>
                  <a:cubicBezTo>
                    <a:pt x="1452" y="485"/>
                    <a:pt x="1315" y="559"/>
                    <a:pt x="1183" y="639"/>
                  </a:cubicBezTo>
                  <a:cubicBezTo>
                    <a:pt x="957" y="777"/>
                    <a:pt x="763" y="925"/>
                    <a:pt x="603" y="1079"/>
                  </a:cubicBezTo>
                  <a:cubicBezTo>
                    <a:pt x="561" y="1121"/>
                    <a:pt x="519" y="1162"/>
                    <a:pt x="481" y="1203"/>
                  </a:cubicBezTo>
                  <a:lnTo>
                    <a:pt x="0" y="1205"/>
                  </a:lnTo>
                  <a:lnTo>
                    <a:pt x="3" y="2224"/>
                  </a:lnTo>
                  <a:cubicBezTo>
                    <a:pt x="3" y="2284"/>
                    <a:pt x="6" y="2345"/>
                    <a:pt x="13" y="2405"/>
                  </a:cubicBezTo>
                  <a:cubicBezTo>
                    <a:pt x="37" y="2596"/>
                    <a:pt x="102" y="2788"/>
                    <a:pt x="206" y="2972"/>
                  </a:cubicBezTo>
                  <a:cubicBezTo>
                    <a:pt x="229" y="3014"/>
                    <a:pt x="256" y="3057"/>
                    <a:pt x="283" y="3099"/>
                  </a:cubicBezTo>
                  <a:cubicBezTo>
                    <a:pt x="413" y="3292"/>
                    <a:pt x="587" y="3479"/>
                    <a:pt x="804" y="3654"/>
                  </a:cubicBezTo>
                  <a:cubicBezTo>
                    <a:pt x="877" y="3712"/>
                    <a:pt x="955" y="3770"/>
                    <a:pt x="1037" y="3825"/>
                  </a:cubicBezTo>
                  <a:cubicBezTo>
                    <a:pt x="1121" y="3880"/>
                    <a:pt x="1208" y="3935"/>
                    <a:pt x="1301" y="3988"/>
                  </a:cubicBezTo>
                  <a:cubicBezTo>
                    <a:pt x="1409" y="4050"/>
                    <a:pt x="1523" y="4108"/>
                    <a:pt x="1643" y="4165"/>
                  </a:cubicBezTo>
                  <a:cubicBezTo>
                    <a:pt x="1789" y="4234"/>
                    <a:pt x="1942" y="4297"/>
                    <a:pt x="2100" y="4354"/>
                  </a:cubicBezTo>
                  <a:cubicBezTo>
                    <a:pt x="2208" y="4393"/>
                    <a:pt x="2321" y="4431"/>
                    <a:pt x="2435" y="4466"/>
                  </a:cubicBezTo>
                  <a:cubicBezTo>
                    <a:pt x="2550" y="4500"/>
                    <a:pt x="2667" y="4533"/>
                    <a:pt x="2786" y="4562"/>
                  </a:cubicBezTo>
                  <a:lnTo>
                    <a:pt x="27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11"/>
            <p:cNvSpPr/>
            <p:nvPr/>
          </p:nvSpPr>
          <p:spPr>
            <a:xfrm>
              <a:off x="7231123" y="3062748"/>
              <a:ext cx="54360" cy="193948"/>
            </a:xfrm>
            <a:custGeom>
              <a:rect b="b" l="l" r="r" t="t"/>
              <a:pathLst>
                <a:path extrusionOk="0" h="2326" w="652">
                  <a:moveTo>
                    <a:pt x="487" y="1"/>
                  </a:moveTo>
                  <a:cubicBezTo>
                    <a:pt x="486" y="3"/>
                    <a:pt x="483" y="5"/>
                    <a:pt x="481" y="7"/>
                  </a:cubicBezTo>
                  <a:lnTo>
                    <a:pt x="0" y="8"/>
                  </a:lnTo>
                  <a:lnTo>
                    <a:pt x="2" y="1028"/>
                  </a:lnTo>
                  <a:cubicBezTo>
                    <a:pt x="2" y="1088"/>
                    <a:pt x="5" y="1147"/>
                    <a:pt x="12" y="1209"/>
                  </a:cubicBezTo>
                  <a:cubicBezTo>
                    <a:pt x="36" y="1400"/>
                    <a:pt x="101" y="1591"/>
                    <a:pt x="205" y="1775"/>
                  </a:cubicBezTo>
                  <a:cubicBezTo>
                    <a:pt x="228" y="1818"/>
                    <a:pt x="255" y="1861"/>
                    <a:pt x="282" y="1903"/>
                  </a:cubicBezTo>
                  <a:cubicBezTo>
                    <a:pt x="380" y="2048"/>
                    <a:pt x="503" y="2190"/>
                    <a:pt x="651" y="2326"/>
                  </a:cubicBezTo>
                  <a:lnTo>
                    <a:pt x="649" y="60"/>
                  </a:lnTo>
                  <a:lnTo>
                    <a:pt x="487"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11"/>
            <p:cNvSpPr/>
            <p:nvPr/>
          </p:nvSpPr>
          <p:spPr>
            <a:xfrm>
              <a:off x="7228872" y="2847538"/>
              <a:ext cx="803401" cy="427752"/>
            </a:xfrm>
            <a:custGeom>
              <a:rect b="b" l="l" r="r" t="t"/>
              <a:pathLst>
                <a:path extrusionOk="0" h="5130" w="9636">
                  <a:moveTo>
                    <a:pt x="4810" y="1"/>
                  </a:moveTo>
                  <a:cubicBezTo>
                    <a:pt x="3900" y="1"/>
                    <a:pt x="2994" y="138"/>
                    <a:pt x="2210" y="409"/>
                  </a:cubicBezTo>
                  <a:cubicBezTo>
                    <a:pt x="2005" y="479"/>
                    <a:pt x="1809" y="559"/>
                    <a:pt x="1623" y="647"/>
                  </a:cubicBezTo>
                  <a:cubicBezTo>
                    <a:pt x="1478" y="716"/>
                    <a:pt x="1340" y="792"/>
                    <a:pt x="1209" y="872"/>
                  </a:cubicBezTo>
                  <a:cubicBezTo>
                    <a:pt x="983" y="1010"/>
                    <a:pt x="790" y="1157"/>
                    <a:pt x="629" y="1311"/>
                  </a:cubicBezTo>
                  <a:cubicBezTo>
                    <a:pt x="443" y="1489"/>
                    <a:pt x="301" y="1675"/>
                    <a:pt x="202" y="1866"/>
                  </a:cubicBezTo>
                  <a:cubicBezTo>
                    <a:pt x="54" y="2148"/>
                    <a:pt x="0" y="2443"/>
                    <a:pt x="37" y="2733"/>
                  </a:cubicBezTo>
                  <a:cubicBezTo>
                    <a:pt x="60" y="2924"/>
                    <a:pt x="126" y="3115"/>
                    <a:pt x="229" y="3299"/>
                  </a:cubicBezTo>
                  <a:cubicBezTo>
                    <a:pt x="253" y="3341"/>
                    <a:pt x="280" y="3384"/>
                    <a:pt x="307" y="3426"/>
                  </a:cubicBezTo>
                  <a:cubicBezTo>
                    <a:pt x="437" y="3620"/>
                    <a:pt x="611" y="3806"/>
                    <a:pt x="828" y="3981"/>
                  </a:cubicBezTo>
                  <a:cubicBezTo>
                    <a:pt x="901" y="4041"/>
                    <a:pt x="978" y="4097"/>
                    <a:pt x="1061" y="4153"/>
                  </a:cubicBezTo>
                  <a:cubicBezTo>
                    <a:pt x="1145" y="4207"/>
                    <a:pt x="1233" y="4263"/>
                    <a:pt x="1325" y="4316"/>
                  </a:cubicBezTo>
                  <a:cubicBezTo>
                    <a:pt x="1431" y="4376"/>
                    <a:pt x="1546" y="4436"/>
                    <a:pt x="1667" y="4492"/>
                  </a:cubicBezTo>
                  <a:cubicBezTo>
                    <a:pt x="1813" y="4561"/>
                    <a:pt x="1966" y="4624"/>
                    <a:pt x="2122" y="4681"/>
                  </a:cubicBezTo>
                  <a:cubicBezTo>
                    <a:pt x="2232" y="4722"/>
                    <a:pt x="2344" y="4759"/>
                    <a:pt x="2459" y="4793"/>
                  </a:cubicBezTo>
                  <a:cubicBezTo>
                    <a:pt x="3198" y="5018"/>
                    <a:pt x="4019" y="5130"/>
                    <a:pt x="4837" y="5130"/>
                  </a:cubicBezTo>
                  <a:cubicBezTo>
                    <a:pt x="5875" y="5130"/>
                    <a:pt x="6908" y="4950"/>
                    <a:pt x="7760" y="4598"/>
                  </a:cubicBezTo>
                  <a:cubicBezTo>
                    <a:pt x="7865" y="4555"/>
                    <a:pt x="7965" y="4510"/>
                    <a:pt x="8064" y="4463"/>
                  </a:cubicBezTo>
                  <a:cubicBezTo>
                    <a:pt x="8195" y="4399"/>
                    <a:pt x="8318" y="4331"/>
                    <a:pt x="8439" y="4258"/>
                  </a:cubicBezTo>
                  <a:cubicBezTo>
                    <a:pt x="8554" y="4188"/>
                    <a:pt x="8659" y="4117"/>
                    <a:pt x="8755" y="4042"/>
                  </a:cubicBezTo>
                  <a:cubicBezTo>
                    <a:pt x="8833" y="3983"/>
                    <a:pt x="8905" y="3922"/>
                    <a:pt x="8972" y="3859"/>
                  </a:cubicBezTo>
                  <a:cubicBezTo>
                    <a:pt x="9040" y="3799"/>
                    <a:pt x="9102" y="3736"/>
                    <a:pt x="9158" y="3673"/>
                  </a:cubicBezTo>
                  <a:cubicBezTo>
                    <a:pt x="9327" y="3484"/>
                    <a:pt x="9450" y="3287"/>
                    <a:pt x="9526" y="3084"/>
                  </a:cubicBezTo>
                  <a:cubicBezTo>
                    <a:pt x="9542" y="3041"/>
                    <a:pt x="9558" y="2998"/>
                    <a:pt x="9569" y="2954"/>
                  </a:cubicBezTo>
                  <a:cubicBezTo>
                    <a:pt x="9622" y="2762"/>
                    <a:pt x="9636" y="2570"/>
                    <a:pt x="9608" y="2379"/>
                  </a:cubicBezTo>
                  <a:cubicBezTo>
                    <a:pt x="9567" y="2089"/>
                    <a:pt x="9435" y="1802"/>
                    <a:pt x="9213" y="1533"/>
                  </a:cubicBezTo>
                  <a:cubicBezTo>
                    <a:pt x="9062" y="1352"/>
                    <a:pt x="8871" y="1178"/>
                    <a:pt x="8640" y="1015"/>
                  </a:cubicBezTo>
                  <a:cubicBezTo>
                    <a:pt x="8449" y="883"/>
                    <a:pt x="8229" y="755"/>
                    <a:pt x="7981" y="639"/>
                  </a:cubicBezTo>
                  <a:cubicBezTo>
                    <a:pt x="7820" y="563"/>
                    <a:pt x="7653" y="494"/>
                    <a:pt x="7479" y="433"/>
                  </a:cubicBezTo>
                  <a:cubicBezTo>
                    <a:pt x="7272" y="359"/>
                    <a:pt x="7055" y="294"/>
                    <a:pt x="6834" y="239"/>
                  </a:cubicBezTo>
                  <a:cubicBezTo>
                    <a:pt x="6192" y="80"/>
                    <a:pt x="5500" y="1"/>
                    <a:pt x="481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11"/>
            <p:cNvSpPr/>
            <p:nvPr/>
          </p:nvSpPr>
          <p:spPr>
            <a:xfrm>
              <a:off x="7228872" y="2847538"/>
              <a:ext cx="803401" cy="427752"/>
            </a:xfrm>
            <a:custGeom>
              <a:rect b="b" l="l" r="r" t="t"/>
              <a:pathLst>
                <a:path extrusionOk="0" h="5130" w="9636">
                  <a:moveTo>
                    <a:pt x="4810" y="1"/>
                  </a:moveTo>
                  <a:cubicBezTo>
                    <a:pt x="3900" y="1"/>
                    <a:pt x="2994" y="138"/>
                    <a:pt x="2210" y="409"/>
                  </a:cubicBezTo>
                  <a:cubicBezTo>
                    <a:pt x="2005" y="479"/>
                    <a:pt x="1809" y="559"/>
                    <a:pt x="1623" y="647"/>
                  </a:cubicBezTo>
                  <a:cubicBezTo>
                    <a:pt x="1478" y="716"/>
                    <a:pt x="1340" y="792"/>
                    <a:pt x="1209" y="872"/>
                  </a:cubicBezTo>
                  <a:cubicBezTo>
                    <a:pt x="983" y="1010"/>
                    <a:pt x="790" y="1157"/>
                    <a:pt x="629" y="1311"/>
                  </a:cubicBezTo>
                  <a:cubicBezTo>
                    <a:pt x="443" y="1489"/>
                    <a:pt x="301" y="1675"/>
                    <a:pt x="202" y="1866"/>
                  </a:cubicBezTo>
                  <a:cubicBezTo>
                    <a:pt x="54" y="2148"/>
                    <a:pt x="0" y="2443"/>
                    <a:pt x="37" y="2733"/>
                  </a:cubicBezTo>
                  <a:cubicBezTo>
                    <a:pt x="60" y="2924"/>
                    <a:pt x="126" y="3115"/>
                    <a:pt x="229" y="3299"/>
                  </a:cubicBezTo>
                  <a:cubicBezTo>
                    <a:pt x="253" y="3341"/>
                    <a:pt x="280" y="3384"/>
                    <a:pt x="307" y="3426"/>
                  </a:cubicBezTo>
                  <a:cubicBezTo>
                    <a:pt x="437" y="3620"/>
                    <a:pt x="611" y="3806"/>
                    <a:pt x="828" y="3981"/>
                  </a:cubicBezTo>
                  <a:cubicBezTo>
                    <a:pt x="901" y="4041"/>
                    <a:pt x="978" y="4097"/>
                    <a:pt x="1061" y="4153"/>
                  </a:cubicBezTo>
                  <a:cubicBezTo>
                    <a:pt x="1145" y="4207"/>
                    <a:pt x="1233" y="4263"/>
                    <a:pt x="1325" y="4316"/>
                  </a:cubicBezTo>
                  <a:cubicBezTo>
                    <a:pt x="1431" y="4376"/>
                    <a:pt x="1546" y="4436"/>
                    <a:pt x="1667" y="4492"/>
                  </a:cubicBezTo>
                  <a:cubicBezTo>
                    <a:pt x="1813" y="4561"/>
                    <a:pt x="1966" y="4624"/>
                    <a:pt x="2122" y="4681"/>
                  </a:cubicBezTo>
                  <a:cubicBezTo>
                    <a:pt x="2232" y="4722"/>
                    <a:pt x="2344" y="4759"/>
                    <a:pt x="2459" y="4793"/>
                  </a:cubicBezTo>
                  <a:cubicBezTo>
                    <a:pt x="3198" y="5018"/>
                    <a:pt x="4019" y="5130"/>
                    <a:pt x="4837" y="5130"/>
                  </a:cubicBezTo>
                  <a:cubicBezTo>
                    <a:pt x="5875" y="5130"/>
                    <a:pt x="6908" y="4950"/>
                    <a:pt x="7760" y="4598"/>
                  </a:cubicBezTo>
                  <a:cubicBezTo>
                    <a:pt x="7865" y="4555"/>
                    <a:pt x="7965" y="4510"/>
                    <a:pt x="8064" y="4463"/>
                  </a:cubicBezTo>
                  <a:cubicBezTo>
                    <a:pt x="8195" y="4399"/>
                    <a:pt x="8318" y="4331"/>
                    <a:pt x="8439" y="4258"/>
                  </a:cubicBezTo>
                  <a:cubicBezTo>
                    <a:pt x="8554" y="4188"/>
                    <a:pt x="8659" y="4117"/>
                    <a:pt x="8755" y="4042"/>
                  </a:cubicBezTo>
                  <a:cubicBezTo>
                    <a:pt x="8833" y="3983"/>
                    <a:pt x="8905" y="3922"/>
                    <a:pt x="8972" y="3859"/>
                  </a:cubicBezTo>
                  <a:cubicBezTo>
                    <a:pt x="9040" y="3799"/>
                    <a:pt x="9102" y="3736"/>
                    <a:pt x="9158" y="3673"/>
                  </a:cubicBezTo>
                  <a:cubicBezTo>
                    <a:pt x="9327" y="3484"/>
                    <a:pt x="9450" y="3287"/>
                    <a:pt x="9526" y="3084"/>
                  </a:cubicBezTo>
                  <a:cubicBezTo>
                    <a:pt x="9542" y="3041"/>
                    <a:pt x="9558" y="2998"/>
                    <a:pt x="9569" y="2954"/>
                  </a:cubicBezTo>
                  <a:cubicBezTo>
                    <a:pt x="9622" y="2762"/>
                    <a:pt x="9636" y="2570"/>
                    <a:pt x="9608" y="2379"/>
                  </a:cubicBezTo>
                  <a:cubicBezTo>
                    <a:pt x="9567" y="2089"/>
                    <a:pt x="9435" y="1802"/>
                    <a:pt x="9213" y="1533"/>
                  </a:cubicBezTo>
                  <a:cubicBezTo>
                    <a:pt x="9062" y="1352"/>
                    <a:pt x="8871" y="1178"/>
                    <a:pt x="8640" y="1015"/>
                  </a:cubicBezTo>
                  <a:cubicBezTo>
                    <a:pt x="8449" y="883"/>
                    <a:pt x="8229" y="755"/>
                    <a:pt x="7981" y="639"/>
                  </a:cubicBezTo>
                  <a:cubicBezTo>
                    <a:pt x="7820" y="563"/>
                    <a:pt x="7653" y="494"/>
                    <a:pt x="7479" y="433"/>
                  </a:cubicBezTo>
                  <a:cubicBezTo>
                    <a:pt x="7272" y="359"/>
                    <a:pt x="7055" y="294"/>
                    <a:pt x="6834" y="239"/>
                  </a:cubicBezTo>
                  <a:cubicBezTo>
                    <a:pt x="6192" y="80"/>
                    <a:pt x="5500" y="1"/>
                    <a:pt x="48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11"/>
            <p:cNvSpPr/>
            <p:nvPr/>
          </p:nvSpPr>
          <p:spPr>
            <a:xfrm>
              <a:off x="7228872" y="2847538"/>
              <a:ext cx="803401" cy="427752"/>
            </a:xfrm>
            <a:custGeom>
              <a:rect b="b" l="l" r="r" t="t"/>
              <a:pathLst>
                <a:path extrusionOk="0" h="5130" w="9636">
                  <a:moveTo>
                    <a:pt x="4810" y="1"/>
                  </a:moveTo>
                  <a:cubicBezTo>
                    <a:pt x="3900" y="1"/>
                    <a:pt x="2994" y="138"/>
                    <a:pt x="2210" y="409"/>
                  </a:cubicBezTo>
                  <a:cubicBezTo>
                    <a:pt x="2005" y="479"/>
                    <a:pt x="1809" y="559"/>
                    <a:pt x="1623" y="647"/>
                  </a:cubicBezTo>
                  <a:cubicBezTo>
                    <a:pt x="1478" y="716"/>
                    <a:pt x="1340" y="792"/>
                    <a:pt x="1209" y="872"/>
                  </a:cubicBezTo>
                  <a:cubicBezTo>
                    <a:pt x="983" y="1010"/>
                    <a:pt x="790" y="1157"/>
                    <a:pt x="629" y="1311"/>
                  </a:cubicBezTo>
                  <a:cubicBezTo>
                    <a:pt x="443" y="1489"/>
                    <a:pt x="301" y="1675"/>
                    <a:pt x="202" y="1866"/>
                  </a:cubicBezTo>
                  <a:cubicBezTo>
                    <a:pt x="54" y="2148"/>
                    <a:pt x="0" y="2443"/>
                    <a:pt x="37" y="2733"/>
                  </a:cubicBezTo>
                  <a:cubicBezTo>
                    <a:pt x="60" y="2924"/>
                    <a:pt x="126" y="3115"/>
                    <a:pt x="229" y="3299"/>
                  </a:cubicBezTo>
                  <a:cubicBezTo>
                    <a:pt x="253" y="3341"/>
                    <a:pt x="280" y="3384"/>
                    <a:pt x="307" y="3426"/>
                  </a:cubicBezTo>
                  <a:cubicBezTo>
                    <a:pt x="437" y="3620"/>
                    <a:pt x="611" y="3806"/>
                    <a:pt x="828" y="3981"/>
                  </a:cubicBezTo>
                  <a:cubicBezTo>
                    <a:pt x="901" y="4041"/>
                    <a:pt x="978" y="4097"/>
                    <a:pt x="1061" y="4153"/>
                  </a:cubicBezTo>
                  <a:cubicBezTo>
                    <a:pt x="1145" y="4207"/>
                    <a:pt x="1233" y="4263"/>
                    <a:pt x="1325" y="4316"/>
                  </a:cubicBezTo>
                  <a:cubicBezTo>
                    <a:pt x="1431" y="4376"/>
                    <a:pt x="1546" y="4436"/>
                    <a:pt x="1667" y="4492"/>
                  </a:cubicBezTo>
                  <a:cubicBezTo>
                    <a:pt x="1813" y="4561"/>
                    <a:pt x="1966" y="4624"/>
                    <a:pt x="2122" y="4681"/>
                  </a:cubicBezTo>
                  <a:cubicBezTo>
                    <a:pt x="2232" y="4722"/>
                    <a:pt x="2344" y="4759"/>
                    <a:pt x="2459" y="4793"/>
                  </a:cubicBezTo>
                  <a:cubicBezTo>
                    <a:pt x="3198" y="5018"/>
                    <a:pt x="4019" y="5130"/>
                    <a:pt x="4837" y="5130"/>
                  </a:cubicBezTo>
                  <a:cubicBezTo>
                    <a:pt x="5875" y="5130"/>
                    <a:pt x="6908" y="4950"/>
                    <a:pt x="7760" y="4598"/>
                  </a:cubicBezTo>
                  <a:cubicBezTo>
                    <a:pt x="7865" y="4555"/>
                    <a:pt x="7965" y="4510"/>
                    <a:pt x="8064" y="4463"/>
                  </a:cubicBezTo>
                  <a:cubicBezTo>
                    <a:pt x="8195" y="4399"/>
                    <a:pt x="8318" y="4331"/>
                    <a:pt x="8439" y="4258"/>
                  </a:cubicBezTo>
                  <a:cubicBezTo>
                    <a:pt x="8554" y="4188"/>
                    <a:pt x="8659" y="4117"/>
                    <a:pt x="8755" y="4042"/>
                  </a:cubicBezTo>
                  <a:cubicBezTo>
                    <a:pt x="8833" y="3983"/>
                    <a:pt x="8905" y="3922"/>
                    <a:pt x="8972" y="3859"/>
                  </a:cubicBezTo>
                  <a:cubicBezTo>
                    <a:pt x="9040" y="3799"/>
                    <a:pt x="9102" y="3736"/>
                    <a:pt x="9158" y="3673"/>
                  </a:cubicBezTo>
                  <a:cubicBezTo>
                    <a:pt x="9327" y="3484"/>
                    <a:pt x="9450" y="3287"/>
                    <a:pt x="9526" y="3084"/>
                  </a:cubicBezTo>
                  <a:cubicBezTo>
                    <a:pt x="9542" y="3041"/>
                    <a:pt x="9558" y="2998"/>
                    <a:pt x="9569" y="2954"/>
                  </a:cubicBezTo>
                  <a:cubicBezTo>
                    <a:pt x="9622" y="2762"/>
                    <a:pt x="9636" y="2570"/>
                    <a:pt x="9608" y="2379"/>
                  </a:cubicBezTo>
                  <a:cubicBezTo>
                    <a:pt x="9567" y="2089"/>
                    <a:pt x="9435" y="1802"/>
                    <a:pt x="9213" y="1533"/>
                  </a:cubicBezTo>
                  <a:cubicBezTo>
                    <a:pt x="9062" y="1352"/>
                    <a:pt x="8871" y="1178"/>
                    <a:pt x="8640" y="1015"/>
                  </a:cubicBezTo>
                  <a:cubicBezTo>
                    <a:pt x="8449" y="883"/>
                    <a:pt x="8229" y="755"/>
                    <a:pt x="7981" y="639"/>
                  </a:cubicBezTo>
                  <a:cubicBezTo>
                    <a:pt x="7820" y="563"/>
                    <a:pt x="7653" y="494"/>
                    <a:pt x="7479" y="433"/>
                  </a:cubicBezTo>
                  <a:cubicBezTo>
                    <a:pt x="7272" y="359"/>
                    <a:pt x="7055" y="294"/>
                    <a:pt x="6834" y="239"/>
                  </a:cubicBezTo>
                  <a:cubicBezTo>
                    <a:pt x="6192" y="80"/>
                    <a:pt x="5500" y="1"/>
                    <a:pt x="481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11"/>
            <p:cNvSpPr/>
            <p:nvPr/>
          </p:nvSpPr>
          <p:spPr>
            <a:xfrm>
              <a:off x="7229038" y="2903571"/>
              <a:ext cx="234534" cy="351791"/>
            </a:xfrm>
            <a:custGeom>
              <a:rect b="b" l="l" r="r" t="t"/>
              <a:pathLst>
                <a:path extrusionOk="0" h="4219" w="2813">
                  <a:moveTo>
                    <a:pt x="1576" y="1"/>
                  </a:moveTo>
                  <a:cubicBezTo>
                    <a:pt x="1449" y="63"/>
                    <a:pt x="1327" y="128"/>
                    <a:pt x="1209" y="200"/>
                  </a:cubicBezTo>
                  <a:cubicBezTo>
                    <a:pt x="984" y="337"/>
                    <a:pt x="790" y="485"/>
                    <a:pt x="629" y="639"/>
                  </a:cubicBezTo>
                  <a:cubicBezTo>
                    <a:pt x="443" y="817"/>
                    <a:pt x="301" y="1003"/>
                    <a:pt x="202" y="1194"/>
                  </a:cubicBezTo>
                  <a:cubicBezTo>
                    <a:pt x="55" y="1477"/>
                    <a:pt x="0" y="1771"/>
                    <a:pt x="37" y="2061"/>
                  </a:cubicBezTo>
                  <a:cubicBezTo>
                    <a:pt x="61" y="2252"/>
                    <a:pt x="126" y="2443"/>
                    <a:pt x="230" y="2627"/>
                  </a:cubicBezTo>
                  <a:cubicBezTo>
                    <a:pt x="253" y="2669"/>
                    <a:pt x="280" y="2712"/>
                    <a:pt x="307" y="2754"/>
                  </a:cubicBezTo>
                  <a:cubicBezTo>
                    <a:pt x="437" y="2948"/>
                    <a:pt x="611" y="3134"/>
                    <a:pt x="828" y="3309"/>
                  </a:cubicBezTo>
                  <a:cubicBezTo>
                    <a:pt x="901" y="3367"/>
                    <a:pt x="979" y="3425"/>
                    <a:pt x="1061" y="3481"/>
                  </a:cubicBezTo>
                  <a:cubicBezTo>
                    <a:pt x="1145" y="3535"/>
                    <a:pt x="1232" y="3591"/>
                    <a:pt x="1325" y="3644"/>
                  </a:cubicBezTo>
                  <a:cubicBezTo>
                    <a:pt x="1433" y="3706"/>
                    <a:pt x="1547" y="3764"/>
                    <a:pt x="1667" y="3820"/>
                  </a:cubicBezTo>
                  <a:cubicBezTo>
                    <a:pt x="1813" y="3889"/>
                    <a:pt x="1966" y="3952"/>
                    <a:pt x="2124" y="4009"/>
                  </a:cubicBezTo>
                  <a:cubicBezTo>
                    <a:pt x="2232" y="4049"/>
                    <a:pt x="2345" y="4087"/>
                    <a:pt x="2459" y="4121"/>
                  </a:cubicBezTo>
                  <a:cubicBezTo>
                    <a:pt x="2575" y="4157"/>
                    <a:pt x="2693" y="4188"/>
                    <a:pt x="2812" y="4219"/>
                  </a:cubicBezTo>
                  <a:lnTo>
                    <a:pt x="15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11"/>
            <p:cNvSpPr/>
            <p:nvPr/>
          </p:nvSpPr>
          <p:spPr>
            <a:xfrm>
              <a:off x="7229455" y="3015553"/>
              <a:ext cx="55361" cy="152507"/>
            </a:xfrm>
            <a:custGeom>
              <a:rect b="b" l="l" r="r" t="t"/>
              <a:pathLst>
                <a:path extrusionOk="0" h="1829" w="664">
                  <a:moveTo>
                    <a:pt x="129" y="0"/>
                  </a:moveTo>
                  <a:cubicBezTo>
                    <a:pt x="32" y="236"/>
                    <a:pt x="0" y="477"/>
                    <a:pt x="31" y="718"/>
                  </a:cubicBezTo>
                  <a:cubicBezTo>
                    <a:pt x="55" y="909"/>
                    <a:pt x="120" y="1100"/>
                    <a:pt x="224" y="1284"/>
                  </a:cubicBezTo>
                  <a:cubicBezTo>
                    <a:pt x="247" y="1326"/>
                    <a:pt x="274" y="1369"/>
                    <a:pt x="301" y="1411"/>
                  </a:cubicBezTo>
                  <a:cubicBezTo>
                    <a:pt x="398" y="1554"/>
                    <a:pt x="519" y="1695"/>
                    <a:pt x="664" y="1828"/>
                  </a:cubicBezTo>
                  <a:lnTo>
                    <a:pt x="12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11"/>
            <p:cNvSpPr/>
            <p:nvPr/>
          </p:nvSpPr>
          <p:spPr>
            <a:xfrm>
              <a:off x="7407829" y="2865726"/>
              <a:ext cx="179173" cy="407740"/>
            </a:xfrm>
            <a:custGeom>
              <a:rect b="b" l="l" r="r" t="t"/>
              <a:pathLst>
                <a:path extrusionOk="0" h="4890" w="2149">
                  <a:moveTo>
                    <a:pt x="714" y="0"/>
                  </a:moveTo>
                  <a:cubicBezTo>
                    <a:pt x="491" y="53"/>
                    <a:pt x="274" y="115"/>
                    <a:pt x="67" y="186"/>
                  </a:cubicBezTo>
                  <a:cubicBezTo>
                    <a:pt x="44" y="194"/>
                    <a:pt x="23" y="202"/>
                    <a:pt x="0" y="210"/>
                  </a:cubicBezTo>
                  <a:lnTo>
                    <a:pt x="1350" y="4804"/>
                  </a:lnTo>
                  <a:cubicBezTo>
                    <a:pt x="1612" y="4845"/>
                    <a:pt x="1880" y="4874"/>
                    <a:pt x="2148" y="4889"/>
                  </a:cubicBezTo>
                  <a:lnTo>
                    <a:pt x="714"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11"/>
            <p:cNvSpPr/>
            <p:nvPr/>
          </p:nvSpPr>
          <p:spPr>
            <a:xfrm>
              <a:off x="7596551" y="2847705"/>
              <a:ext cx="190512" cy="422416"/>
            </a:xfrm>
            <a:custGeom>
              <a:rect b="b" l="l" r="r" t="t"/>
              <a:pathLst>
                <a:path extrusionOk="0" h="5066" w="2285">
                  <a:moveTo>
                    <a:pt x="404" y="0"/>
                  </a:moveTo>
                  <a:cubicBezTo>
                    <a:pt x="269" y="0"/>
                    <a:pt x="135" y="3"/>
                    <a:pt x="0" y="9"/>
                  </a:cubicBezTo>
                  <a:lnTo>
                    <a:pt x="1485" y="5065"/>
                  </a:lnTo>
                  <a:cubicBezTo>
                    <a:pt x="1758" y="5032"/>
                    <a:pt x="2026" y="4987"/>
                    <a:pt x="2285" y="4930"/>
                  </a:cubicBezTo>
                  <a:lnTo>
                    <a:pt x="842" y="11"/>
                  </a:lnTo>
                  <a:cubicBezTo>
                    <a:pt x="696" y="4"/>
                    <a:pt x="550" y="0"/>
                    <a:pt x="404"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11"/>
            <p:cNvSpPr/>
            <p:nvPr/>
          </p:nvSpPr>
          <p:spPr>
            <a:xfrm>
              <a:off x="7690597" y="2850206"/>
              <a:ext cx="152243" cy="403154"/>
            </a:xfrm>
            <a:custGeom>
              <a:rect b="b" l="l" r="r" t="t"/>
              <a:pathLst>
                <a:path extrusionOk="0" h="4835" w="1826">
                  <a:moveTo>
                    <a:pt x="1" y="0"/>
                  </a:moveTo>
                  <a:lnTo>
                    <a:pt x="1421" y="4835"/>
                  </a:lnTo>
                  <a:cubicBezTo>
                    <a:pt x="1558" y="4799"/>
                    <a:pt x="1694" y="4759"/>
                    <a:pt x="1826" y="4715"/>
                  </a:cubicBezTo>
                  <a:lnTo>
                    <a:pt x="456" y="49"/>
                  </a:lnTo>
                  <a:cubicBezTo>
                    <a:pt x="306" y="28"/>
                    <a:pt x="154" y="12"/>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11"/>
            <p:cNvSpPr/>
            <p:nvPr/>
          </p:nvSpPr>
          <p:spPr>
            <a:xfrm>
              <a:off x="7914040" y="2910742"/>
              <a:ext cx="118226" cy="248980"/>
            </a:xfrm>
            <a:custGeom>
              <a:rect b="b" l="l" r="r" t="t"/>
              <a:pathLst>
                <a:path extrusionOk="0" h="2986" w="1418">
                  <a:moveTo>
                    <a:pt x="0" y="0"/>
                  </a:moveTo>
                  <a:lnTo>
                    <a:pt x="875" y="2985"/>
                  </a:lnTo>
                  <a:cubicBezTo>
                    <a:pt x="897" y="2963"/>
                    <a:pt x="919" y="2940"/>
                    <a:pt x="940" y="2916"/>
                  </a:cubicBezTo>
                  <a:cubicBezTo>
                    <a:pt x="1109" y="2726"/>
                    <a:pt x="1231" y="2530"/>
                    <a:pt x="1308" y="2328"/>
                  </a:cubicBezTo>
                  <a:cubicBezTo>
                    <a:pt x="1325" y="2284"/>
                    <a:pt x="1340" y="2241"/>
                    <a:pt x="1351" y="2197"/>
                  </a:cubicBezTo>
                  <a:cubicBezTo>
                    <a:pt x="1404" y="2007"/>
                    <a:pt x="1418" y="1813"/>
                    <a:pt x="1389" y="1622"/>
                  </a:cubicBezTo>
                  <a:cubicBezTo>
                    <a:pt x="1349" y="1332"/>
                    <a:pt x="1217" y="1047"/>
                    <a:pt x="994" y="778"/>
                  </a:cubicBezTo>
                  <a:cubicBezTo>
                    <a:pt x="844" y="595"/>
                    <a:pt x="654" y="421"/>
                    <a:pt x="422" y="259"/>
                  </a:cubicBezTo>
                  <a:cubicBezTo>
                    <a:pt x="382" y="231"/>
                    <a:pt x="340" y="204"/>
                    <a:pt x="298" y="176"/>
                  </a:cubicBezTo>
                  <a:cubicBezTo>
                    <a:pt x="280" y="164"/>
                    <a:pt x="260" y="151"/>
                    <a:pt x="241" y="139"/>
                  </a:cubicBezTo>
                  <a:cubicBezTo>
                    <a:pt x="222" y="127"/>
                    <a:pt x="202" y="115"/>
                    <a:pt x="183" y="103"/>
                  </a:cubicBezTo>
                  <a:cubicBezTo>
                    <a:pt x="123" y="69"/>
                    <a:pt x="63" y="34"/>
                    <a:pt x="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11"/>
            <p:cNvSpPr/>
            <p:nvPr/>
          </p:nvSpPr>
          <p:spPr>
            <a:xfrm>
              <a:off x="7297905" y="2902070"/>
              <a:ext cx="665249" cy="318771"/>
            </a:xfrm>
            <a:custGeom>
              <a:rect b="b" l="l" r="r" t="t"/>
              <a:pathLst>
                <a:path extrusionOk="0" h="3823" w="7979">
                  <a:moveTo>
                    <a:pt x="3986" y="0"/>
                  </a:moveTo>
                  <a:cubicBezTo>
                    <a:pt x="3063" y="0"/>
                    <a:pt x="2146" y="190"/>
                    <a:pt x="1456" y="562"/>
                  </a:cubicBezTo>
                  <a:cubicBezTo>
                    <a:pt x="1400" y="593"/>
                    <a:pt x="1345" y="624"/>
                    <a:pt x="1292" y="656"/>
                  </a:cubicBezTo>
                  <a:cubicBezTo>
                    <a:pt x="0" y="1452"/>
                    <a:pt x="163" y="2659"/>
                    <a:pt x="1656" y="3352"/>
                  </a:cubicBezTo>
                  <a:cubicBezTo>
                    <a:pt x="2336" y="3668"/>
                    <a:pt x="3174" y="3823"/>
                    <a:pt x="4007" y="3823"/>
                  </a:cubicBezTo>
                  <a:cubicBezTo>
                    <a:pt x="5005" y="3823"/>
                    <a:pt x="5996" y="3600"/>
                    <a:pt x="6700" y="3166"/>
                  </a:cubicBezTo>
                  <a:cubicBezTo>
                    <a:pt x="6753" y="3134"/>
                    <a:pt x="6804" y="3100"/>
                    <a:pt x="6851" y="3066"/>
                  </a:cubicBezTo>
                  <a:cubicBezTo>
                    <a:pt x="7979" y="2274"/>
                    <a:pt x="7770" y="1136"/>
                    <a:pt x="6336" y="470"/>
                  </a:cubicBezTo>
                  <a:cubicBezTo>
                    <a:pt x="5657" y="155"/>
                    <a:pt x="4819" y="0"/>
                    <a:pt x="3986"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11"/>
            <p:cNvSpPr/>
            <p:nvPr/>
          </p:nvSpPr>
          <p:spPr>
            <a:xfrm>
              <a:off x="7297905" y="2902070"/>
              <a:ext cx="665249" cy="318771"/>
            </a:xfrm>
            <a:custGeom>
              <a:rect b="b" l="l" r="r" t="t"/>
              <a:pathLst>
                <a:path extrusionOk="0" h="3823" w="7979">
                  <a:moveTo>
                    <a:pt x="3986" y="0"/>
                  </a:moveTo>
                  <a:cubicBezTo>
                    <a:pt x="3063" y="0"/>
                    <a:pt x="2146" y="190"/>
                    <a:pt x="1456" y="562"/>
                  </a:cubicBezTo>
                  <a:cubicBezTo>
                    <a:pt x="1400" y="593"/>
                    <a:pt x="1345" y="624"/>
                    <a:pt x="1292" y="656"/>
                  </a:cubicBezTo>
                  <a:cubicBezTo>
                    <a:pt x="0" y="1452"/>
                    <a:pt x="163" y="2659"/>
                    <a:pt x="1656" y="3352"/>
                  </a:cubicBezTo>
                  <a:cubicBezTo>
                    <a:pt x="2336" y="3668"/>
                    <a:pt x="3174" y="3823"/>
                    <a:pt x="4007" y="3823"/>
                  </a:cubicBezTo>
                  <a:cubicBezTo>
                    <a:pt x="5005" y="3823"/>
                    <a:pt x="5996" y="3600"/>
                    <a:pt x="6700" y="3166"/>
                  </a:cubicBezTo>
                  <a:cubicBezTo>
                    <a:pt x="6753" y="3134"/>
                    <a:pt x="6804" y="3100"/>
                    <a:pt x="6851" y="3066"/>
                  </a:cubicBezTo>
                  <a:cubicBezTo>
                    <a:pt x="7979" y="2274"/>
                    <a:pt x="7770" y="1136"/>
                    <a:pt x="6336" y="470"/>
                  </a:cubicBezTo>
                  <a:cubicBezTo>
                    <a:pt x="5657" y="155"/>
                    <a:pt x="4819" y="0"/>
                    <a:pt x="39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11"/>
            <p:cNvSpPr/>
            <p:nvPr/>
          </p:nvSpPr>
          <p:spPr>
            <a:xfrm>
              <a:off x="7339176" y="2909158"/>
              <a:ext cx="584709" cy="304513"/>
            </a:xfrm>
            <a:custGeom>
              <a:rect b="b" l="l" r="r" t="t"/>
              <a:pathLst>
                <a:path extrusionOk="0" h="3652" w="7013">
                  <a:moveTo>
                    <a:pt x="3493" y="0"/>
                  </a:moveTo>
                  <a:cubicBezTo>
                    <a:pt x="2611" y="0"/>
                    <a:pt x="1733" y="182"/>
                    <a:pt x="1074" y="538"/>
                  </a:cubicBezTo>
                  <a:cubicBezTo>
                    <a:pt x="1063" y="544"/>
                    <a:pt x="1053" y="550"/>
                    <a:pt x="1041" y="555"/>
                  </a:cubicBezTo>
                  <a:cubicBezTo>
                    <a:pt x="999" y="578"/>
                    <a:pt x="958" y="602"/>
                    <a:pt x="918" y="626"/>
                  </a:cubicBezTo>
                  <a:cubicBezTo>
                    <a:pt x="672" y="778"/>
                    <a:pt x="481" y="944"/>
                    <a:pt x="345" y="1119"/>
                  </a:cubicBezTo>
                  <a:cubicBezTo>
                    <a:pt x="21" y="1536"/>
                    <a:pt x="1" y="2000"/>
                    <a:pt x="272" y="2420"/>
                  </a:cubicBezTo>
                  <a:cubicBezTo>
                    <a:pt x="432" y="2667"/>
                    <a:pt x="693" y="2898"/>
                    <a:pt x="1051" y="3095"/>
                  </a:cubicBezTo>
                  <a:cubicBezTo>
                    <a:pt x="1119" y="3132"/>
                    <a:pt x="1190" y="3169"/>
                    <a:pt x="1266" y="3204"/>
                  </a:cubicBezTo>
                  <a:cubicBezTo>
                    <a:pt x="1334" y="3235"/>
                    <a:pt x="1404" y="3266"/>
                    <a:pt x="1474" y="3293"/>
                  </a:cubicBezTo>
                  <a:cubicBezTo>
                    <a:pt x="1625" y="3352"/>
                    <a:pt x="1782" y="3405"/>
                    <a:pt x="1944" y="3448"/>
                  </a:cubicBezTo>
                  <a:cubicBezTo>
                    <a:pt x="2437" y="3584"/>
                    <a:pt x="2975" y="3652"/>
                    <a:pt x="3512" y="3652"/>
                  </a:cubicBezTo>
                  <a:cubicBezTo>
                    <a:pt x="4205" y="3652"/>
                    <a:pt x="4895" y="3539"/>
                    <a:pt x="5480" y="3319"/>
                  </a:cubicBezTo>
                  <a:cubicBezTo>
                    <a:pt x="5627" y="3263"/>
                    <a:pt x="5770" y="3199"/>
                    <a:pt x="5902" y="3130"/>
                  </a:cubicBezTo>
                  <a:cubicBezTo>
                    <a:pt x="5965" y="3097"/>
                    <a:pt x="6025" y="3061"/>
                    <a:pt x="6084" y="3025"/>
                  </a:cubicBezTo>
                  <a:cubicBezTo>
                    <a:pt x="6135" y="2994"/>
                    <a:pt x="6183" y="2962"/>
                    <a:pt x="6229" y="2930"/>
                  </a:cubicBezTo>
                  <a:cubicBezTo>
                    <a:pt x="6241" y="2922"/>
                    <a:pt x="6255" y="2912"/>
                    <a:pt x="6266" y="2903"/>
                  </a:cubicBezTo>
                  <a:cubicBezTo>
                    <a:pt x="6568" y="2681"/>
                    <a:pt x="6764" y="2434"/>
                    <a:pt x="6856" y="2178"/>
                  </a:cubicBezTo>
                  <a:cubicBezTo>
                    <a:pt x="7012" y="1742"/>
                    <a:pt x="6869" y="1284"/>
                    <a:pt x="6435" y="895"/>
                  </a:cubicBezTo>
                  <a:cubicBezTo>
                    <a:pt x="6255" y="733"/>
                    <a:pt x="6021" y="581"/>
                    <a:pt x="5738" y="449"/>
                  </a:cubicBezTo>
                  <a:cubicBezTo>
                    <a:pt x="5692" y="428"/>
                    <a:pt x="5645" y="407"/>
                    <a:pt x="5597" y="387"/>
                  </a:cubicBezTo>
                  <a:cubicBezTo>
                    <a:pt x="4975" y="128"/>
                    <a:pt x="4232" y="0"/>
                    <a:pt x="349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11"/>
            <p:cNvSpPr/>
            <p:nvPr/>
          </p:nvSpPr>
          <p:spPr>
            <a:xfrm>
              <a:off x="7339176" y="2909158"/>
              <a:ext cx="584709" cy="304513"/>
            </a:xfrm>
            <a:custGeom>
              <a:rect b="b" l="l" r="r" t="t"/>
              <a:pathLst>
                <a:path extrusionOk="0" h="3652" w="7013">
                  <a:moveTo>
                    <a:pt x="3493" y="0"/>
                  </a:moveTo>
                  <a:cubicBezTo>
                    <a:pt x="2611" y="0"/>
                    <a:pt x="1733" y="182"/>
                    <a:pt x="1074" y="538"/>
                  </a:cubicBezTo>
                  <a:cubicBezTo>
                    <a:pt x="1063" y="544"/>
                    <a:pt x="1053" y="550"/>
                    <a:pt x="1041" y="555"/>
                  </a:cubicBezTo>
                  <a:cubicBezTo>
                    <a:pt x="999" y="578"/>
                    <a:pt x="958" y="602"/>
                    <a:pt x="918" y="626"/>
                  </a:cubicBezTo>
                  <a:cubicBezTo>
                    <a:pt x="672" y="778"/>
                    <a:pt x="481" y="944"/>
                    <a:pt x="345" y="1119"/>
                  </a:cubicBezTo>
                  <a:cubicBezTo>
                    <a:pt x="21" y="1536"/>
                    <a:pt x="1" y="2000"/>
                    <a:pt x="272" y="2420"/>
                  </a:cubicBezTo>
                  <a:cubicBezTo>
                    <a:pt x="432" y="2667"/>
                    <a:pt x="693" y="2898"/>
                    <a:pt x="1051" y="3095"/>
                  </a:cubicBezTo>
                  <a:cubicBezTo>
                    <a:pt x="1119" y="3132"/>
                    <a:pt x="1190" y="3169"/>
                    <a:pt x="1266" y="3204"/>
                  </a:cubicBezTo>
                  <a:cubicBezTo>
                    <a:pt x="1334" y="3235"/>
                    <a:pt x="1404" y="3266"/>
                    <a:pt x="1474" y="3293"/>
                  </a:cubicBezTo>
                  <a:cubicBezTo>
                    <a:pt x="1625" y="3352"/>
                    <a:pt x="1782" y="3405"/>
                    <a:pt x="1944" y="3448"/>
                  </a:cubicBezTo>
                  <a:cubicBezTo>
                    <a:pt x="2437" y="3584"/>
                    <a:pt x="2975" y="3652"/>
                    <a:pt x="3512" y="3652"/>
                  </a:cubicBezTo>
                  <a:cubicBezTo>
                    <a:pt x="4205" y="3652"/>
                    <a:pt x="4895" y="3539"/>
                    <a:pt x="5480" y="3319"/>
                  </a:cubicBezTo>
                  <a:cubicBezTo>
                    <a:pt x="5627" y="3263"/>
                    <a:pt x="5770" y="3199"/>
                    <a:pt x="5902" y="3130"/>
                  </a:cubicBezTo>
                  <a:cubicBezTo>
                    <a:pt x="5965" y="3097"/>
                    <a:pt x="6025" y="3061"/>
                    <a:pt x="6084" y="3025"/>
                  </a:cubicBezTo>
                  <a:cubicBezTo>
                    <a:pt x="6135" y="2994"/>
                    <a:pt x="6183" y="2962"/>
                    <a:pt x="6229" y="2930"/>
                  </a:cubicBezTo>
                  <a:cubicBezTo>
                    <a:pt x="6241" y="2922"/>
                    <a:pt x="6255" y="2912"/>
                    <a:pt x="6266" y="2903"/>
                  </a:cubicBezTo>
                  <a:cubicBezTo>
                    <a:pt x="6568" y="2681"/>
                    <a:pt x="6764" y="2434"/>
                    <a:pt x="6856" y="2178"/>
                  </a:cubicBezTo>
                  <a:cubicBezTo>
                    <a:pt x="7012" y="1742"/>
                    <a:pt x="6869" y="1284"/>
                    <a:pt x="6435" y="895"/>
                  </a:cubicBezTo>
                  <a:cubicBezTo>
                    <a:pt x="6255" y="733"/>
                    <a:pt x="6021" y="581"/>
                    <a:pt x="5738" y="449"/>
                  </a:cubicBezTo>
                  <a:cubicBezTo>
                    <a:pt x="5692" y="428"/>
                    <a:pt x="5645" y="407"/>
                    <a:pt x="5597" y="387"/>
                  </a:cubicBezTo>
                  <a:cubicBezTo>
                    <a:pt x="4975" y="128"/>
                    <a:pt x="4232" y="0"/>
                    <a:pt x="34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11"/>
            <p:cNvSpPr/>
            <p:nvPr/>
          </p:nvSpPr>
          <p:spPr>
            <a:xfrm>
              <a:off x="7348097" y="2942677"/>
              <a:ext cx="566366" cy="271077"/>
            </a:xfrm>
            <a:custGeom>
              <a:rect b="b" l="l" r="r" t="t"/>
              <a:pathLst>
                <a:path extrusionOk="0" h="3251" w="6793">
                  <a:moveTo>
                    <a:pt x="3388" y="0"/>
                  </a:moveTo>
                  <a:cubicBezTo>
                    <a:pt x="2506" y="0"/>
                    <a:pt x="1629" y="182"/>
                    <a:pt x="970" y="539"/>
                  </a:cubicBezTo>
                  <a:cubicBezTo>
                    <a:pt x="958" y="544"/>
                    <a:pt x="948" y="550"/>
                    <a:pt x="936" y="556"/>
                  </a:cubicBezTo>
                  <a:cubicBezTo>
                    <a:pt x="895" y="579"/>
                    <a:pt x="853" y="602"/>
                    <a:pt x="813" y="628"/>
                  </a:cubicBezTo>
                  <a:cubicBezTo>
                    <a:pt x="568" y="780"/>
                    <a:pt x="376" y="945"/>
                    <a:pt x="241" y="1120"/>
                  </a:cubicBezTo>
                  <a:cubicBezTo>
                    <a:pt x="114" y="1283"/>
                    <a:pt x="35" y="1453"/>
                    <a:pt x="0" y="1624"/>
                  </a:cubicBezTo>
                  <a:cubicBezTo>
                    <a:pt x="30" y="1758"/>
                    <a:pt x="85" y="1892"/>
                    <a:pt x="168" y="2020"/>
                  </a:cubicBezTo>
                  <a:cubicBezTo>
                    <a:pt x="327" y="2266"/>
                    <a:pt x="589" y="2499"/>
                    <a:pt x="948" y="2695"/>
                  </a:cubicBezTo>
                  <a:cubicBezTo>
                    <a:pt x="1016" y="2732"/>
                    <a:pt x="1086" y="2769"/>
                    <a:pt x="1161" y="2803"/>
                  </a:cubicBezTo>
                  <a:cubicBezTo>
                    <a:pt x="1229" y="2834"/>
                    <a:pt x="1298" y="2865"/>
                    <a:pt x="1371" y="2892"/>
                  </a:cubicBezTo>
                  <a:cubicBezTo>
                    <a:pt x="1520" y="2951"/>
                    <a:pt x="1678" y="3003"/>
                    <a:pt x="1840" y="3048"/>
                  </a:cubicBezTo>
                  <a:cubicBezTo>
                    <a:pt x="2332" y="3184"/>
                    <a:pt x="2870" y="3251"/>
                    <a:pt x="3405" y="3251"/>
                  </a:cubicBezTo>
                  <a:cubicBezTo>
                    <a:pt x="4100" y="3251"/>
                    <a:pt x="4791" y="3139"/>
                    <a:pt x="5375" y="2918"/>
                  </a:cubicBezTo>
                  <a:cubicBezTo>
                    <a:pt x="5522" y="2863"/>
                    <a:pt x="5664" y="2800"/>
                    <a:pt x="5797" y="2729"/>
                  </a:cubicBezTo>
                  <a:cubicBezTo>
                    <a:pt x="5860" y="2696"/>
                    <a:pt x="5921" y="2662"/>
                    <a:pt x="5980" y="2625"/>
                  </a:cubicBezTo>
                  <a:cubicBezTo>
                    <a:pt x="6030" y="2595"/>
                    <a:pt x="6077" y="2562"/>
                    <a:pt x="6124" y="2531"/>
                  </a:cubicBezTo>
                  <a:cubicBezTo>
                    <a:pt x="6137" y="2521"/>
                    <a:pt x="6150" y="2512"/>
                    <a:pt x="6162" y="2502"/>
                  </a:cubicBezTo>
                  <a:cubicBezTo>
                    <a:pt x="6464" y="2281"/>
                    <a:pt x="6659" y="2033"/>
                    <a:pt x="6751" y="1777"/>
                  </a:cubicBezTo>
                  <a:cubicBezTo>
                    <a:pt x="6768" y="1729"/>
                    <a:pt x="6782" y="1679"/>
                    <a:pt x="6792" y="1630"/>
                  </a:cubicBezTo>
                  <a:cubicBezTo>
                    <a:pt x="6739" y="1373"/>
                    <a:pt x="6586" y="1123"/>
                    <a:pt x="6332" y="897"/>
                  </a:cubicBezTo>
                  <a:cubicBezTo>
                    <a:pt x="6149" y="732"/>
                    <a:pt x="5916" y="581"/>
                    <a:pt x="5632" y="449"/>
                  </a:cubicBezTo>
                  <a:cubicBezTo>
                    <a:pt x="5586" y="428"/>
                    <a:pt x="5539" y="407"/>
                    <a:pt x="5491" y="387"/>
                  </a:cubicBezTo>
                  <a:cubicBezTo>
                    <a:pt x="4869" y="128"/>
                    <a:pt x="4127" y="0"/>
                    <a:pt x="338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11"/>
            <p:cNvSpPr/>
            <p:nvPr/>
          </p:nvSpPr>
          <p:spPr>
            <a:xfrm>
              <a:off x="7348097" y="2942677"/>
              <a:ext cx="566366" cy="271077"/>
            </a:xfrm>
            <a:custGeom>
              <a:rect b="b" l="l" r="r" t="t"/>
              <a:pathLst>
                <a:path extrusionOk="0" h="3251" w="6793">
                  <a:moveTo>
                    <a:pt x="3388" y="0"/>
                  </a:moveTo>
                  <a:cubicBezTo>
                    <a:pt x="2506" y="0"/>
                    <a:pt x="1629" y="182"/>
                    <a:pt x="970" y="539"/>
                  </a:cubicBezTo>
                  <a:cubicBezTo>
                    <a:pt x="958" y="544"/>
                    <a:pt x="948" y="550"/>
                    <a:pt x="936" y="556"/>
                  </a:cubicBezTo>
                  <a:cubicBezTo>
                    <a:pt x="895" y="579"/>
                    <a:pt x="853" y="602"/>
                    <a:pt x="813" y="628"/>
                  </a:cubicBezTo>
                  <a:cubicBezTo>
                    <a:pt x="568" y="780"/>
                    <a:pt x="376" y="945"/>
                    <a:pt x="241" y="1120"/>
                  </a:cubicBezTo>
                  <a:cubicBezTo>
                    <a:pt x="114" y="1283"/>
                    <a:pt x="35" y="1453"/>
                    <a:pt x="0" y="1624"/>
                  </a:cubicBezTo>
                  <a:cubicBezTo>
                    <a:pt x="30" y="1758"/>
                    <a:pt x="85" y="1892"/>
                    <a:pt x="168" y="2020"/>
                  </a:cubicBezTo>
                  <a:cubicBezTo>
                    <a:pt x="327" y="2266"/>
                    <a:pt x="589" y="2499"/>
                    <a:pt x="948" y="2695"/>
                  </a:cubicBezTo>
                  <a:cubicBezTo>
                    <a:pt x="1016" y="2732"/>
                    <a:pt x="1086" y="2769"/>
                    <a:pt x="1161" y="2803"/>
                  </a:cubicBezTo>
                  <a:cubicBezTo>
                    <a:pt x="1229" y="2834"/>
                    <a:pt x="1298" y="2865"/>
                    <a:pt x="1371" y="2892"/>
                  </a:cubicBezTo>
                  <a:cubicBezTo>
                    <a:pt x="1520" y="2951"/>
                    <a:pt x="1678" y="3003"/>
                    <a:pt x="1840" y="3048"/>
                  </a:cubicBezTo>
                  <a:cubicBezTo>
                    <a:pt x="2332" y="3184"/>
                    <a:pt x="2870" y="3251"/>
                    <a:pt x="3405" y="3251"/>
                  </a:cubicBezTo>
                  <a:cubicBezTo>
                    <a:pt x="4100" y="3251"/>
                    <a:pt x="4791" y="3139"/>
                    <a:pt x="5375" y="2918"/>
                  </a:cubicBezTo>
                  <a:cubicBezTo>
                    <a:pt x="5522" y="2863"/>
                    <a:pt x="5664" y="2800"/>
                    <a:pt x="5797" y="2729"/>
                  </a:cubicBezTo>
                  <a:cubicBezTo>
                    <a:pt x="5860" y="2696"/>
                    <a:pt x="5921" y="2662"/>
                    <a:pt x="5980" y="2625"/>
                  </a:cubicBezTo>
                  <a:cubicBezTo>
                    <a:pt x="6030" y="2595"/>
                    <a:pt x="6077" y="2562"/>
                    <a:pt x="6124" y="2531"/>
                  </a:cubicBezTo>
                  <a:cubicBezTo>
                    <a:pt x="6137" y="2521"/>
                    <a:pt x="6150" y="2512"/>
                    <a:pt x="6162" y="2502"/>
                  </a:cubicBezTo>
                  <a:cubicBezTo>
                    <a:pt x="6464" y="2281"/>
                    <a:pt x="6659" y="2033"/>
                    <a:pt x="6751" y="1777"/>
                  </a:cubicBezTo>
                  <a:cubicBezTo>
                    <a:pt x="6768" y="1729"/>
                    <a:pt x="6782" y="1679"/>
                    <a:pt x="6792" y="1630"/>
                  </a:cubicBezTo>
                  <a:cubicBezTo>
                    <a:pt x="6739" y="1373"/>
                    <a:pt x="6586" y="1123"/>
                    <a:pt x="6332" y="897"/>
                  </a:cubicBezTo>
                  <a:cubicBezTo>
                    <a:pt x="6149" y="732"/>
                    <a:pt x="5916" y="581"/>
                    <a:pt x="5632" y="449"/>
                  </a:cubicBezTo>
                  <a:cubicBezTo>
                    <a:pt x="5586" y="428"/>
                    <a:pt x="5539" y="407"/>
                    <a:pt x="5491" y="387"/>
                  </a:cubicBezTo>
                  <a:cubicBezTo>
                    <a:pt x="4869" y="128"/>
                    <a:pt x="4127" y="0"/>
                    <a:pt x="33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211"/>
            <p:cNvSpPr/>
            <p:nvPr/>
          </p:nvSpPr>
          <p:spPr>
            <a:xfrm>
              <a:off x="7231790" y="3075422"/>
              <a:ext cx="791479" cy="202369"/>
            </a:xfrm>
            <a:custGeom>
              <a:rect b="b" l="l" r="r" t="t"/>
              <a:pathLst>
                <a:path extrusionOk="0" h="2427" w="9493">
                  <a:moveTo>
                    <a:pt x="9492" y="354"/>
                  </a:moveTo>
                  <a:cubicBezTo>
                    <a:pt x="9464" y="415"/>
                    <a:pt x="9434" y="475"/>
                    <a:pt x="9402" y="533"/>
                  </a:cubicBezTo>
                  <a:lnTo>
                    <a:pt x="9402" y="533"/>
                  </a:lnTo>
                  <a:cubicBezTo>
                    <a:pt x="9434" y="475"/>
                    <a:pt x="9465" y="416"/>
                    <a:pt x="9492" y="354"/>
                  </a:cubicBezTo>
                  <a:close/>
                  <a:moveTo>
                    <a:pt x="1" y="1"/>
                  </a:moveTo>
                  <a:lnTo>
                    <a:pt x="1" y="1"/>
                  </a:lnTo>
                  <a:cubicBezTo>
                    <a:pt x="61" y="512"/>
                    <a:pt x="388" y="944"/>
                    <a:pt x="785" y="1263"/>
                  </a:cubicBezTo>
                  <a:lnTo>
                    <a:pt x="783" y="1262"/>
                  </a:lnTo>
                  <a:lnTo>
                    <a:pt x="783" y="1262"/>
                  </a:lnTo>
                  <a:cubicBezTo>
                    <a:pt x="1882" y="2114"/>
                    <a:pt x="3377" y="2427"/>
                    <a:pt x="4840" y="2427"/>
                  </a:cubicBezTo>
                  <a:cubicBezTo>
                    <a:pt x="4937" y="2427"/>
                    <a:pt x="5034" y="2425"/>
                    <a:pt x="5131" y="2423"/>
                  </a:cubicBezTo>
                  <a:cubicBezTo>
                    <a:pt x="6637" y="2333"/>
                    <a:pt x="8620" y="1940"/>
                    <a:pt x="9402" y="533"/>
                  </a:cubicBezTo>
                  <a:lnTo>
                    <a:pt x="9402" y="533"/>
                  </a:lnTo>
                  <a:cubicBezTo>
                    <a:pt x="8795" y="1610"/>
                    <a:pt x="7367" y="2054"/>
                    <a:pt x="6191" y="2260"/>
                  </a:cubicBezTo>
                  <a:cubicBezTo>
                    <a:pt x="5719" y="2328"/>
                    <a:pt x="5237" y="2365"/>
                    <a:pt x="4757" y="2365"/>
                  </a:cubicBezTo>
                  <a:cubicBezTo>
                    <a:pt x="3318" y="2365"/>
                    <a:pt x="1894" y="2036"/>
                    <a:pt x="803" y="1234"/>
                  </a:cubicBezTo>
                  <a:lnTo>
                    <a:pt x="803" y="1234"/>
                  </a:lnTo>
                  <a:lnTo>
                    <a:pt x="805" y="1236"/>
                  </a:lnTo>
                  <a:cubicBezTo>
                    <a:pt x="409" y="924"/>
                    <a:pt x="72" y="50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11"/>
            <p:cNvSpPr/>
            <p:nvPr/>
          </p:nvSpPr>
          <p:spPr>
            <a:xfrm>
              <a:off x="7420549" y="2951849"/>
              <a:ext cx="404952" cy="242310"/>
            </a:xfrm>
            <a:custGeom>
              <a:rect b="b" l="l" r="r" t="t"/>
              <a:pathLst>
                <a:path extrusionOk="0" h="2906" w="4857">
                  <a:moveTo>
                    <a:pt x="2328" y="1"/>
                  </a:moveTo>
                  <a:cubicBezTo>
                    <a:pt x="1923" y="1"/>
                    <a:pt x="1505" y="102"/>
                    <a:pt x="1093" y="304"/>
                  </a:cubicBezTo>
                  <a:lnTo>
                    <a:pt x="625" y="108"/>
                  </a:lnTo>
                  <a:lnTo>
                    <a:pt x="1" y="508"/>
                  </a:lnTo>
                  <a:lnTo>
                    <a:pt x="1" y="1061"/>
                  </a:lnTo>
                  <a:lnTo>
                    <a:pt x="147" y="1121"/>
                  </a:lnTo>
                  <a:cubicBezTo>
                    <a:pt x="138" y="1157"/>
                    <a:pt x="131" y="1191"/>
                    <a:pt x="132" y="1225"/>
                  </a:cubicBezTo>
                  <a:lnTo>
                    <a:pt x="132" y="1230"/>
                  </a:lnTo>
                  <a:cubicBezTo>
                    <a:pt x="138" y="1315"/>
                    <a:pt x="128" y="1680"/>
                    <a:pt x="132" y="1778"/>
                  </a:cubicBezTo>
                  <a:lnTo>
                    <a:pt x="132" y="1781"/>
                  </a:lnTo>
                  <a:cubicBezTo>
                    <a:pt x="142" y="1946"/>
                    <a:pt x="275" y="2089"/>
                    <a:pt x="551" y="2205"/>
                  </a:cubicBezTo>
                  <a:cubicBezTo>
                    <a:pt x="772" y="2298"/>
                    <a:pt x="990" y="2335"/>
                    <a:pt x="1205" y="2335"/>
                  </a:cubicBezTo>
                  <a:cubicBezTo>
                    <a:pt x="1509" y="2335"/>
                    <a:pt x="1806" y="2260"/>
                    <a:pt x="2090" y="2159"/>
                  </a:cubicBezTo>
                  <a:lnTo>
                    <a:pt x="2090" y="2159"/>
                  </a:lnTo>
                  <a:lnTo>
                    <a:pt x="1963" y="2291"/>
                  </a:lnTo>
                  <a:lnTo>
                    <a:pt x="1963" y="2844"/>
                  </a:lnTo>
                  <a:cubicBezTo>
                    <a:pt x="2073" y="2870"/>
                    <a:pt x="2184" y="2887"/>
                    <a:pt x="2292" y="2897"/>
                  </a:cubicBezTo>
                  <a:cubicBezTo>
                    <a:pt x="2359" y="2903"/>
                    <a:pt x="2426" y="2906"/>
                    <a:pt x="2492" y="2906"/>
                  </a:cubicBezTo>
                  <a:cubicBezTo>
                    <a:pt x="2619" y="2906"/>
                    <a:pt x="2743" y="2896"/>
                    <a:pt x="2864" y="2876"/>
                  </a:cubicBezTo>
                  <a:cubicBezTo>
                    <a:pt x="3191" y="2825"/>
                    <a:pt x="3496" y="2714"/>
                    <a:pt x="3756" y="2582"/>
                  </a:cubicBezTo>
                  <a:lnTo>
                    <a:pt x="4224" y="2778"/>
                  </a:lnTo>
                  <a:lnTo>
                    <a:pt x="4857" y="2390"/>
                  </a:lnTo>
                  <a:lnTo>
                    <a:pt x="4857" y="1837"/>
                  </a:lnTo>
                  <a:lnTo>
                    <a:pt x="4738" y="1786"/>
                  </a:lnTo>
                  <a:lnTo>
                    <a:pt x="4712" y="1775"/>
                  </a:lnTo>
                  <a:cubicBezTo>
                    <a:pt x="4722" y="1736"/>
                    <a:pt x="4727" y="1693"/>
                    <a:pt x="4726" y="1646"/>
                  </a:cubicBezTo>
                  <a:cubicBezTo>
                    <a:pt x="4726" y="1630"/>
                    <a:pt x="4723" y="1617"/>
                    <a:pt x="4722" y="1602"/>
                  </a:cubicBezTo>
                  <a:cubicBezTo>
                    <a:pt x="4715" y="1534"/>
                    <a:pt x="4728" y="1222"/>
                    <a:pt x="4726" y="1094"/>
                  </a:cubicBezTo>
                  <a:cubicBezTo>
                    <a:pt x="4726" y="1078"/>
                    <a:pt x="4723" y="1064"/>
                    <a:pt x="4722" y="1050"/>
                  </a:cubicBezTo>
                  <a:cubicBezTo>
                    <a:pt x="4704" y="895"/>
                    <a:pt x="4574" y="757"/>
                    <a:pt x="4314" y="647"/>
                  </a:cubicBezTo>
                  <a:lnTo>
                    <a:pt x="4314" y="646"/>
                  </a:lnTo>
                  <a:cubicBezTo>
                    <a:pt x="4104" y="559"/>
                    <a:pt x="3892" y="525"/>
                    <a:pt x="3684" y="525"/>
                  </a:cubicBezTo>
                  <a:cubicBezTo>
                    <a:pt x="3614" y="525"/>
                    <a:pt x="3545" y="528"/>
                    <a:pt x="3476" y="536"/>
                  </a:cubicBezTo>
                  <a:cubicBezTo>
                    <a:pt x="3452" y="539"/>
                    <a:pt x="3429" y="542"/>
                    <a:pt x="3404" y="545"/>
                  </a:cubicBezTo>
                  <a:lnTo>
                    <a:pt x="3397" y="546"/>
                  </a:lnTo>
                  <a:cubicBezTo>
                    <a:pt x="3372" y="550"/>
                    <a:pt x="3346" y="555"/>
                    <a:pt x="3323" y="558"/>
                  </a:cubicBezTo>
                  <a:cubicBezTo>
                    <a:pt x="3302" y="562"/>
                    <a:pt x="3280" y="566"/>
                    <a:pt x="3259" y="570"/>
                  </a:cubicBezTo>
                  <a:cubicBezTo>
                    <a:pt x="3249" y="572"/>
                    <a:pt x="3240" y="574"/>
                    <a:pt x="3233" y="576"/>
                  </a:cubicBezTo>
                  <a:cubicBezTo>
                    <a:pt x="3215" y="578"/>
                    <a:pt x="3198" y="582"/>
                    <a:pt x="3182" y="586"/>
                  </a:cubicBezTo>
                  <a:cubicBezTo>
                    <a:pt x="3043" y="618"/>
                    <a:pt x="2908" y="660"/>
                    <a:pt x="2779" y="704"/>
                  </a:cubicBezTo>
                  <a:cubicBezTo>
                    <a:pt x="2721" y="724"/>
                    <a:pt x="2663" y="747"/>
                    <a:pt x="2606" y="769"/>
                  </a:cubicBezTo>
                  <a:lnTo>
                    <a:pt x="2773" y="595"/>
                  </a:lnTo>
                  <a:lnTo>
                    <a:pt x="2773" y="43"/>
                  </a:lnTo>
                  <a:cubicBezTo>
                    <a:pt x="2627" y="15"/>
                    <a:pt x="2478" y="1"/>
                    <a:pt x="232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11"/>
            <p:cNvSpPr/>
            <p:nvPr/>
          </p:nvSpPr>
          <p:spPr>
            <a:xfrm>
              <a:off x="7785477" y="3045071"/>
              <a:ext cx="29348" cy="54699"/>
            </a:xfrm>
            <a:custGeom>
              <a:rect b="b" l="l" r="r" t="t"/>
              <a:pathLst>
                <a:path extrusionOk="0" h="656" w="352">
                  <a:moveTo>
                    <a:pt x="349" y="1"/>
                  </a:moveTo>
                  <a:cubicBezTo>
                    <a:pt x="340" y="351"/>
                    <a:pt x="0" y="515"/>
                    <a:pt x="1" y="515"/>
                  </a:cubicBezTo>
                  <a:lnTo>
                    <a:pt x="338" y="656"/>
                  </a:lnTo>
                  <a:cubicBezTo>
                    <a:pt x="346" y="615"/>
                    <a:pt x="351" y="573"/>
                    <a:pt x="350" y="527"/>
                  </a:cubicBezTo>
                  <a:lnTo>
                    <a:pt x="346" y="483"/>
                  </a:lnTo>
                  <a:cubicBezTo>
                    <a:pt x="339" y="420"/>
                    <a:pt x="350" y="142"/>
                    <a:pt x="3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11"/>
            <p:cNvSpPr/>
            <p:nvPr/>
          </p:nvSpPr>
          <p:spPr>
            <a:xfrm>
              <a:off x="7517263" y="2955518"/>
              <a:ext cx="134401" cy="91971"/>
            </a:xfrm>
            <a:custGeom>
              <a:rect b="b" l="l" r="r" t="t"/>
              <a:pathLst>
                <a:path extrusionOk="0" h="1103" w="1612">
                  <a:moveTo>
                    <a:pt x="1612" y="0"/>
                  </a:moveTo>
                  <a:lnTo>
                    <a:pt x="1063" y="571"/>
                  </a:lnTo>
                  <a:cubicBezTo>
                    <a:pt x="997" y="554"/>
                    <a:pt x="927" y="546"/>
                    <a:pt x="855" y="546"/>
                  </a:cubicBezTo>
                  <a:cubicBezTo>
                    <a:pt x="665" y="546"/>
                    <a:pt x="460" y="605"/>
                    <a:pt x="259" y="732"/>
                  </a:cubicBezTo>
                  <a:cubicBezTo>
                    <a:pt x="1" y="898"/>
                    <a:pt x="23" y="1007"/>
                    <a:pt x="164" y="1066"/>
                  </a:cubicBezTo>
                  <a:cubicBezTo>
                    <a:pt x="201" y="1081"/>
                    <a:pt x="239" y="1093"/>
                    <a:pt x="277" y="1097"/>
                  </a:cubicBezTo>
                  <a:cubicBezTo>
                    <a:pt x="300" y="1100"/>
                    <a:pt x="324" y="1102"/>
                    <a:pt x="349" y="1102"/>
                  </a:cubicBezTo>
                  <a:cubicBezTo>
                    <a:pt x="401" y="1102"/>
                    <a:pt x="457" y="1095"/>
                    <a:pt x="518" y="1080"/>
                  </a:cubicBezTo>
                  <a:cubicBezTo>
                    <a:pt x="660" y="1049"/>
                    <a:pt x="835" y="977"/>
                    <a:pt x="1069" y="877"/>
                  </a:cubicBezTo>
                  <a:cubicBezTo>
                    <a:pt x="1101" y="865"/>
                    <a:pt x="1135" y="850"/>
                    <a:pt x="1169" y="836"/>
                  </a:cubicBezTo>
                  <a:cubicBezTo>
                    <a:pt x="1252" y="802"/>
                    <a:pt x="1338" y="766"/>
                    <a:pt x="1428" y="732"/>
                  </a:cubicBezTo>
                  <a:cubicBezTo>
                    <a:pt x="1435" y="729"/>
                    <a:pt x="1439" y="728"/>
                    <a:pt x="1446" y="726"/>
                  </a:cubicBezTo>
                  <a:lnTo>
                    <a:pt x="1611" y="552"/>
                  </a:lnTo>
                  <a:lnTo>
                    <a:pt x="16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11"/>
            <p:cNvSpPr/>
            <p:nvPr/>
          </p:nvSpPr>
          <p:spPr>
            <a:xfrm>
              <a:off x="7420299" y="2994291"/>
              <a:ext cx="39103" cy="51030"/>
            </a:xfrm>
            <a:custGeom>
              <a:rect b="b" l="l" r="r" t="t"/>
              <a:pathLst>
                <a:path extrusionOk="0" h="612" w="469">
                  <a:moveTo>
                    <a:pt x="3" y="0"/>
                  </a:moveTo>
                  <a:lnTo>
                    <a:pt x="0" y="552"/>
                  </a:lnTo>
                  <a:lnTo>
                    <a:pt x="147" y="612"/>
                  </a:lnTo>
                  <a:cubicBezTo>
                    <a:pt x="184" y="479"/>
                    <a:pt x="295" y="338"/>
                    <a:pt x="469" y="195"/>
                  </a:cubicBezTo>
                  <a:lnTo>
                    <a:pt x="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11"/>
            <p:cNvSpPr/>
            <p:nvPr/>
          </p:nvSpPr>
          <p:spPr>
            <a:xfrm>
              <a:off x="7584129" y="3104939"/>
              <a:ext cx="241537" cy="89053"/>
            </a:xfrm>
            <a:custGeom>
              <a:rect b="b" l="l" r="r" t="t"/>
              <a:pathLst>
                <a:path extrusionOk="0" h="1068" w="2897">
                  <a:moveTo>
                    <a:pt x="2896" y="0"/>
                  </a:moveTo>
                  <a:lnTo>
                    <a:pt x="2263" y="389"/>
                  </a:lnTo>
                  <a:lnTo>
                    <a:pt x="1794" y="192"/>
                  </a:lnTo>
                  <a:cubicBezTo>
                    <a:pt x="1532" y="323"/>
                    <a:pt x="1228" y="435"/>
                    <a:pt x="900" y="485"/>
                  </a:cubicBezTo>
                  <a:cubicBezTo>
                    <a:pt x="776" y="505"/>
                    <a:pt x="649" y="516"/>
                    <a:pt x="519" y="516"/>
                  </a:cubicBezTo>
                  <a:cubicBezTo>
                    <a:pt x="456" y="516"/>
                    <a:pt x="393" y="513"/>
                    <a:pt x="329" y="508"/>
                  </a:cubicBezTo>
                  <a:cubicBezTo>
                    <a:pt x="223" y="497"/>
                    <a:pt x="111" y="481"/>
                    <a:pt x="1" y="454"/>
                  </a:cubicBezTo>
                  <a:lnTo>
                    <a:pt x="1" y="1005"/>
                  </a:lnTo>
                  <a:cubicBezTo>
                    <a:pt x="111" y="1034"/>
                    <a:pt x="221" y="1050"/>
                    <a:pt x="329" y="1060"/>
                  </a:cubicBezTo>
                  <a:cubicBezTo>
                    <a:pt x="392" y="1065"/>
                    <a:pt x="455" y="1068"/>
                    <a:pt x="518" y="1068"/>
                  </a:cubicBezTo>
                  <a:cubicBezTo>
                    <a:pt x="648" y="1068"/>
                    <a:pt x="776" y="1057"/>
                    <a:pt x="900" y="1038"/>
                  </a:cubicBezTo>
                  <a:cubicBezTo>
                    <a:pt x="1229" y="987"/>
                    <a:pt x="1532" y="877"/>
                    <a:pt x="1794" y="745"/>
                  </a:cubicBezTo>
                  <a:lnTo>
                    <a:pt x="2262" y="943"/>
                  </a:lnTo>
                  <a:lnTo>
                    <a:pt x="2896" y="553"/>
                  </a:lnTo>
                  <a:lnTo>
                    <a:pt x="289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11"/>
            <p:cNvSpPr/>
            <p:nvPr/>
          </p:nvSpPr>
          <p:spPr>
            <a:xfrm>
              <a:off x="7611559" y="3166976"/>
              <a:ext cx="122228" cy="28767"/>
            </a:xfrm>
            <a:custGeom>
              <a:rect b="b" l="l" r="r" t="t"/>
              <a:pathLst>
                <a:path extrusionOk="0" h="345" w="1466">
                  <a:moveTo>
                    <a:pt x="1466" y="1"/>
                  </a:moveTo>
                  <a:lnTo>
                    <a:pt x="1466" y="1"/>
                  </a:lnTo>
                  <a:cubicBezTo>
                    <a:pt x="1346" y="46"/>
                    <a:pt x="1227" y="92"/>
                    <a:pt x="1106" y="132"/>
                  </a:cubicBezTo>
                  <a:cubicBezTo>
                    <a:pt x="986" y="169"/>
                    <a:pt x="866" y="204"/>
                    <a:pt x="743" y="231"/>
                  </a:cubicBezTo>
                  <a:cubicBezTo>
                    <a:pt x="500" y="286"/>
                    <a:pt x="253" y="313"/>
                    <a:pt x="1" y="317"/>
                  </a:cubicBezTo>
                  <a:cubicBezTo>
                    <a:pt x="99" y="336"/>
                    <a:pt x="200" y="345"/>
                    <a:pt x="301" y="345"/>
                  </a:cubicBezTo>
                  <a:cubicBezTo>
                    <a:pt x="452" y="345"/>
                    <a:pt x="605" y="325"/>
                    <a:pt x="755" y="292"/>
                  </a:cubicBezTo>
                  <a:cubicBezTo>
                    <a:pt x="1006" y="234"/>
                    <a:pt x="1250" y="137"/>
                    <a:pt x="146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11"/>
            <p:cNvSpPr/>
            <p:nvPr/>
          </p:nvSpPr>
          <p:spPr>
            <a:xfrm>
              <a:off x="7431221" y="3050574"/>
              <a:ext cx="296732" cy="96140"/>
            </a:xfrm>
            <a:custGeom>
              <a:rect b="b" l="l" r="r" t="t"/>
              <a:pathLst>
                <a:path extrusionOk="0" h="1153" w="3559">
                  <a:moveTo>
                    <a:pt x="3" y="47"/>
                  </a:moveTo>
                  <a:cubicBezTo>
                    <a:pt x="3" y="48"/>
                    <a:pt x="3" y="49"/>
                    <a:pt x="4" y="50"/>
                  </a:cubicBezTo>
                  <a:lnTo>
                    <a:pt x="4" y="50"/>
                  </a:lnTo>
                  <a:cubicBezTo>
                    <a:pt x="4" y="49"/>
                    <a:pt x="3" y="48"/>
                    <a:pt x="3" y="47"/>
                  </a:cubicBezTo>
                  <a:close/>
                  <a:moveTo>
                    <a:pt x="3180" y="0"/>
                  </a:moveTo>
                  <a:cubicBezTo>
                    <a:pt x="2916" y="0"/>
                    <a:pt x="2598" y="173"/>
                    <a:pt x="2190" y="338"/>
                  </a:cubicBezTo>
                  <a:cubicBezTo>
                    <a:pt x="1837" y="479"/>
                    <a:pt x="1464" y="599"/>
                    <a:pt x="1078" y="599"/>
                  </a:cubicBezTo>
                  <a:cubicBezTo>
                    <a:pt x="862" y="599"/>
                    <a:pt x="643" y="562"/>
                    <a:pt x="422" y="470"/>
                  </a:cubicBezTo>
                  <a:cubicBezTo>
                    <a:pt x="148" y="354"/>
                    <a:pt x="14" y="212"/>
                    <a:pt x="4" y="50"/>
                  </a:cubicBezTo>
                  <a:lnTo>
                    <a:pt x="4" y="50"/>
                  </a:lnTo>
                  <a:cubicBezTo>
                    <a:pt x="8" y="142"/>
                    <a:pt x="0" y="499"/>
                    <a:pt x="4" y="595"/>
                  </a:cubicBezTo>
                  <a:lnTo>
                    <a:pt x="4" y="598"/>
                  </a:lnTo>
                  <a:cubicBezTo>
                    <a:pt x="14" y="762"/>
                    <a:pt x="146" y="905"/>
                    <a:pt x="422" y="1022"/>
                  </a:cubicBezTo>
                  <a:cubicBezTo>
                    <a:pt x="643" y="1115"/>
                    <a:pt x="863" y="1153"/>
                    <a:pt x="1078" y="1153"/>
                  </a:cubicBezTo>
                  <a:cubicBezTo>
                    <a:pt x="1381" y="1153"/>
                    <a:pt x="1677" y="1079"/>
                    <a:pt x="1961" y="978"/>
                  </a:cubicBezTo>
                  <a:lnTo>
                    <a:pt x="1963" y="976"/>
                  </a:lnTo>
                  <a:lnTo>
                    <a:pt x="2419" y="509"/>
                  </a:lnTo>
                  <a:cubicBezTo>
                    <a:pt x="2491" y="529"/>
                    <a:pt x="2587" y="544"/>
                    <a:pt x="2695" y="544"/>
                  </a:cubicBezTo>
                  <a:cubicBezTo>
                    <a:pt x="2877" y="544"/>
                    <a:pt x="3095" y="501"/>
                    <a:pt x="3301" y="369"/>
                  </a:cubicBezTo>
                  <a:cubicBezTo>
                    <a:pt x="3503" y="240"/>
                    <a:pt x="3558" y="115"/>
                    <a:pt x="3370" y="36"/>
                  </a:cubicBezTo>
                  <a:cubicBezTo>
                    <a:pt x="3310" y="11"/>
                    <a:pt x="3247" y="0"/>
                    <a:pt x="31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11"/>
            <p:cNvSpPr/>
            <p:nvPr/>
          </p:nvSpPr>
          <p:spPr>
            <a:xfrm>
              <a:off x="7605889" y="2955351"/>
              <a:ext cx="45773" cy="93889"/>
            </a:xfrm>
            <a:custGeom>
              <a:rect b="b" l="l" r="r" t="t"/>
              <a:pathLst>
                <a:path extrusionOk="0" h="1126" w="549">
                  <a:moveTo>
                    <a:pt x="549" y="1"/>
                  </a:moveTo>
                  <a:lnTo>
                    <a:pt x="0" y="573"/>
                  </a:lnTo>
                  <a:lnTo>
                    <a:pt x="2" y="1125"/>
                  </a:lnTo>
                  <a:lnTo>
                    <a:pt x="549" y="554"/>
                  </a:lnTo>
                  <a:lnTo>
                    <a:pt x="549"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11"/>
            <p:cNvSpPr/>
            <p:nvPr/>
          </p:nvSpPr>
          <p:spPr>
            <a:xfrm>
              <a:off x="7605889" y="2955351"/>
              <a:ext cx="45773" cy="93889"/>
            </a:xfrm>
            <a:custGeom>
              <a:rect b="b" l="l" r="r" t="t"/>
              <a:pathLst>
                <a:path extrusionOk="0" h="1126" w="549">
                  <a:moveTo>
                    <a:pt x="549" y="1"/>
                  </a:moveTo>
                  <a:lnTo>
                    <a:pt x="0" y="573"/>
                  </a:lnTo>
                  <a:lnTo>
                    <a:pt x="2" y="1125"/>
                  </a:lnTo>
                  <a:lnTo>
                    <a:pt x="549" y="554"/>
                  </a:lnTo>
                  <a:lnTo>
                    <a:pt x="5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11"/>
            <p:cNvSpPr/>
            <p:nvPr/>
          </p:nvSpPr>
          <p:spPr>
            <a:xfrm>
              <a:off x="7420299" y="2994208"/>
              <a:ext cx="39186" cy="51113"/>
            </a:xfrm>
            <a:custGeom>
              <a:rect b="b" l="l" r="r" t="t"/>
              <a:pathLst>
                <a:path extrusionOk="0" h="613" w="470">
                  <a:moveTo>
                    <a:pt x="0" y="0"/>
                  </a:moveTo>
                  <a:lnTo>
                    <a:pt x="3" y="553"/>
                  </a:lnTo>
                  <a:lnTo>
                    <a:pt x="148" y="613"/>
                  </a:lnTo>
                  <a:lnTo>
                    <a:pt x="470" y="195"/>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11"/>
            <p:cNvSpPr/>
            <p:nvPr/>
          </p:nvSpPr>
          <p:spPr>
            <a:xfrm>
              <a:off x="7420299" y="2994208"/>
              <a:ext cx="39186" cy="51113"/>
            </a:xfrm>
            <a:custGeom>
              <a:rect b="b" l="l" r="r" t="t"/>
              <a:pathLst>
                <a:path extrusionOk="0" h="613" w="470">
                  <a:moveTo>
                    <a:pt x="0" y="0"/>
                  </a:moveTo>
                  <a:lnTo>
                    <a:pt x="3" y="553"/>
                  </a:lnTo>
                  <a:lnTo>
                    <a:pt x="148" y="613"/>
                  </a:lnTo>
                  <a:lnTo>
                    <a:pt x="470" y="195"/>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11"/>
            <p:cNvSpPr/>
            <p:nvPr/>
          </p:nvSpPr>
          <p:spPr>
            <a:xfrm>
              <a:off x="7420549" y="2952100"/>
              <a:ext cx="405286" cy="196199"/>
            </a:xfrm>
            <a:custGeom>
              <a:rect b="b" l="l" r="r" t="t"/>
              <a:pathLst>
                <a:path extrusionOk="0" h="2353" w="4861">
                  <a:moveTo>
                    <a:pt x="2329" y="1"/>
                  </a:moveTo>
                  <a:cubicBezTo>
                    <a:pt x="1924" y="1"/>
                    <a:pt x="1506" y="101"/>
                    <a:pt x="1093" y="304"/>
                  </a:cubicBezTo>
                  <a:lnTo>
                    <a:pt x="625" y="109"/>
                  </a:lnTo>
                  <a:lnTo>
                    <a:pt x="1" y="507"/>
                  </a:lnTo>
                  <a:lnTo>
                    <a:pt x="468" y="702"/>
                  </a:lnTo>
                  <a:cubicBezTo>
                    <a:pt x="244" y="887"/>
                    <a:pt x="127" y="1065"/>
                    <a:pt x="133" y="1226"/>
                  </a:cubicBezTo>
                  <a:lnTo>
                    <a:pt x="133" y="1229"/>
                  </a:lnTo>
                  <a:cubicBezTo>
                    <a:pt x="143" y="1391"/>
                    <a:pt x="276" y="1535"/>
                    <a:pt x="554" y="1651"/>
                  </a:cubicBezTo>
                  <a:cubicBezTo>
                    <a:pt x="775" y="1743"/>
                    <a:pt x="994" y="1781"/>
                    <a:pt x="1209" y="1781"/>
                  </a:cubicBezTo>
                  <a:cubicBezTo>
                    <a:pt x="1595" y="1781"/>
                    <a:pt x="1969" y="1660"/>
                    <a:pt x="2321" y="1519"/>
                  </a:cubicBezTo>
                  <a:cubicBezTo>
                    <a:pt x="2727" y="1354"/>
                    <a:pt x="3046" y="1182"/>
                    <a:pt x="3311" y="1182"/>
                  </a:cubicBezTo>
                  <a:cubicBezTo>
                    <a:pt x="3378" y="1182"/>
                    <a:pt x="3442" y="1193"/>
                    <a:pt x="3503" y="1218"/>
                  </a:cubicBezTo>
                  <a:cubicBezTo>
                    <a:pt x="3688" y="1297"/>
                    <a:pt x="3635" y="1421"/>
                    <a:pt x="3431" y="1550"/>
                  </a:cubicBezTo>
                  <a:cubicBezTo>
                    <a:pt x="3226" y="1682"/>
                    <a:pt x="3006" y="1725"/>
                    <a:pt x="2823" y="1725"/>
                  </a:cubicBezTo>
                  <a:cubicBezTo>
                    <a:pt x="2716" y="1725"/>
                    <a:pt x="2621" y="1711"/>
                    <a:pt x="2549" y="1691"/>
                  </a:cubicBezTo>
                  <a:lnTo>
                    <a:pt x="1967" y="2291"/>
                  </a:lnTo>
                  <a:cubicBezTo>
                    <a:pt x="2078" y="2317"/>
                    <a:pt x="2188" y="2334"/>
                    <a:pt x="2296" y="2345"/>
                  </a:cubicBezTo>
                  <a:cubicBezTo>
                    <a:pt x="2360" y="2350"/>
                    <a:pt x="2424" y="2353"/>
                    <a:pt x="2488" y="2353"/>
                  </a:cubicBezTo>
                  <a:cubicBezTo>
                    <a:pt x="2617" y="2353"/>
                    <a:pt x="2745" y="2342"/>
                    <a:pt x="2869" y="2324"/>
                  </a:cubicBezTo>
                  <a:cubicBezTo>
                    <a:pt x="3196" y="2272"/>
                    <a:pt x="3499" y="2161"/>
                    <a:pt x="3760" y="2029"/>
                  </a:cubicBezTo>
                  <a:lnTo>
                    <a:pt x="4227" y="2226"/>
                  </a:lnTo>
                  <a:lnTo>
                    <a:pt x="4860" y="1836"/>
                  </a:lnTo>
                  <a:lnTo>
                    <a:pt x="4739" y="1783"/>
                  </a:lnTo>
                  <a:lnTo>
                    <a:pt x="4377" y="1630"/>
                  </a:lnTo>
                  <a:cubicBezTo>
                    <a:pt x="4377" y="1630"/>
                    <a:pt x="4732" y="1457"/>
                    <a:pt x="4726" y="1091"/>
                  </a:cubicBezTo>
                  <a:cubicBezTo>
                    <a:pt x="4726" y="1075"/>
                    <a:pt x="4723" y="1062"/>
                    <a:pt x="4722" y="1047"/>
                  </a:cubicBezTo>
                  <a:cubicBezTo>
                    <a:pt x="4704" y="893"/>
                    <a:pt x="4574" y="754"/>
                    <a:pt x="4314" y="645"/>
                  </a:cubicBezTo>
                  <a:lnTo>
                    <a:pt x="4314" y="643"/>
                  </a:lnTo>
                  <a:cubicBezTo>
                    <a:pt x="4104" y="556"/>
                    <a:pt x="3892" y="522"/>
                    <a:pt x="3684" y="522"/>
                  </a:cubicBezTo>
                  <a:cubicBezTo>
                    <a:pt x="3614" y="522"/>
                    <a:pt x="3545" y="525"/>
                    <a:pt x="3476" y="533"/>
                  </a:cubicBezTo>
                  <a:cubicBezTo>
                    <a:pt x="3452" y="536"/>
                    <a:pt x="3429" y="540"/>
                    <a:pt x="3404" y="542"/>
                  </a:cubicBezTo>
                  <a:lnTo>
                    <a:pt x="3397" y="543"/>
                  </a:lnTo>
                  <a:cubicBezTo>
                    <a:pt x="3372" y="547"/>
                    <a:pt x="3346" y="552"/>
                    <a:pt x="3323" y="556"/>
                  </a:cubicBezTo>
                  <a:cubicBezTo>
                    <a:pt x="3302" y="559"/>
                    <a:pt x="3279" y="563"/>
                    <a:pt x="3258" y="567"/>
                  </a:cubicBezTo>
                  <a:cubicBezTo>
                    <a:pt x="3249" y="569"/>
                    <a:pt x="3240" y="571"/>
                    <a:pt x="3231" y="573"/>
                  </a:cubicBezTo>
                  <a:cubicBezTo>
                    <a:pt x="3215" y="575"/>
                    <a:pt x="3198" y="579"/>
                    <a:pt x="3182" y="583"/>
                  </a:cubicBezTo>
                  <a:cubicBezTo>
                    <a:pt x="3042" y="615"/>
                    <a:pt x="2908" y="657"/>
                    <a:pt x="2778" y="701"/>
                  </a:cubicBezTo>
                  <a:cubicBezTo>
                    <a:pt x="2715" y="723"/>
                    <a:pt x="2651" y="748"/>
                    <a:pt x="2590" y="773"/>
                  </a:cubicBezTo>
                  <a:cubicBezTo>
                    <a:pt x="2500" y="807"/>
                    <a:pt x="2412" y="844"/>
                    <a:pt x="2329" y="879"/>
                  </a:cubicBezTo>
                  <a:cubicBezTo>
                    <a:pt x="2295" y="892"/>
                    <a:pt x="2263" y="906"/>
                    <a:pt x="2229" y="921"/>
                  </a:cubicBezTo>
                  <a:cubicBezTo>
                    <a:pt x="1995" y="1021"/>
                    <a:pt x="1820" y="1092"/>
                    <a:pt x="1678" y="1123"/>
                  </a:cubicBezTo>
                  <a:cubicBezTo>
                    <a:pt x="1617" y="1138"/>
                    <a:pt x="1561" y="1145"/>
                    <a:pt x="1509" y="1145"/>
                  </a:cubicBezTo>
                  <a:cubicBezTo>
                    <a:pt x="1485" y="1145"/>
                    <a:pt x="1461" y="1144"/>
                    <a:pt x="1438" y="1140"/>
                  </a:cubicBezTo>
                  <a:cubicBezTo>
                    <a:pt x="1399" y="1135"/>
                    <a:pt x="1362" y="1124"/>
                    <a:pt x="1326" y="1111"/>
                  </a:cubicBezTo>
                  <a:cubicBezTo>
                    <a:pt x="1185" y="1050"/>
                    <a:pt x="1162" y="942"/>
                    <a:pt x="1421" y="775"/>
                  </a:cubicBezTo>
                  <a:cubicBezTo>
                    <a:pt x="1621" y="648"/>
                    <a:pt x="1825" y="589"/>
                    <a:pt x="2015" y="589"/>
                  </a:cubicBezTo>
                  <a:cubicBezTo>
                    <a:pt x="2088" y="589"/>
                    <a:pt x="2159" y="597"/>
                    <a:pt x="2226" y="615"/>
                  </a:cubicBezTo>
                  <a:lnTo>
                    <a:pt x="2773" y="42"/>
                  </a:lnTo>
                  <a:cubicBezTo>
                    <a:pt x="2627" y="14"/>
                    <a:pt x="2479" y="1"/>
                    <a:pt x="2329"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11"/>
            <p:cNvSpPr/>
            <p:nvPr/>
          </p:nvSpPr>
          <p:spPr>
            <a:xfrm>
              <a:off x="7420549" y="2952100"/>
              <a:ext cx="405286" cy="196199"/>
            </a:xfrm>
            <a:custGeom>
              <a:rect b="b" l="l" r="r" t="t"/>
              <a:pathLst>
                <a:path extrusionOk="0" h="2353" w="4861">
                  <a:moveTo>
                    <a:pt x="2329" y="1"/>
                  </a:moveTo>
                  <a:cubicBezTo>
                    <a:pt x="1924" y="1"/>
                    <a:pt x="1506" y="101"/>
                    <a:pt x="1093" y="304"/>
                  </a:cubicBezTo>
                  <a:lnTo>
                    <a:pt x="625" y="109"/>
                  </a:lnTo>
                  <a:lnTo>
                    <a:pt x="1" y="507"/>
                  </a:lnTo>
                  <a:lnTo>
                    <a:pt x="468" y="702"/>
                  </a:lnTo>
                  <a:cubicBezTo>
                    <a:pt x="244" y="887"/>
                    <a:pt x="127" y="1065"/>
                    <a:pt x="133" y="1226"/>
                  </a:cubicBezTo>
                  <a:lnTo>
                    <a:pt x="133" y="1229"/>
                  </a:lnTo>
                  <a:cubicBezTo>
                    <a:pt x="143" y="1391"/>
                    <a:pt x="276" y="1535"/>
                    <a:pt x="554" y="1651"/>
                  </a:cubicBezTo>
                  <a:cubicBezTo>
                    <a:pt x="775" y="1743"/>
                    <a:pt x="994" y="1781"/>
                    <a:pt x="1209" y="1781"/>
                  </a:cubicBezTo>
                  <a:cubicBezTo>
                    <a:pt x="1595" y="1781"/>
                    <a:pt x="1969" y="1660"/>
                    <a:pt x="2321" y="1519"/>
                  </a:cubicBezTo>
                  <a:cubicBezTo>
                    <a:pt x="2727" y="1354"/>
                    <a:pt x="3046" y="1182"/>
                    <a:pt x="3311" y="1182"/>
                  </a:cubicBezTo>
                  <a:cubicBezTo>
                    <a:pt x="3378" y="1182"/>
                    <a:pt x="3442" y="1193"/>
                    <a:pt x="3503" y="1218"/>
                  </a:cubicBezTo>
                  <a:cubicBezTo>
                    <a:pt x="3688" y="1297"/>
                    <a:pt x="3635" y="1421"/>
                    <a:pt x="3431" y="1550"/>
                  </a:cubicBezTo>
                  <a:cubicBezTo>
                    <a:pt x="3226" y="1682"/>
                    <a:pt x="3006" y="1725"/>
                    <a:pt x="2823" y="1725"/>
                  </a:cubicBezTo>
                  <a:cubicBezTo>
                    <a:pt x="2716" y="1725"/>
                    <a:pt x="2621" y="1711"/>
                    <a:pt x="2549" y="1691"/>
                  </a:cubicBezTo>
                  <a:lnTo>
                    <a:pt x="1967" y="2291"/>
                  </a:lnTo>
                  <a:cubicBezTo>
                    <a:pt x="2078" y="2317"/>
                    <a:pt x="2188" y="2334"/>
                    <a:pt x="2296" y="2345"/>
                  </a:cubicBezTo>
                  <a:cubicBezTo>
                    <a:pt x="2360" y="2350"/>
                    <a:pt x="2424" y="2353"/>
                    <a:pt x="2488" y="2353"/>
                  </a:cubicBezTo>
                  <a:cubicBezTo>
                    <a:pt x="2617" y="2353"/>
                    <a:pt x="2745" y="2342"/>
                    <a:pt x="2869" y="2324"/>
                  </a:cubicBezTo>
                  <a:cubicBezTo>
                    <a:pt x="3196" y="2272"/>
                    <a:pt x="3499" y="2161"/>
                    <a:pt x="3760" y="2029"/>
                  </a:cubicBezTo>
                  <a:lnTo>
                    <a:pt x="4227" y="2226"/>
                  </a:lnTo>
                  <a:lnTo>
                    <a:pt x="4860" y="1836"/>
                  </a:lnTo>
                  <a:lnTo>
                    <a:pt x="4739" y="1783"/>
                  </a:lnTo>
                  <a:lnTo>
                    <a:pt x="4377" y="1630"/>
                  </a:lnTo>
                  <a:cubicBezTo>
                    <a:pt x="4377" y="1630"/>
                    <a:pt x="4732" y="1457"/>
                    <a:pt x="4726" y="1091"/>
                  </a:cubicBezTo>
                  <a:cubicBezTo>
                    <a:pt x="4726" y="1075"/>
                    <a:pt x="4723" y="1062"/>
                    <a:pt x="4722" y="1047"/>
                  </a:cubicBezTo>
                  <a:cubicBezTo>
                    <a:pt x="4704" y="893"/>
                    <a:pt x="4574" y="754"/>
                    <a:pt x="4314" y="645"/>
                  </a:cubicBezTo>
                  <a:lnTo>
                    <a:pt x="4314" y="643"/>
                  </a:lnTo>
                  <a:cubicBezTo>
                    <a:pt x="4104" y="556"/>
                    <a:pt x="3892" y="522"/>
                    <a:pt x="3684" y="522"/>
                  </a:cubicBezTo>
                  <a:cubicBezTo>
                    <a:pt x="3614" y="522"/>
                    <a:pt x="3545" y="525"/>
                    <a:pt x="3476" y="533"/>
                  </a:cubicBezTo>
                  <a:cubicBezTo>
                    <a:pt x="3452" y="536"/>
                    <a:pt x="3429" y="540"/>
                    <a:pt x="3404" y="542"/>
                  </a:cubicBezTo>
                  <a:lnTo>
                    <a:pt x="3397" y="543"/>
                  </a:lnTo>
                  <a:cubicBezTo>
                    <a:pt x="3372" y="547"/>
                    <a:pt x="3346" y="552"/>
                    <a:pt x="3323" y="556"/>
                  </a:cubicBezTo>
                  <a:cubicBezTo>
                    <a:pt x="3302" y="559"/>
                    <a:pt x="3279" y="563"/>
                    <a:pt x="3258" y="567"/>
                  </a:cubicBezTo>
                  <a:cubicBezTo>
                    <a:pt x="3249" y="569"/>
                    <a:pt x="3240" y="571"/>
                    <a:pt x="3231" y="573"/>
                  </a:cubicBezTo>
                  <a:cubicBezTo>
                    <a:pt x="3215" y="575"/>
                    <a:pt x="3198" y="579"/>
                    <a:pt x="3182" y="583"/>
                  </a:cubicBezTo>
                  <a:cubicBezTo>
                    <a:pt x="3042" y="615"/>
                    <a:pt x="2908" y="657"/>
                    <a:pt x="2778" y="701"/>
                  </a:cubicBezTo>
                  <a:cubicBezTo>
                    <a:pt x="2715" y="723"/>
                    <a:pt x="2651" y="748"/>
                    <a:pt x="2590" y="773"/>
                  </a:cubicBezTo>
                  <a:cubicBezTo>
                    <a:pt x="2500" y="807"/>
                    <a:pt x="2412" y="844"/>
                    <a:pt x="2329" y="879"/>
                  </a:cubicBezTo>
                  <a:cubicBezTo>
                    <a:pt x="2295" y="892"/>
                    <a:pt x="2263" y="906"/>
                    <a:pt x="2229" y="921"/>
                  </a:cubicBezTo>
                  <a:cubicBezTo>
                    <a:pt x="1995" y="1021"/>
                    <a:pt x="1820" y="1092"/>
                    <a:pt x="1678" y="1123"/>
                  </a:cubicBezTo>
                  <a:cubicBezTo>
                    <a:pt x="1617" y="1138"/>
                    <a:pt x="1561" y="1145"/>
                    <a:pt x="1509" y="1145"/>
                  </a:cubicBezTo>
                  <a:cubicBezTo>
                    <a:pt x="1485" y="1145"/>
                    <a:pt x="1461" y="1144"/>
                    <a:pt x="1438" y="1140"/>
                  </a:cubicBezTo>
                  <a:cubicBezTo>
                    <a:pt x="1399" y="1135"/>
                    <a:pt x="1362" y="1124"/>
                    <a:pt x="1326" y="1111"/>
                  </a:cubicBezTo>
                  <a:cubicBezTo>
                    <a:pt x="1185" y="1050"/>
                    <a:pt x="1162" y="942"/>
                    <a:pt x="1421" y="775"/>
                  </a:cubicBezTo>
                  <a:cubicBezTo>
                    <a:pt x="1621" y="648"/>
                    <a:pt x="1825" y="589"/>
                    <a:pt x="2015" y="589"/>
                  </a:cubicBezTo>
                  <a:cubicBezTo>
                    <a:pt x="2088" y="589"/>
                    <a:pt x="2159" y="597"/>
                    <a:pt x="2226" y="615"/>
                  </a:cubicBezTo>
                  <a:lnTo>
                    <a:pt x="2773" y="42"/>
                  </a:lnTo>
                  <a:cubicBezTo>
                    <a:pt x="2627" y="14"/>
                    <a:pt x="2479" y="1"/>
                    <a:pt x="23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11"/>
            <p:cNvSpPr/>
            <p:nvPr/>
          </p:nvSpPr>
          <p:spPr>
            <a:xfrm>
              <a:off x="7466488" y="3050074"/>
              <a:ext cx="245873" cy="51530"/>
            </a:xfrm>
            <a:custGeom>
              <a:rect b="b" l="l" r="r" t="t"/>
              <a:pathLst>
                <a:path extrusionOk="0" h="618" w="2949">
                  <a:moveTo>
                    <a:pt x="2742" y="1"/>
                  </a:moveTo>
                  <a:cubicBezTo>
                    <a:pt x="2686" y="1"/>
                    <a:pt x="2629" y="8"/>
                    <a:pt x="2574" y="20"/>
                  </a:cubicBezTo>
                  <a:cubicBezTo>
                    <a:pt x="2446" y="48"/>
                    <a:pt x="2324" y="95"/>
                    <a:pt x="2204" y="143"/>
                  </a:cubicBezTo>
                  <a:cubicBezTo>
                    <a:pt x="1964" y="243"/>
                    <a:pt x="1728" y="351"/>
                    <a:pt x="1482" y="431"/>
                  </a:cubicBezTo>
                  <a:cubicBezTo>
                    <a:pt x="1239" y="516"/>
                    <a:pt x="986" y="578"/>
                    <a:pt x="733" y="590"/>
                  </a:cubicBezTo>
                  <a:cubicBezTo>
                    <a:pt x="700" y="592"/>
                    <a:pt x="667" y="592"/>
                    <a:pt x="634" y="592"/>
                  </a:cubicBezTo>
                  <a:cubicBezTo>
                    <a:pt x="415" y="592"/>
                    <a:pt x="200" y="551"/>
                    <a:pt x="0" y="475"/>
                  </a:cubicBezTo>
                  <a:lnTo>
                    <a:pt x="0" y="475"/>
                  </a:lnTo>
                  <a:cubicBezTo>
                    <a:pt x="113" y="522"/>
                    <a:pt x="230" y="562"/>
                    <a:pt x="354" y="589"/>
                  </a:cubicBezTo>
                  <a:cubicBezTo>
                    <a:pt x="461" y="609"/>
                    <a:pt x="572" y="618"/>
                    <a:pt x="682" y="618"/>
                  </a:cubicBezTo>
                  <a:cubicBezTo>
                    <a:pt x="699" y="618"/>
                    <a:pt x="716" y="617"/>
                    <a:pt x="733" y="617"/>
                  </a:cubicBezTo>
                  <a:cubicBezTo>
                    <a:pt x="991" y="611"/>
                    <a:pt x="1247" y="546"/>
                    <a:pt x="1493" y="464"/>
                  </a:cubicBezTo>
                  <a:cubicBezTo>
                    <a:pt x="1740" y="381"/>
                    <a:pt x="1977" y="272"/>
                    <a:pt x="2214" y="169"/>
                  </a:cubicBezTo>
                  <a:cubicBezTo>
                    <a:pt x="2333" y="117"/>
                    <a:pt x="2453" y="69"/>
                    <a:pt x="2577" y="37"/>
                  </a:cubicBezTo>
                  <a:cubicBezTo>
                    <a:pt x="2640" y="21"/>
                    <a:pt x="2704" y="11"/>
                    <a:pt x="2768" y="11"/>
                  </a:cubicBezTo>
                  <a:cubicBezTo>
                    <a:pt x="2830" y="11"/>
                    <a:pt x="2891" y="20"/>
                    <a:pt x="2948" y="42"/>
                  </a:cubicBezTo>
                  <a:cubicBezTo>
                    <a:pt x="2885" y="13"/>
                    <a:pt x="2814" y="1"/>
                    <a:pt x="2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11"/>
            <p:cNvSpPr/>
            <p:nvPr/>
          </p:nvSpPr>
          <p:spPr>
            <a:xfrm>
              <a:off x="7733618" y="3120949"/>
              <a:ext cx="39270" cy="62537"/>
            </a:xfrm>
            <a:custGeom>
              <a:rect b="b" l="l" r="r" t="t"/>
              <a:pathLst>
                <a:path extrusionOk="0" h="750" w="471">
                  <a:moveTo>
                    <a:pt x="1" y="0"/>
                  </a:moveTo>
                  <a:lnTo>
                    <a:pt x="2" y="553"/>
                  </a:lnTo>
                  <a:lnTo>
                    <a:pt x="470" y="749"/>
                  </a:lnTo>
                  <a:lnTo>
                    <a:pt x="470" y="198"/>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11"/>
            <p:cNvSpPr/>
            <p:nvPr/>
          </p:nvSpPr>
          <p:spPr>
            <a:xfrm>
              <a:off x="7733618" y="3120949"/>
              <a:ext cx="39270" cy="62537"/>
            </a:xfrm>
            <a:custGeom>
              <a:rect b="b" l="l" r="r" t="t"/>
              <a:pathLst>
                <a:path extrusionOk="0" h="750" w="471">
                  <a:moveTo>
                    <a:pt x="1" y="0"/>
                  </a:moveTo>
                  <a:lnTo>
                    <a:pt x="2" y="553"/>
                  </a:lnTo>
                  <a:lnTo>
                    <a:pt x="470" y="749"/>
                  </a:lnTo>
                  <a:lnTo>
                    <a:pt x="470" y="198"/>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11"/>
            <p:cNvSpPr/>
            <p:nvPr/>
          </p:nvSpPr>
          <p:spPr>
            <a:xfrm>
              <a:off x="7733618" y="3104939"/>
              <a:ext cx="92046" cy="32603"/>
            </a:xfrm>
            <a:custGeom>
              <a:rect b="b" l="l" r="r" t="t"/>
              <a:pathLst>
                <a:path extrusionOk="0" h="391" w="1104">
                  <a:moveTo>
                    <a:pt x="1103" y="0"/>
                  </a:moveTo>
                  <a:lnTo>
                    <a:pt x="471" y="328"/>
                  </a:lnTo>
                  <a:lnTo>
                    <a:pt x="1" y="192"/>
                  </a:lnTo>
                  <a:lnTo>
                    <a:pt x="470" y="390"/>
                  </a:lnTo>
                  <a:lnTo>
                    <a:pt x="110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11"/>
            <p:cNvSpPr/>
            <p:nvPr/>
          </p:nvSpPr>
          <p:spPr>
            <a:xfrm>
              <a:off x="7420299" y="2960855"/>
              <a:ext cx="91379" cy="33436"/>
            </a:xfrm>
            <a:custGeom>
              <a:rect b="b" l="l" r="r" t="t"/>
              <a:pathLst>
                <a:path extrusionOk="0" h="401" w="1096">
                  <a:moveTo>
                    <a:pt x="627" y="0"/>
                  </a:moveTo>
                  <a:lnTo>
                    <a:pt x="0" y="400"/>
                  </a:lnTo>
                  <a:lnTo>
                    <a:pt x="0" y="400"/>
                  </a:lnTo>
                  <a:lnTo>
                    <a:pt x="630" y="57"/>
                  </a:lnTo>
                  <a:lnTo>
                    <a:pt x="1095" y="196"/>
                  </a:lnTo>
                  <a:lnTo>
                    <a:pt x="1095" y="196"/>
                  </a:lnTo>
                  <a:lnTo>
                    <a:pt x="62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11"/>
            <p:cNvSpPr/>
            <p:nvPr/>
          </p:nvSpPr>
          <p:spPr>
            <a:xfrm>
              <a:off x="7627150" y="2952516"/>
              <a:ext cx="24512" cy="21846"/>
            </a:xfrm>
            <a:custGeom>
              <a:rect b="b" l="l" r="r" t="t"/>
              <a:pathLst>
                <a:path extrusionOk="0" h="262" w="294">
                  <a:moveTo>
                    <a:pt x="0" y="0"/>
                  </a:moveTo>
                  <a:lnTo>
                    <a:pt x="76" y="262"/>
                  </a:lnTo>
                  <a:lnTo>
                    <a:pt x="294" y="35"/>
                  </a:lnTo>
                  <a:cubicBezTo>
                    <a:pt x="198" y="16"/>
                    <a:pt x="98" y="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11"/>
            <p:cNvSpPr/>
            <p:nvPr/>
          </p:nvSpPr>
          <p:spPr>
            <a:xfrm>
              <a:off x="7436973" y="2961021"/>
              <a:ext cx="98633" cy="139499"/>
            </a:xfrm>
            <a:custGeom>
              <a:rect b="b" l="l" r="r" t="t"/>
              <a:pathLst>
                <a:path extrusionOk="0" h="1673" w="1183">
                  <a:moveTo>
                    <a:pt x="427" y="0"/>
                  </a:moveTo>
                  <a:lnTo>
                    <a:pt x="1" y="272"/>
                  </a:lnTo>
                  <a:lnTo>
                    <a:pt x="70" y="512"/>
                  </a:lnTo>
                  <a:lnTo>
                    <a:pt x="270" y="594"/>
                  </a:lnTo>
                  <a:cubicBezTo>
                    <a:pt x="219" y="637"/>
                    <a:pt x="173" y="679"/>
                    <a:pt x="133" y="721"/>
                  </a:cubicBezTo>
                  <a:lnTo>
                    <a:pt x="375" y="1551"/>
                  </a:lnTo>
                  <a:cubicBezTo>
                    <a:pt x="588" y="1637"/>
                    <a:pt x="798" y="1672"/>
                    <a:pt x="1005" y="1672"/>
                  </a:cubicBezTo>
                  <a:cubicBezTo>
                    <a:pt x="1064" y="1672"/>
                    <a:pt x="1123" y="1669"/>
                    <a:pt x="1182" y="1664"/>
                  </a:cubicBezTo>
                  <a:lnTo>
                    <a:pt x="732" y="127"/>
                  </a:lnTo>
                  <a:lnTo>
                    <a:pt x="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11"/>
            <p:cNvSpPr/>
            <p:nvPr/>
          </p:nvSpPr>
          <p:spPr>
            <a:xfrm>
              <a:off x="7733368" y="2995792"/>
              <a:ext cx="72453" cy="140500"/>
            </a:xfrm>
            <a:custGeom>
              <a:rect b="b" l="l" r="r" t="t"/>
              <a:pathLst>
                <a:path extrusionOk="0" h="1685" w="869">
                  <a:moveTo>
                    <a:pt x="1" y="0"/>
                  </a:moveTo>
                  <a:lnTo>
                    <a:pt x="495" y="1685"/>
                  </a:lnTo>
                  <a:lnTo>
                    <a:pt x="869" y="1456"/>
                  </a:lnTo>
                  <a:lnTo>
                    <a:pt x="785" y="1174"/>
                  </a:lnTo>
                  <a:lnTo>
                    <a:pt x="623" y="1106"/>
                  </a:lnTo>
                  <a:cubicBezTo>
                    <a:pt x="623" y="1106"/>
                    <a:pt x="678" y="1079"/>
                    <a:pt x="742" y="1026"/>
                  </a:cubicBezTo>
                  <a:lnTo>
                    <a:pt x="467" y="85"/>
                  </a:lnTo>
                  <a:cubicBezTo>
                    <a:pt x="312" y="32"/>
                    <a:pt x="156" y="5"/>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11"/>
            <p:cNvSpPr/>
            <p:nvPr/>
          </p:nvSpPr>
          <p:spPr>
            <a:xfrm>
              <a:off x="7644908" y="2996375"/>
              <a:ext cx="103552" cy="144252"/>
            </a:xfrm>
            <a:custGeom>
              <a:rect b="b" l="l" r="r" t="t"/>
              <a:pathLst>
                <a:path extrusionOk="0" h="1730" w="1242">
                  <a:moveTo>
                    <a:pt x="782" y="1"/>
                  </a:moveTo>
                  <a:cubicBezTo>
                    <a:pt x="760" y="4"/>
                    <a:pt x="736" y="7"/>
                    <a:pt x="715" y="9"/>
                  </a:cubicBezTo>
                  <a:lnTo>
                    <a:pt x="706" y="11"/>
                  </a:lnTo>
                  <a:cubicBezTo>
                    <a:pt x="681" y="15"/>
                    <a:pt x="655" y="20"/>
                    <a:pt x="632" y="23"/>
                  </a:cubicBezTo>
                  <a:cubicBezTo>
                    <a:pt x="611" y="27"/>
                    <a:pt x="588" y="31"/>
                    <a:pt x="567" y="35"/>
                  </a:cubicBezTo>
                  <a:cubicBezTo>
                    <a:pt x="558" y="37"/>
                    <a:pt x="549" y="38"/>
                    <a:pt x="540" y="40"/>
                  </a:cubicBezTo>
                  <a:cubicBezTo>
                    <a:pt x="524" y="43"/>
                    <a:pt x="507" y="47"/>
                    <a:pt x="491" y="51"/>
                  </a:cubicBezTo>
                  <a:cubicBezTo>
                    <a:pt x="351" y="82"/>
                    <a:pt x="217" y="125"/>
                    <a:pt x="87" y="169"/>
                  </a:cubicBezTo>
                  <a:cubicBezTo>
                    <a:pt x="58" y="180"/>
                    <a:pt x="29" y="190"/>
                    <a:pt x="0" y="202"/>
                  </a:cubicBezTo>
                  <a:lnTo>
                    <a:pt x="164" y="760"/>
                  </a:lnTo>
                  <a:cubicBezTo>
                    <a:pt x="332" y="694"/>
                    <a:pt x="481" y="648"/>
                    <a:pt x="616" y="648"/>
                  </a:cubicBezTo>
                  <a:cubicBezTo>
                    <a:pt x="684" y="648"/>
                    <a:pt x="747" y="660"/>
                    <a:pt x="808" y="685"/>
                  </a:cubicBezTo>
                  <a:cubicBezTo>
                    <a:pt x="994" y="764"/>
                    <a:pt x="941" y="887"/>
                    <a:pt x="738" y="1017"/>
                  </a:cubicBezTo>
                  <a:cubicBezTo>
                    <a:pt x="588" y="1113"/>
                    <a:pt x="432" y="1160"/>
                    <a:pt x="287" y="1180"/>
                  </a:cubicBezTo>
                  <a:lnTo>
                    <a:pt x="449" y="1729"/>
                  </a:lnTo>
                  <a:cubicBezTo>
                    <a:pt x="671" y="1670"/>
                    <a:pt x="880" y="1588"/>
                    <a:pt x="1066" y="1494"/>
                  </a:cubicBezTo>
                  <a:lnTo>
                    <a:pt x="1242" y="1568"/>
                  </a:lnTo>
                  <a:lnTo>
                    <a:pt x="7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11"/>
            <p:cNvSpPr/>
            <p:nvPr/>
          </p:nvSpPr>
          <p:spPr>
            <a:xfrm>
              <a:off x="7334006" y="2837028"/>
              <a:ext cx="800233" cy="419831"/>
            </a:xfrm>
            <a:custGeom>
              <a:rect b="b" l="l" r="r" t="t"/>
              <a:pathLst>
                <a:path extrusionOk="0" h="5035" w="9598">
                  <a:moveTo>
                    <a:pt x="4786" y="0"/>
                  </a:moveTo>
                  <a:cubicBezTo>
                    <a:pt x="3875" y="0"/>
                    <a:pt x="2969" y="138"/>
                    <a:pt x="2184" y="409"/>
                  </a:cubicBezTo>
                  <a:cubicBezTo>
                    <a:pt x="1980" y="479"/>
                    <a:pt x="1784" y="560"/>
                    <a:pt x="1598" y="648"/>
                  </a:cubicBezTo>
                  <a:cubicBezTo>
                    <a:pt x="1452" y="718"/>
                    <a:pt x="1315" y="791"/>
                    <a:pt x="1183" y="872"/>
                  </a:cubicBezTo>
                  <a:cubicBezTo>
                    <a:pt x="958" y="1009"/>
                    <a:pt x="765" y="1157"/>
                    <a:pt x="603" y="1311"/>
                  </a:cubicBezTo>
                  <a:cubicBezTo>
                    <a:pt x="561" y="1353"/>
                    <a:pt x="520" y="1394"/>
                    <a:pt x="482" y="1437"/>
                  </a:cubicBezTo>
                  <a:lnTo>
                    <a:pt x="1" y="1438"/>
                  </a:lnTo>
                  <a:lnTo>
                    <a:pt x="2" y="2457"/>
                  </a:lnTo>
                  <a:cubicBezTo>
                    <a:pt x="2" y="2518"/>
                    <a:pt x="5" y="2577"/>
                    <a:pt x="13" y="2638"/>
                  </a:cubicBezTo>
                  <a:cubicBezTo>
                    <a:pt x="37" y="2829"/>
                    <a:pt x="101" y="3020"/>
                    <a:pt x="206" y="3204"/>
                  </a:cubicBezTo>
                  <a:cubicBezTo>
                    <a:pt x="229" y="3247"/>
                    <a:pt x="255" y="3289"/>
                    <a:pt x="284" y="3331"/>
                  </a:cubicBezTo>
                  <a:cubicBezTo>
                    <a:pt x="412" y="3525"/>
                    <a:pt x="586" y="3711"/>
                    <a:pt x="804" y="3886"/>
                  </a:cubicBezTo>
                  <a:cubicBezTo>
                    <a:pt x="876" y="3944"/>
                    <a:pt x="955" y="4002"/>
                    <a:pt x="1038" y="4058"/>
                  </a:cubicBezTo>
                  <a:cubicBezTo>
                    <a:pt x="1120" y="4113"/>
                    <a:pt x="1208" y="4169"/>
                    <a:pt x="1302" y="4221"/>
                  </a:cubicBezTo>
                  <a:cubicBezTo>
                    <a:pt x="1408" y="4283"/>
                    <a:pt x="1522" y="4342"/>
                    <a:pt x="1642" y="4397"/>
                  </a:cubicBezTo>
                  <a:cubicBezTo>
                    <a:pt x="1789" y="4466"/>
                    <a:pt x="1942" y="4529"/>
                    <a:pt x="2099" y="4586"/>
                  </a:cubicBezTo>
                  <a:cubicBezTo>
                    <a:pt x="2209" y="4626"/>
                    <a:pt x="2321" y="4664"/>
                    <a:pt x="2436" y="4698"/>
                  </a:cubicBezTo>
                  <a:cubicBezTo>
                    <a:pt x="3174" y="4924"/>
                    <a:pt x="3995" y="5035"/>
                    <a:pt x="4813" y="5035"/>
                  </a:cubicBezTo>
                  <a:cubicBezTo>
                    <a:pt x="5852" y="5035"/>
                    <a:pt x="6885" y="4856"/>
                    <a:pt x="7737" y="4503"/>
                  </a:cubicBezTo>
                  <a:cubicBezTo>
                    <a:pt x="7841" y="4461"/>
                    <a:pt x="7943" y="4415"/>
                    <a:pt x="8040" y="4368"/>
                  </a:cubicBezTo>
                  <a:cubicBezTo>
                    <a:pt x="8171" y="4305"/>
                    <a:pt x="8296" y="4236"/>
                    <a:pt x="8414" y="4163"/>
                  </a:cubicBezTo>
                  <a:cubicBezTo>
                    <a:pt x="8528" y="4094"/>
                    <a:pt x="8634" y="4021"/>
                    <a:pt x="8731" y="3947"/>
                  </a:cubicBezTo>
                  <a:cubicBezTo>
                    <a:pt x="8809" y="3888"/>
                    <a:pt x="8882" y="3827"/>
                    <a:pt x="8949" y="3765"/>
                  </a:cubicBezTo>
                  <a:cubicBezTo>
                    <a:pt x="9015" y="3704"/>
                    <a:pt x="9078" y="3641"/>
                    <a:pt x="9135" y="3578"/>
                  </a:cubicBezTo>
                  <a:cubicBezTo>
                    <a:pt x="9303" y="3388"/>
                    <a:pt x="9426" y="3192"/>
                    <a:pt x="9503" y="2989"/>
                  </a:cubicBezTo>
                  <a:cubicBezTo>
                    <a:pt x="9520" y="2946"/>
                    <a:pt x="9534" y="2903"/>
                    <a:pt x="9546" y="2859"/>
                  </a:cubicBezTo>
                  <a:cubicBezTo>
                    <a:pt x="9580" y="2733"/>
                    <a:pt x="9598" y="2604"/>
                    <a:pt x="9598" y="2477"/>
                  </a:cubicBezTo>
                  <a:lnTo>
                    <a:pt x="9598" y="1400"/>
                  </a:lnTo>
                  <a:lnTo>
                    <a:pt x="9071" y="1402"/>
                  </a:lnTo>
                  <a:cubicBezTo>
                    <a:pt x="8942" y="1268"/>
                    <a:pt x="8792" y="1137"/>
                    <a:pt x="8617" y="1017"/>
                  </a:cubicBezTo>
                  <a:cubicBezTo>
                    <a:pt x="8425" y="882"/>
                    <a:pt x="8203" y="755"/>
                    <a:pt x="7955" y="639"/>
                  </a:cubicBezTo>
                  <a:cubicBezTo>
                    <a:pt x="7795" y="563"/>
                    <a:pt x="7626" y="495"/>
                    <a:pt x="7453" y="433"/>
                  </a:cubicBezTo>
                  <a:cubicBezTo>
                    <a:pt x="7247" y="360"/>
                    <a:pt x="7030" y="294"/>
                    <a:pt x="6809" y="239"/>
                  </a:cubicBezTo>
                  <a:cubicBezTo>
                    <a:pt x="6166" y="79"/>
                    <a:pt x="5475" y="0"/>
                    <a:pt x="4786"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11"/>
            <p:cNvSpPr/>
            <p:nvPr/>
          </p:nvSpPr>
          <p:spPr>
            <a:xfrm>
              <a:off x="7620313" y="3070169"/>
              <a:ext cx="66950" cy="189528"/>
            </a:xfrm>
            <a:custGeom>
              <a:rect b="b" l="l" r="r" t="t"/>
              <a:pathLst>
                <a:path extrusionOk="0" h="2273" w="803">
                  <a:moveTo>
                    <a:pt x="0" y="1"/>
                  </a:moveTo>
                  <a:lnTo>
                    <a:pt x="1" y="2186"/>
                  </a:lnTo>
                  <a:cubicBezTo>
                    <a:pt x="265" y="2227"/>
                    <a:pt x="533" y="2257"/>
                    <a:pt x="803" y="2273"/>
                  </a:cubicBezTo>
                  <a:lnTo>
                    <a:pt x="801" y="84"/>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11"/>
            <p:cNvSpPr/>
            <p:nvPr/>
          </p:nvSpPr>
          <p:spPr>
            <a:xfrm>
              <a:off x="8087208" y="2957936"/>
              <a:ext cx="44355" cy="187611"/>
            </a:xfrm>
            <a:custGeom>
              <a:rect b="b" l="l" r="r" t="t"/>
              <a:pathLst>
                <a:path extrusionOk="0" h="2250" w="532">
                  <a:moveTo>
                    <a:pt x="0" y="1"/>
                  </a:moveTo>
                  <a:lnTo>
                    <a:pt x="2" y="2249"/>
                  </a:lnTo>
                  <a:cubicBezTo>
                    <a:pt x="25" y="2226"/>
                    <a:pt x="48" y="2203"/>
                    <a:pt x="69" y="2180"/>
                  </a:cubicBezTo>
                  <a:cubicBezTo>
                    <a:pt x="237" y="1990"/>
                    <a:pt x="360" y="1794"/>
                    <a:pt x="437" y="1591"/>
                  </a:cubicBezTo>
                  <a:cubicBezTo>
                    <a:pt x="454" y="1548"/>
                    <a:pt x="468" y="1505"/>
                    <a:pt x="480" y="1461"/>
                  </a:cubicBezTo>
                  <a:cubicBezTo>
                    <a:pt x="514" y="1335"/>
                    <a:pt x="532" y="1206"/>
                    <a:pt x="532" y="1079"/>
                  </a:cubicBezTo>
                  <a:lnTo>
                    <a:pt x="530" y="2"/>
                  </a:lnTo>
                  <a:lnTo>
                    <a:pt x="4" y="4"/>
                  </a:lnTo>
                  <a:lnTo>
                    <a:pt x="0"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11"/>
            <p:cNvSpPr/>
            <p:nvPr/>
          </p:nvSpPr>
          <p:spPr>
            <a:xfrm>
              <a:off x="7909038" y="2955935"/>
              <a:ext cx="34351" cy="283167"/>
            </a:xfrm>
            <a:custGeom>
              <a:rect b="b" l="l" r="r" t="t"/>
              <a:pathLst>
                <a:path extrusionOk="0" h="3396" w="412">
                  <a:moveTo>
                    <a:pt x="411" y="0"/>
                  </a:moveTo>
                  <a:lnTo>
                    <a:pt x="0" y="98"/>
                  </a:lnTo>
                  <a:lnTo>
                    <a:pt x="6" y="3396"/>
                  </a:lnTo>
                  <a:cubicBezTo>
                    <a:pt x="143" y="3360"/>
                    <a:pt x="277" y="3321"/>
                    <a:pt x="408" y="3277"/>
                  </a:cubicBezTo>
                  <a:lnTo>
                    <a:pt x="411"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11"/>
            <p:cNvSpPr/>
            <p:nvPr/>
          </p:nvSpPr>
          <p:spPr>
            <a:xfrm>
              <a:off x="7820328" y="3019055"/>
              <a:ext cx="67034" cy="236890"/>
            </a:xfrm>
            <a:custGeom>
              <a:rect b="b" l="l" r="r" t="t"/>
              <a:pathLst>
                <a:path extrusionOk="0" h="2841" w="804">
                  <a:moveTo>
                    <a:pt x="1" y="1"/>
                  </a:moveTo>
                  <a:lnTo>
                    <a:pt x="4" y="2840"/>
                  </a:lnTo>
                  <a:cubicBezTo>
                    <a:pt x="276" y="2808"/>
                    <a:pt x="544" y="2761"/>
                    <a:pt x="803" y="2704"/>
                  </a:cubicBezTo>
                  <a:lnTo>
                    <a:pt x="801" y="60"/>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11"/>
            <p:cNvSpPr/>
            <p:nvPr/>
          </p:nvSpPr>
          <p:spPr>
            <a:xfrm>
              <a:off x="7331255" y="2860629"/>
              <a:ext cx="232366" cy="380391"/>
            </a:xfrm>
            <a:custGeom>
              <a:rect b="b" l="l" r="r" t="t"/>
              <a:pathLst>
                <a:path extrusionOk="0" h="4562" w="2787">
                  <a:moveTo>
                    <a:pt x="2782" y="1"/>
                  </a:moveTo>
                  <a:cubicBezTo>
                    <a:pt x="2577" y="53"/>
                    <a:pt x="2376" y="110"/>
                    <a:pt x="2184" y="177"/>
                  </a:cubicBezTo>
                  <a:cubicBezTo>
                    <a:pt x="1980" y="247"/>
                    <a:pt x="1784" y="327"/>
                    <a:pt x="1598" y="415"/>
                  </a:cubicBezTo>
                  <a:cubicBezTo>
                    <a:pt x="1452" y="485"/>
                    <a:pt x="1315" y="559"/>
                    <a:pt x="1183" y="639"/>
                  </a:cubicBezTo>
                  <a:cubicBezTo>
                    <a:pt x="958" y="777"/>
                    <a:pt x="765" y="925"/>
                    <a:pt x="603" y="1079"/>
                  </a:cubicBezTo>
                  <a:cubicBezTo>
                    <a:pt x="561" y="1121"/>
                    <a:pt x="520" y="1162"/>
                    <a:pt x="482" y="1204"/>
                  </a:cubicBezTo>
                  <a:lnTo>
                    <a:pt x="1" y="1206"/>
                  </a:lnTo>
                  <a:lnTo>
                    <a:pt x="3" y="2224"/>
                  </a:lnTo>
                  <a:cubicBezTo>
                    <a:pt x="3" y="2285"/>
                    <a:pt x="6" y="2345"/>
                    <a:pt x="14" y="2405"/>
                  </a:cubicBezTo>
                  <a:cubicBezTo>
                    <a:pt x="38" y="2596"/>
                    <a:pt x="102" y="2788"/>
                    <a:pt x="207" y="2972"/>
                  </a:cubicBezTo>
                  <a:cubicBezTo>
                    <a:pt x="230" y="3015"/>
                    <a:pt x="256" y="3057"/>
                    <a:pt x="284" y="3099"/>
                  </a:cubicBezTo>
                  <a:cubicBezTo>
                    <a:pt x="413" y="3292"/>
                    <a:pt x="587" y="3479"/>
                    <a:pt x="805" y="3654"/>
                  </a:cubicBezTo>
                  <a:cubicBezTo>
                    <a:pt x="877" y="3712"/>
                    <a:pt x="956" y="3770"/>
                    <a:pt x="1038" y="3825"/>
                  </a:cubicBezTo>
                  <a:cubicBezTo>
                    <a:pt x="1121" y="3881"/>
                    <a:pt x="1209" y="3935"/>
                    <a:pt x="1302" y="3988"/>
                  </a:cubicBezTo>
                  <a:cubicBezTo>
                    <a:pt x="1409" y="4050"/>
                    <a:pt x="1523" y="4108"/>
                    <a:pt x="1643" y="4165"/>
                  </a:cubicBezTo>
                  <a:cubicBezTo>
                    <a:pt x="1790" y="4234"/>
                    <a:pt x="1943" y="4297"/>
                    <a:pt x="2100" y="4354"/>
                  </a:cubicBezTo>
                  <a:cubicBezTo>
                    <a:pt x="2209" y="4393"/>
                    <a:pt x="2322" y="4431"/>
                    <a:pt x="2435" y="4466"/>
                  </a:cubicBezTo>
                  <a:cubicBezTo>
                    <a:pt x="2550" y="4500"/>
                    <a:pt x="2668" y="4533"/>
                    <a:pt x="2787" y="4562"/>
                  </a:cubicBezTo>
                  <a:lnTo>
                    <a:pt x="27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11"/>
            <p:cNvSpPr/>
            <p:nvPr/>
          </p:nvSpPr>
          <p:spPr>
            <a:xfrm>
              <a:off x="7331338" y="2960438"/>
              <a:ext cx="54360" cy="193864"/>
            </a:xfrm>
            <a:custGeom>
              <a:rect b="b" l="l" r="r" t="t"/>
              <a:pathLst>
                <a:path extrusionOk="0" h="2325" w="652">
                  <a:moveTo>
                    <a:pt x="487" y="0"/>
                  </a:moveTo>
                  <a:cubicBezTo>
                    <a:pt x="486" y="3"/>
                    <a:pt x="484" y="4"/>
                    <a:pt x="482" y="7"/>
                  </a:cubicBezTo>
                  <a:lnTo>
                    <a:pt x="1" y="9"/>
                  </a:lnTo>
                  <a:lnTo>
                    <a:pt x="2" y="1027"/>
                  </a:lnTo>
                  <a:cubicBezTo>
                    <a:pt x="2" y="1089"/>
                    <a:pt x="5" y="1148"/>
                    <a:pt x="13" y="1208"/>
                  </a:cubicBezTo>
                  <a:cubicBezTo>
                    <a:pt x="37" y="1400"/>
                    <a:pt x="101" y="1591"/>
                    <a:pt x="206" y="1775"/>
                  </a:cubicBezTo>
                  <a:cubicBezTo>
                    <a:pt x="229" y="1818"/>
                    <a:pt x="255" y="1860"/>
                    <a:pt x="284" y="1902"/>
                  </a:cubicBezTo>
                  <a:cubicBezTo>
                    <a:pt x="381" y="2046"/>
                    <a:pt x="503" y="2189"/>
                    <a:pt x="652" y="2325"/>
                  </a:cubicBezTo>
                  <a:lnTo>
                    <a:pt x="650" y="60"/>
                  </a:lnTo>
                  <a:lnTo>
                    <a:pt x="48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11"/>
            <p:cNvSpPr/>
            <p:nvPr/>
          </p:nvSpPr>
          <p:spPr>
            <a:xfrm>
              <a:off x="7329087" y="2745145"/>
              <a:ext cx="803485" cy="427836"/>
            </a:xfrm>
            <a:custGeom>
              <a:rect b="b" l="l" r="r" t="t"/>
              <a:pathLst>
                <a:path extrusionOk="0" h="5131" w="9637">
                  <a:moveTo>
                    <a:pt x="4811" y="1"/>
                  </a:moveTo>
                  <a:cubicBezTo>
                    <a:pt x="3901" y="1"/>
                    <a:pt x="2994" y="138"/>
                    <a:pt x="2210" y="409"/>
                  </a:cubicBezTo>
                  <a:cubicBezTo>
                    <a:pt x="2006" y="480"/>
                    <a:pt x="1810" y="560"/>
                    <a:pt x="1624" y="649"/>
                  </a:cubicBezTo>
                  <a:cubicBezTo>
                    <a:pt x="1478" y="717"/>
                    <a:pt x="1340" y="792"/>
                    <a:pt x="1209" y="872"/>
                  </a:cubicBezTo>
                  <a:cubicBezTo>
                    <a:pt x="984" y="1010"/>
                    <a:pt x="791" y="1157"/>
                    <a:pt x="629" y="1311"/>
                  </a:cubicBezTo>
                  <a:cubicBezTo>
                    <a:pt x="444" y="1489"/>
                    <a:pt x="301" y="1675"/>
                    <a:pt x="202" y="1867"/>
                  </a:cubicBezTo>
                  <a:cubicBezTo>
                    <a:pt x="54" y="2149"/>
                    <a:pt x="1" y="2443"/>
                    <a:pt x="37" y="2733"/>
                  </a:cubicBezTo>
                  <a:cubicBezTo>
                    <a:pt x="61" y="2924"/>
                    <a:pt x="126" y="3115"/>
                    <a:pt x="229" y="3299"/>
                  </a:cubicBezTo>
                  <a:cubicBezTo>
                    <a:pt x="254" y="3342"/>
                    <a:pt x="280" y="3384"/>
                    <a:pt x="308" y="3426"/>
                  </a:cubicBezTo>
                  <a:cubicBezTo>
                    <a:pt x="437" y="3620"/>
                    <a:pt x="611" y="3806"/>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1"/>
                  </a:cubicBezTo>
                  <a:cubicBezTo>
                    <a:pt x="2233" y="4722"/>
                    <a:pt x="2344" y="4759"/>
                    <a:pt x="2459" y="4794"/>
                  </a:cubicBezTo>
                  <a:cubicBezTo>
                    <a:pt x="3198" y="5019"/>
                    <a:pt x="4018" y="5131"/>
                    <a:pt x="4836" y="5131"/>
                  </a:cubicBezTo>
                  <a:cubicBezTo>
                    <a:pt x="5875" y="5131"/>
                    <a:pt x="6908" y="4951"/>
                    <a:pt x="7761" y="4599"/>
                  </a:cubicBezTo>
                  <a:cubicBezTo>
                    <a:pt x="7865" y="4557"/>
                    <a:pt x="7966" y="4510"/>
                    <a:pt x="8065" y="4463"/>
                  </a:cubicBezTo>
                  <a:cubicBezTo>
                    <a:pt x="8195" y="4400"/>
                    <a:pt x="8319" y="4331"/>
                    <a:pt x="8439" y="4258"/>
                  </a:cubicBezTo>
                  <a:cubicBezTo>
                    <a:pt x="8554" y="4189"/>
                    <a:pt x="8660" y="4117"/>
                    <a:pt x="8756" y="4042"/>
                  </a:cubicBezTo>
                  <a:cubicBezTo>
                    <a:pt x="8834" y="3983"/>
                    <a:pt x="8905" y="3922"/>
                    <a:pt x="8973" y="3861"/>
                  </a:cubicBezTo>
                  <a:cubicBezTo>
                    <a:pt x="9040" y="3799"/>
                    <a:pt x="9103" y="3736"/>
                    <a:pt x="9159" y="3673"/>
                  </a:cubicBezTo>
                  <a:cubicBezTo>
                    <a:pt x="9327" y="3484"/>
                    <a:pt x="9451" y="3287"/>
                    <a:pt x="9527" y="3085"/>
                  </a:cubicBezTo>
                  <a:cubicBezTo>
                    <a:pt x="9542" y="3041"/>
                    <a:pt x="9558" y="2998"/>
                    <a:pt x="9570" y="2954"/>
                  </a:cubicBezTo>
                  <a:cubicBezTo>
                    <a:pt x="9623" y="2764"/>
                    <a:pt x="9636" y="2570"/>
                    <a:pt x="9609" y="2380"/>
                  </a:cubicBezTo>
                  <a:cubicBezTo>
                    <a:pt x="9568" y="2089"/>
                    <a:pt x="9436" y="1804"/>
                    <a:pt x="9213" y="1535"/>
                  </a:cubicBezTo>
                  <a:cubicBezTo>
                    <a:pt x="9063" y="1352"/>
                    <a:pt x="8872" y="1178"/>
                    <a:pt x="8641" y="1016"/>
                  </a:cubicBezTo>
                  <a:cubicBezTo>
                    <a:pt x="8450" y="882"/>
                    <a:pt x="8229" y="755"/>
                    <a:pt x="7981" y="639"/>
                  </a:cubicBezTo>
                  <a:cubicBezTo>
                    <a:pt x="7821" y="564"/>
                    <a:pt x="7653" y="496"/>
                    <a:pt x="7479" y="433"/>
                  </a:cubicBezTo>
                  <a:cubicBezTo>
                    <a:pt x="7272" y="360"/>
                    <a:pt x="7055" y="295"/>
                    <a:pt x="6835" y="239"/>
                  </a:cubicBezTo>
                  <a:cubicBezTo>
                    <a:pt x="6192" y="80"/>
                    <a:pt x="5500" y="1"/>
                    <a:pt x="481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11"/>
            <p:cNvSpPr/>
            <p:nvPr/>
          </p:nvSpPr>
          <p:spPr>
            <a:xfrm>
              <a:off x="7329087" y="2745145"/>
              <a:ext cx="803485" cy="427836"/>
            </a:xfrm>
            <a:custGeom>
              <a:rect b="b" l="l" r="r" t="t"/>
              <a:pathLst>
                <a:path extrusionOk="0" h="5131" w="9637">
                  <a:moveTo>
                    <a:pt x="4811" y="1"/>
                  </a:moveTo>
                  <a:cubicBezTo>
                    <a:pt x="3901" y="1"/>
                    <a:pt x="2994" y="138"/>
                    <a:pt x="2210" y="409"/>
                  </a:cubicBezTo>
                  <a:cubicBezTo>
                    <a:pt x="2006" y="480"/>
                    <a:pt x="1810" y="560"/>
                    <a:pt x="1624" y="649"/>
                  </a:cubicBezTo>
                  <a:cubicBezTo>
                    <a:pt x="1478" y="717"/>
                    <a:pt x="1340" y="792"/>
                    <a:pt x="1209" y="872"/>
                  </a:cubicBezTo>
                  <a:cubicBezTo>
                    <a:pt x="984" y="1010"/>
                    <a:pt x="791" y="1157"/>
                    <a:pt x="629" y="1311"/>
                  </a:cubicBezTo>
                  <a:cubicBezTo>
                    <a:pt x="444" y="1489"/>
                    <a:pt x="301" y="1675"/>
                    <a:pt x="202" y="1867"/>
                  </a:cubicBezTo>
                  <a:cubicBezTo>
                    <a:pt x="54" y="2149"/>
                    <a:pt x="1" y="2443"/>
                    <a:pt x="37" y="2733"/>
                  </a:cubicBezTo>
                  <a:cubicBezTo>
                    <a:pt x="61" y="2924"/>
                    <a:pt x="126" y="3115"/>
                    <a:pt x="229" y="3299"/>
                  </a:cubicBezTo>
                  <a:cubicBezTo>
                    <a:pt x="254" y="3342"/>
                    <a:pt x="280" y="3384"/>
                    <a:pt x="308" y="3426"/>
                  </a:cubicBezTo>
                  <a:cubicBezTo>
                    <a:pt x="437" y="3620"/>
                    <a:pt x="611" y="3806"/>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1"/>
                  </a:cubicBezTo>
                  <a:cubicBezTo>
                    <a:pt x="2233" y="4722"/>
                    <a:pt x="2344" y="4759"/>
                    <a:pt x="2459" y="4794"/>
                  </a:cubicBezTo>
                  <a:cubicBezTo>
                    <a:pt x="3198" y="5019"/>
                    <a:pt x="4018" y="5131"/>
                    <a:pt x="4836" y="5131"/>
                  </a:cubicBezTo>
                  <a:cubicBezTo>
                    <a:pt x="5875" y="5131"/>
                    <a:pt x="6908" y="4951"/>
                    <a:pt x="7761" y="4599"/>
                  </a:cubicBezTo>
                  <a:cubicBezTo>
                    <a:pt x="7865" y="4557"/>
                    <a:pt x="7966" y="4510"/>
                    <a:pt x="8065" y="4463"/>
                  </a:cubicBezTo>
                  <a:cubicBezTo>
                    <a:pt x="8195" y="4400"/>
                    <a:pt x="8319" y="4331"/>
                    <a:pt x="8439" y="4258"/>
                  </a:cubicBezTo>
                  <a:cubicBezTo>
                    <a:pt x="8554" y="4189"/>
                    <a:pt x="8660" y="4117"/>
                    <a:pt x="8756" y="4042"/>
                  </a:cubicBezTo>
                  <a:cubicBezTo>
                    <a:pt x="8834" y="3983"/>
                    <a:pt x="8905" y="3922"/>
                    <a:pt x="8973" y="3861"/>
                  </a:cubicBezTo>
                  <a:cubicBezTo>
                    <a:pt x="9040" y="3799"/>
                    <a:pt x="9103" y="3736"/>
                    <a:pt x="9159" y="3673"/>
                  </a:cubicBezTo>
                  <a:cubicBezTo>
                    <a:pt x="9327" y="3484"/>
                    <a:pt x="9451" y="3287"/>
                    <a:pt x="9527" y="3085"/>
                  </a:cubicBezTo>
                  <a:cubicBezTo>
                    <a:pt x="9542" y="3041"/>
                    <a:pt x="9558" y="2998"/>
                    <a:pt x="9570" y="2954"/>
                  </a:cubicBezTo>
                  <a:cubicBezTo>
                    <a:pt x="9623" y="2764"/>
                    <a:pt x="9636" y="2570"/>
                    <a:pt x="9609" y="2380"/>
                  </a:cubicBezTo>
                  <a:cubicBezTo>
                    <a:pt x="9568" y="2089"/>
                    <a:pt x="9436" y="1804"/>
                    <a:pt x="9213" y="1535"/>
                  </a:cubicBezTo>
                  <a:cubicBezTo>
                    <a:pt x="9063" y="1352"/>
                    <a:pt x="8872" y="1178"/>
                    <a:pt x="8641" y="1016"/>
                  </a:cubicBezTo>
                  <a:cubicBezTo>
                    <a:pt x="8450" y="882"/>
                    <a:pt x="8229" y="755"/>
                    <a:pt x="7981" y="639"/>
                  </a:cubicBezTo>
                  <a:cubicBezTo>
                    <a:pt x="7821" y="564"/>
                    <a:pt x="7653" y="496"/>
                    <a:pt x="7479" y="433"/>
                  </a:cubicBezTo>
                  <a:cubicBezTo>
                    <a:pt x="7272" y="360"/>
                    <a:pt x="7055" y="295"/>
                    <a:pt x="6835" y="239"/>
                  </a:cubicBezTo>
                  <a:cubicBezTo>
                    <a:pt x="6192" y="80"/>
                    <a:pt x="5500" y="1"/>
                    <a:pt x="48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11"/>
            <p:cNvSpPr/>
            <p:nvPr/>
          </p:nvSpPr>
          <p:spPr>
            <a:xfrm>
              <a:off x="7329087" y="2745145"/>
              <a:ext cx="803485" cy="427836"/>
            </a:xfrm>
            <a:custGeom>
              <a:rect b="b" l="l" r="r" t="t"/>
              <a:pathLst>
                <a:path extrusionOk="0" h="5131" w="9637">
                  <a:moveTo>
                    <a:pt x="4811" y="1"/>
                  </a:moveTo>
                  <a:cubicBezTo>
                    <a:pt x="3901" y="1"/>
                    <a:pt x="2994" y="138"/>
                    <a:pt x="2210" y="409"/>
                  </a:cubicBezTo>
                  <a:cubicBezTo>
                    <a:pt x="2006" y="480"/>
                    <a:pt x="1810" y="560"/>
                    <a:pt x="1624" y="649"/>
                  </a:cubicBezTo>
                  <a:cubicBezTo>
                    <a:pt x="1478" y="717"/>
                    <a:pt x="1340" y="792"/>
                    <a:pt x="1209" y="872"/>
                  </a:cubicBezTo>
                  <a:cubicBezTo>
                    <a:pt x="984" y="1010"/>
                    <a:pt x="791" y="1157"/>
                    <a:pt x="629" y="1311"/>
                  </a:cubicBezTo>
                  <a:cubicBezTo>
                    <a:pt x="444" y="1489"/>
                    <a:pt x="301" y="1675"/>
                    <a:pt x="202" y="1867"/>
                  </a:cubicBezTo>
                  <a:cubicBezTo>
                    <a:pt x="54" y="2149"/>
                    <a:pt x="1" y="2443"/>
                    <a:pt x="37" y="2733"/>
                  </a:cubicBezTo>
                  <a:cubicBezTo>
                    <a:pt x="61" y="2924"/>
                    <a:pt x="126" y="3115"/>
                    <a:pt x="229" y="3299"/>
                  </a:cubicBezTo>
                  <a:cubicBezTo>
                    <a:pt x="254" y="3342"/>
                    <a:pt x="280" y="3384"/>
                    <a:pt x="308" y="3426"/>
                  </a:cubicBezTo>
                  <a:cubicBezTo>
                    <a:pt x="437" y="3620"/>
                    <a:pt x="611" y="3806"/>
                    <a:pt x="829" y="3982"/>
                  </a:cubicBezTo>
                  <a:cubicBezTo>
                    <a:pt x="901" y="4041"/>
                    <a:pt x="978" y="4098"/>
                    <a:pt x="1062" y="4153"/>
                  </a:cubicBezTo>
                  <a:cubicBezTo>
                    <a:pt x="1145" y="4209"/>
                    <a:pt x="1234" y="4263"/>
                    <a:pt x="1325" y="4316"/>
                  </a:cubicBezTo>
                  <a:cubicBezTo>
                    <a:pt x="1432" y="4377"/>
                    <a:pt x="1547" y="4436"/>
                    <a:pt x="1667" y="4493"/>
                  </a:cubicBezTo>
                  <a:cubicBezTo>
                    <a:pt x="1814" y="4562"/>
                    <a:pt x="1967" y="4625"/>
                    <a:pt x="2123" y="4681"/>
                  </a:cubicBezTo>
                  <a:cubicBezTo>
                    <a:pt x="2233" y="4722"/>
                    <a:pt x="2344" y="4759"/>
                    <a:pt x="2459" y="4794"/>
                  </a:cubicBezTo>
                  <a:cubicBezTo>
                    <a:pt x="3198" y="5019"/>
                    <a:pt x="4018" y="5131"/>
                    <a:pt x="4836" y="5131"/>
                  </a:cubicBezTo>
                  <a:cubicBezTo>
                    <a:pt x="5875" y="5131"/>
                    <a:pt x="6908" y="4951"/>
                    <a:pt x="7761" y="4599"/>
                  </a:cubicBezTo>
                  <a:cubicBezTo>
                    <a:pt x="7865" y="4557"/>
                    <a:pt x="7966" y="4510"/>
                    <a:pt x="8065" y="4463"/>
                  </a:cubicBezTo>
                  <a:cubicBezTo>
                    <a:pt x="8195" y="4400"/>
                    <a:pt x="8319" y="4331"/>
                    <a:pt x="8439" y="4258"/>
                  </a:cubicBezTo>
                  <a:cubicBezTo>
                    <a:pt x="8554" y="4189"/>
                    <a:pt x="8660" y="4117"/>
                    <a:pt x="8756" y="4042"/>
                  </a:cubicBezTo>
                  <a:cubicBezTo>
                    <a:pt x="8834" y="3983"/>
                    <a:pt x="8905" y="3922"/>
                    <a:pt x="8973" y="3861"/>
                  </a:cubicBezTo>
                  <a:cubicBezTo>
                    <a:pt x="9040" y="3799"/>
                    <a:pt x="9103" y="3736"/>
                    <a:pt x="9159" y="3673"/>
                  </a:cubicBezTo>
                  <a:cubicBezTo>
                    <a:pt x="9327" y="3484"/>
                    <a:pt x="9451" y="3287"/>
                    <a:pt x="9527" y="3085"/>
                  </a:cubicBezTo>
                  <a:cubicBezTo>
                    <a:pt x="9542" y="3041"/>
                    <a:pt x="9558" y="2998"/>
                    <a:pt x="9570" y="2954"/>
                  </a:cubicBezTo>
                  <a:cubicBezTo>
                    <a:pt x="9623" y="2764"/>
                    <a:pt x="9636" y="2570"/>
                    <a:pt x="9609" y="2380"/>
                  </a:cubicBezTo>
                  <a:cubicBezTo>
                    <a:pt x="9568" y="2089"/>
                    <a:pt x="9436" y="1804"/>
                    <a:pt x="9213" y="1535"/>
                  </a:cubicBezTo>
                  <a:cubicBezTo>
                    <a:pt x="9063" y="1352"/>
                    <a:pt x="8872" y="1178"/>
                    <a:pt x="8641" y="1016"/>
                  </a:cubicBezTo>
                  <a:cubicBezTo>
                    <a:pt x="8450" y="882"/>
                    <a:pt x="8229" y="755"/>
                    <a:pt x="7981" y="639"/>
                  </a:cubicBezTo>
                  <a:cubicBezTo>
                    <a:pt x="7821" y="564"/>
                    <a:pt x="7653" y="496"/>
                    <a:pt x="7479" y="433"/>
                  </a:cubicBezTo>
                  <a:cubicBezTo>
                    <a:pt x="7272" y="360"/>
                    <a:pt x="7055" y="295"/>
                    <a:pt x="6835" y="239"/>
                  </a:cubicBezTo>
                  <a:cubicBezTo>
                    <a:pt x="6192" y="80"/>
                    <a:pt x="5500" y="1"/>
                    <a:pt x="48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11"/>
            <p:cNvSpPr/>
            <p:nvPr/>
          </p:nvSpPr>
          <p:spPr>
            <a:xfrm>
              <a:off x="7329254" y="2801178"/>
              <a:ext cx="234617" cy="351874"/>
            </a:xfrm>
            <a:custGeom>
              <a:rect b="b" l="l" r="r" t="t"/>
              <a:pathLst>
                <a:path extrusionOk="0" h="4220" w="2814">
                  <a:moveTo>
                    <a:pt x="1577" y="1"/>
                  </a:moveTo>
                  <a:cubicBezTo>
                    <a:pt x="1450" y="63"/>
                    <a:pt x="1328" y="130"/>
                    <a:pt x="1211" y="200"/>
                  </a:cubicBezTo>
                  <a:cubicBezTo>
                    <a:pt x="985" y="337"/>
                    <a:pt x="791" y="485"/>
                    <a:pt x="630" y="639"/>
                  </a:cubicBezTo>
                  <a:cubicBezTo>
                    <a:pt x="444" y="817"/>
                    <a:pt x="301" y="1003"/>
                    <a:pt x="203" y="1195"/>
                  </a:cubicBezTo>
                  <a:cubicBezTo>
                    <a:pt x="56" y="1478"/>
                    <a:pt x="1" y="1771"/>
                    <a:pt x="38" y="2061"/>
                  </a:cubicBezTo>
                  <a:cubicBezTo>
                    <a:pt x="62" y="2252"/>
                    <a:pt x="126" y="2443"/>
                    <a:pt x="231" y="2627"/>
                  </a:cubicBezTo>
                  <a:cubicBezTo>
                    <a:pt x="254" y="2670"/>
                    <a:pt x="280" y="2712"/>
                    <a:pt x="309" y="2754"/>
                  </a:cubicBezTo>
                  <a:cubicBezTo>
                    <a:pt x="437" y="2948"/>
                    <a:pt x="611" y="3134"/>
                    <a:pt x="829" y="3310"/>
                  </a:cubicBezTo>
                  <a:cubicBezTo>
                    <a:pt x="901" y="3368"/>
                    <a:pt x="980" y="3426"/>
                    <a:pt x="1063" y="3481"/>
                  </a:cubicBezTo>
                  <a:cubicBezTo>
                    <a:pt x="1145" y="3537"/>
                    <a:pt x="1233" y="3591"/>
                    <a:pt x="1327" y="3644"/>
                  </a:cubicBezTo>
                  <a:cubicBezTo>
                    <a:pt x="1433" y="3706"/>
                    <a:pt x="1547" y="3764"/>
                    <a:pt x="1667" y="3821"/>
                  </a:cubicBezTo>
                  <a:cubicBezTo>
                    <a:pt x="1814" y="3890"/>
                    <a:pt x="1967" y="3953"/>
                    <a:pt x="2124" y="4009"/>
                  </a:cubicBezTo>
                  <a:cubicBezTo>
                    <a:pt x="2234" y="4049"/>
                    <a:pt x="2346" y="4087"/>
                    <a:pt x="2461" y="4122"/>
                  </a:cubicBezTo>
                  <a:cubicBezTo>
                    <a:pt x="2577" y="4157"/>
                    <a:pt x="2694" y="4189"/>
                    <a:pt x="2814" y="4219"/>
                  </a:cubicBezTo>
                  <a:lnTo>
                    <a:pt x="15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11"/>
            <p:cNvSpPr/>
            <p:nvPr/>
          </p:nvSpPr>
          <p:spPr>
            <a:xfrm>
              <a:off x="7329671" y="2913160"/>
              <a:ext cx="55444" cy="152590"/>
            </a:xfrm>
            <a:custGeom>
              <a:rect b="b" l="l" r="r" t="t"/>
              <a:pathLst>
                <a:path extrusionOk="0" h="1830" w="665">
                  <a:moveTo>
                    <a:pt x="129" y="1"/>
                  </a:moveTo>
                  <a:cubicBezTo>
                    <a:pt x="33" y="237"/>
                    <a:pt x="1" y="477"/>
                    <a:pt x="32" y="718"/>
                  </a:cubicBezTo>
                  <a:cubicBezTo>
                    <a:pt x="56" y="909"/>
                    <a:pt x="120" y="1100"/>
                    <a:pt x="225" y="1284"/>
                  </a:cubicBezTo>
                  <a:cubicBezTo>
                    <a:pt x="248" y="1327"/>
                    <a:pt x="274" y="1369"/>
                    <a:pt x="302" y="1411"/>
                  </a:cubicBezTo>
                  <a:cubicBezTo>
                    <a:pt x="399" y="1555"/>
                    <a:pt x="520" y="1695"/>
                    <a:pt x="664" y="1830"/>
                  </a:cubicBezTo>
                  <a:lnTo>
                    <a:pt x="129"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11"/>
            <p:cNvSpPr/>
            <p:nvPr/>
          </p:nvSpPr>
          <p:spPr>
            <a:xfrm>
              <a:off x="7507758" y="2763822"/>
              <a:ext cx="179256" cy="407740"/>
            </a:xfrm>
            <a:custGeom>
              <a:rect b="b" l="l" r="r" t="t"/>
              <a:pathLst>
                <a:path extrusionOk="0" h="4890" w="2150">
                  <a:moveTo>
                    <a:pt x="715" y="1"/>
                  </a:moveTo>
                  <a:cubicBezTo>
                    <a:pt x="491" y="53"/>
                    <a:pt x="274" y="116"/>
                    <a:pt x="67" y="187"/>
                  </a:cubicBezTo>
                  <a:cubicBezTo>
                    <a:pt x="45" y="195"/>
                    <a:pt x="23" y="203"/>
                    <a:pt x="1" y="210"/>
                  </a:cubicBezTo>
                  <a:lnTo>
                    <a:pt x="1350" y="4804"/>
                  </a:lnTo>
                  <a:cubicBezTo>
                    <a:pt x="1613" y="4845"/>
                    <a:pt x="1881" y="4874"/>
                    <a:pt x="2150" y="4890"/>
                  </a:cubicBezTo>
                  <a:lnTo>
                    <a:pt x="715"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11"/>
            <p:cNvSpPr/>
            <p:nvPr/>
          </p:nvSpPr>
          <p:spPr>
            <a:xfrm>
              <a:off x="7696684" y="2745228"/>
              <a:ext cx="190595" cy="422583"/>
            </a:xfrm>
            <a:custGeom>
              <a:rect b="b" l="l" r="r" t="t"/>
              <a:pathLst>
                <a:path extrusionOk="0" h="5068" w="2286">
                  <a:moveTo>
                    <a:pt x="404" y="0"/>
                  </a:moveTo>
                  <a:cubicBezTo>
                    <a:pt x="270" y="0"/>
                    <a:pt x="135" y="3"/>
                    <a:pt x="1" y="9"/>
                  </a:cubicBezTo>
                  <a:lnTo>
                    <a:pt x="1485" y="5067"/>
                  </a:lnTo>
                  <a:cubicBezTo>
                    <a:pt x="1758" y="5034"/>
                    <a:pt x="2026" y="4989"/>
                    <a:pt x="2285" y="4931"/>
                  </a:cubicBezTo>
                  <a:lnTo>
                    <a:pt x="841" y="12"/>
                  </a:lnTo>
                  <a:cubicBezTo>
                    <a:pt x="696" y="4"/>
                    <a:pt x="550" y="0"/>
                    <a:pt x="404"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11"/>
            <p:cNvSpPr/>
            <p:nvPr/>
          </p:nvSpPr>
          <p:spPr>
            <a:xfrm>
              <a:off x="7790896" y="2747730"/>
              <a:ext cx="152243" cy="403154"/>
            </a:xfrm>
            <a:custGeom>
              <a:rect b="b" l="l" r="r" t="t"/>
              <a:pathLst>
                <a:path extrusionOk="0" h="4835" w="1826">
                  <a:moveTo>
                    <a:pt x="0" y="1"/>
                  </a:moveTo>
                  <a:lnTo>
                    <a:pt x="1420" y="4835"/>
                  </a:lnTo>
                  <a:cubicBezTo>
                    <a:pt x="1557" y="4800"/>
                    <a:pt x="1693" y="4759"/>
                    <a:pt x="1825" y="4716"/>
                  </a:cubicBezTo>
                  <a:lnTo>
                    <a:pt x="455" y="49"/>
                  </a:lnTo>
                  <a:cubicBezTo>
                    <a:pt x="305" y="28"/>
                    <a:pt x="153" y="1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11"/>
            <p:cNvSpPr/>
            <p:nvPr/>
          </p:nvSpPr>
          <p:spPr>
            <a:xfrm>
              <a:off x="8014256" y="2808432"/>
              <a:ext cx="118309" cy="248980"/>
            </a:xfrm>
            <a:custGeom>
              <a:rect b="b" l="l" r="r" t="t"/>
              <a:pathLst>
                <a:path extrusionOk="0" h="2986" w="1419">
                  <a:moveTo>
                    <a:pt x="1" y="0"/>
                  </a:moveTo>
                  <a:lnTo>
                    <a:pt x="875" y="2986"/>
                  </a:lnTo>
                  <a:cubicBezTo>
                    <a:pt x="897" y="2962"/>
                    <a:pt x="919" y="2939"/>
                    <a:pt x="941" y="2915"/>
                  </a:cubicBezTo>
                  <a:cubicBezTo>
                    <a:pt x="1109" y="2725"/>
                    <a:pt x="1232" y="2529"/>
                    <a:pt x="1309" y="2327"/>
                  </a:cubicBezTo>
                  <a:cubicBezTo>
                    <a:pt x="1326" y="2284"/>
                    <a:pt x="1340" y="2240"/>
                    <a:pt x="1352" y="2196"/>
                  </a:cubicBezTo>
                  <a:cubicBezTo>
                    <a:pt x="1405" y="2007"/>
                    <a:pt x="1418" y="1813"/>
                    <a:pt x="1390" y="1622"/>
                  </a:cubicBezTo>
                  <a:cubicBezTo>
                    <a:pt x="1350" y="1332"/>
                    <a:pt x="1218" y="1046"/>
                    <a:pt x="994" y="777"/>
                  </a:cubicBezTo>
                  <a:cubicBezTo>
                    <a:pt x="845" y="594"/>
                    <a:pt x="655" y="420"/>
                    <a:pt x="423" y="259"/>
                  </a:cubicBezTo>
                  <a:cubicBezTo>
                    <a:pt x="383" y="230"/>
                    <a:pt x="340" y="203"/>
                    <a:pt x="298" y="175"/>
                  </a:cubicBezTo>
                  <a:cubicBezTo>
                    <a:pt x="280" y="164"/>
                    <a:pt x="260" y="150"/>
                    <a:pt x="241" y="139"/>
                  </a:cubicBezTo>
                  <a:cubicBezTo>
                    <a:pt x="222" y="127"/>
                    <a:pt x="202" y="114"/>
                    <a:pt x="183" y="103"/>
                  </a:cubicBezTo>
                  <a:cubicBezTo>
                    <a:pt x="123" y="69"/>
                    <a:pt x="64" y="33"/>
                    <a:pt x="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11"/>
            <p:cNvSpPr/>
            <p:nvPr/>
          </p:nvSpPr>
          <p:spPr>
            <a:xfrm>
              <a:off x="7398121" y="2799677"/>
              <a:ext cx="665332" cy="318771"/>
            </a:xfrm>
            <a:custGeom>
              <a:rect b="b" l="l" r="r" t="t"/>
              <a:pathLst>
                <a:path extrusionOk="0" h="3823" w="7980">
                  <a:moveTo>
                    <a:pt x="3986" y="0"/>
                  </a:moveTo>
                  <a:cubicBezTo>
                    <a:pt x="3063" y="0"/>
                    <a:pt x="2146" y="190"/>
                    <a:pt x="1456" y="562"/>
                  </a:cubicBezTo>
                  <a:cubicBezTo>
                    <a:pt x="1400" y="593"/>
                    <a:pt x="1345" y="624"/>
                    <a:pt x="1293" y="656"/>
                  </a:cubicBezTo>
                  <a:cubicBezTo>
                    <a:pt x="1" y="1452"/>
                    <a:pt x="163" y="2659"/>
                    <a:pt x="1657" y="3352"/>
                  </a:cubicBezTo>
                  <a:cubicBezTo>
                    <a:pt x="2336" y="3668"/>
                    <a:pt x="3174" y="3823"/>
                    <a:pt x="4007" y="3823"/>
                  </a:cubicBezTo>
                  <a:cubicBezTo>
                    <a:pt x="5005" y="3823"/>
                    <a:pt x="5997" y="3601"/>
                    <a:pt x="6701" y="3166"/>
                  </a:cubicBezTo>
                  <a:cubicBezTo>
                    <a:pt x="6754" y="3134"/>
                    <a:pt x="6804" y="3101"/>
                    <a:pt x="6852" y="3066"/>
                  </a:cubicBezTo>
                  <a:cubicBezTo>
                    <a:pt x="7979" y="2273"/>
                    <a:pt x="7769" y="1136"/>
                    <a:pt x="6337" y="470"/>
                  </a:cubicBezTo>
                  <a:cubicBezTo>
                    <a:pt x="5657" y="155"/>
                    <a:pt x="4819" y="0"/>
                    <a:pt x="3986"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11"/>
            <p:cNvSpPr/>
            <p:nvPr/>
          </p:nvSpPr>
          <p:spPr>
            <a:xfrm>
              <a:off x="7398121" y="2799677"/>
              <a:ext cx="665332" cy="318771"/>
            </a:xfrm>
            <a:custGeom>
              <a:rect b="b" l="l" r="r" t="t"/>
              <a:pathLst>
                <a:path extrusionOk="0" h="3823" w="7980">
                  <a:moveTo>
                    <a:pt x="3986" y="0"/>
                  </a:moveTo>
                  <a:cubicBezTo>
                    <a:pt x="3063" y="0"/>
                    <a:pt x="2146" y="190"/>
                    <a:pt x="1456" y="562"/>
                  </a:cubicBezTo>
                  <a:cubicBezTo>
                    <a:pt x="1400" y="593"/>
                    <a:pt x="1345" y="624"/>
                    <a:pt x="1293" y="656"/>
                  </a:cubicBezTo>
                  <a:cubicBezTo>
                    <a:pt x="1" y="1452"/>
                    <a:pt x="163" y="2659"/>
                    <a:pt x="1657" y="3352"/>
                  </a:cubicBezTo>
                  <a:cubicBezTo>
                    <a:pt x="2336" y="3668"/>
                    <a:pt x="3174" y="3823"/>
                    <a:pt x="4007" y="3823"/>
                  </a:cubicBezTo>
                  <a:cubicBezTo>
                    <a:pt x="5005" y="3823"/>
                    <a:pt x="5997" y="3601"/>
                    <a:pt x="6701" y="3166"/>
                  </a:cubicBezTo>
                  <a:cubicBezTo>
                    <a:pt x="6754" y="3134"/>
                    <a:pt x="6804" y="3101"/>
                    <a:pt x="6852" y="3066"/>
                  </a:cubicBezTo>
                  <a:cubicBezTo>
                    <a:pt x="7979" y="2273"/>
                    <a:pt x="7769" y="1136"/>
                    <a:pt x="6337" y="470"/>
                  </a:cubicBezTo>
                  <a:cubicBezTo>
                    <a:pt x="5657" y="155"/>
                    <a:pt x="4819" y="0"/>
                    <a:pt x="39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11"/>
            <p:cNvSpPr/>
            <p:nvPr/>
          </p:nvSpPr>
          <p:spPr>
            <a:xfrm>
              <a:off x="7439475" y="2806764"/>
              <a:ext cx="584626" cy="304596"/>
            </a:xfrm>
            <a:custGeom>
              <a:rect b="b" l="l" r="r" t="t"/>
              <a:pathLst>
                <a:path extrusionOk="0" h="3653" w="7012">
                  <a:moveTo>
                    <a:pt x="3493" y="0"/>
                  </a:moveTo>
                  <a:cubicBezTo>
                    <a:pt x="2610" y="0"/>
                    <a:pt x="1733" y="182"/>
                    <a:pt x="1073" y="538"/>
                  </a:cubicBezTo>
                  <a:cubicBezTo>
                    <a:pt x="1063" y="545"/>
                    <a:pt x="1052" y="550"/>
                    <a:pt x="1040" y="555"/>
                  </a:cubicBezTo>
                  <a:cubicBezTo>
                    <a:pt x="998" y="579"/>
                    <a:pt x="957" y="603"/>
                    <a:pt x="917" y="626"/>
                  </a:cubicBezTo>
                  <a:cubicBezTo>
                    <a:pt x="671" y="778"/>
                    <a:pt x="480" y="944"/>
                    <a:pt x="344" y="1119"/>
                  </a:cubicBezTo>
                  <a:cubicBezTo>
                    <a:pt x="20" y="1536"/>
                    <a:pt x="0" y="2000"/>
                    <a:pt x="271" y="2421"/>
                  </a:cubicBezTo>
                  <a:cubicBezTo>
                    <a:pt x="432" y="2667"/>
                    <a:pt x="692" y="2898"/>
                    <a:pt x="1051" y="3096"/>
                  </a:cubicBezTo>
                  <a:cubicBezTo>
                    <a:pt x="1118" y="3133"/>
                    <a:pt x="1189" y="3170"/>
                    <a:pt x="1265" y="3204"/>
                  </a:cubicBezTo>
                  <a:cubicBezTo>
                    <a:pt x="1334" y="3235"/>
                    <a:pt x="1403" y="3266"/>
                    <a:pt x="1474" y="3293"/>
                  </a:cubicBezTo>
                  <a:cubicBezTo>
                    <a:pt x="1625" y="3353"/>
                    <a:pt x="1782" y="3405"/>
                    <a:pt x="1943" y="3450"/>
                  </a:cubicBezTo>
                  <a:cubicBezTo>
                    <a:pt x="2436" y="3585"/>
                    <a:pt x="2974" y="3652"/>
                    <a:pt x="3509" y="3652"/>
                  </a:cubicBezTo>
                  <a:cubicBezTo>
                    <a:pt x="4204" y="3652"/>
                    <a:pt x="4894" y="3540"/>
                    <a:pt x="5479" y="3319"/>
                  </a:cubicBezTo>
                  <a:cubicBezTo>
                    <a:pt x="5627" y="3263"/>
                    <a:pt x="5769" y="3200"/>
                    <a:pt x="5901" y="3130"/>
                  </a:cubicBezTo>
                  <a:cubicBezTo>
                    <a:pt x="5964" y="3097"/>
                    <a:pt x="6024" y="3061"/>
                    <a:pt x="6084" y="3026"/>
                  </a:cubicBezTo>
                  <a:cubicBezTo>
                    <a:pt x="6134" y="2995"/>
                    <a:pt x="6183" y="2962"/>
                    <a:pt x="6228" y="2932"/>
                  </a:cubicBezTo>
                  <a:cubicBezTo>
                    <a:pt x="6241" y="2922"/>
                    <a:pt x="6254" y="2913"/>
                    <a:pt x="6266" y="2903"/>
                  </a:cubicBezTo>
                  <a:cubicBezTo>
                    <a:pt x="6568" y="2682"/>
                    <a:pt x="6764" y="2434"/>
                    <a:pt x="6856" y="2179"/>
                  </a:cubicBezTo>
                  <a:cubicBezTo>
                    <a:pt x="7012" y="1742"/>
                    <a:pt x="6868" y="1284"/>
                    <a:pt x="6435" y="895"/>
                  </a:cubicBezTo>
                  <a:cubicBezTo>
                    <a:pt x="6254" y="732"/>
                    <a:pt x="6020" y="582"/>
                    <a:pt x="5738" y="450"/>
                  </a:cubicBezTo>
                  <a:cubicBezTo>
                    <a:pt x="5691" y="429"/>
                    <a:pt x="5645" y="407"/>
                    <a:pt x="5596" y="387"/>
                  </a:cubicBezTo>
                  <a:cubicBezTo>
                    <a:pt x="4974" y="128"/>
                    <a:pt x="4232" y="0"/>
                    <a:pt x="3493"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11"/>
            <p:cNvSpPr/>
            <p:nvPr/>
          </p:nvSpPr>
          <p:spPr>
            <a:xfrm>
              <a:off x="7439475" y="2806764"/>
              <a:ext cx="584626" cy="304596"/>
            </a:xfrm>
            <a:custGeom>
              <a:rect b="b" l="l" r="r" t="t"/>
              <a:pathLst>
                <a:path extrusionOk="0" h="3653" w="7012">
                  <a:moveTo>
                    <a:pt x="3493" y="0"/>
                  </a:moveTo>
                  <a:cubicBezTo>
                    <a:pt x="2610" y="0"/>
                    <a:pt x="1733" y="182"/>
                    <a:pt x="1073" y="538"/>
                  </a:cubicBezTo>
                  <a:cubicBezTo>
                    <a:pt x="1063" y="545"/>
                    <a:pt x="1052" y="550"/>
                    <a:pt x="1040" y="555"/>
                  </a:cubicBezTo>
                  <a:cubicBezTo>
                    <a:pt x="998" y="579"/>
                    <a:pt x="957" y="603"/>
                    <a:pt x="917" y="626"/>
                  </a:cubicBezTo>
                  <a:cubicBezTo>
                    <a:pt x="671" y="778"/>
                    <a:pt x="480" y="944"/>
                    <a:pt x="344" y="1119"/>
                  </a:cubicBezTo>
                  <a:cubicBezTo>
                    <a:pt x="20" y="1536"/>
                    <a:pt x="0" y="2000"/>
                    <a:pt x="271" y="2421"/>
                  </a:cubicBezTo>
                  <a:cubicBezTo>
                    <a:pt x="432" y="2667"/>
                    <a:pt x="692" y="2898"/>
                    <a:pt x="1051" y="3096"/>
                  </a:cubicBezTo>
                  <a:cubicBezTo>
                    <a:pt x="1118" y="3133"/>
                    <a:pt x="1189" y="3170"/>
                    <a:pt x="1265" y="3204"/>
                  </a:cubicBezTo>
                  <a:cubicBezTo>
                    <a:pt x="1334" y="3235"/>
                    <a:pt x="1403" y="3266"/>
                    <a:pt x="1474" y="3293"/>
                  </a:cubicBezTo>
                  <a:cubicBezTo>
                    <a:pt x="1625" y="3353"/>
                    <a:pt x="1782" y="3405"/>
                    <a:pt x="1943" y="3450"/>
                  </a:cubicBezTo>
                  <a:cubicBezTo>
                    <a:pt x="2436" y="3585"/>
                    <a:pt x="2974" y="3652"/>
                    <a:pt x="3509" y="3652"/>
                  </a:cubicBezTo>
                  <a:cubicBezTo>
                    <a:pt x="4204" y="3652"/>
                    <a:pt x="4894" y="3540"/>
                    <a:pt x="5479" y="3319"/>
                  </a:cubicBezTo>
                  <a:cubicBezTo>
                    <a:pt x="5627" y="3263"/>
                    <a:pt x="5769" y="3200"/>
                    <a:pt x="5901" y="3130"/>
                  </a:cubicBezTo>
                  <a:cubicBezTo>
                    <a:pt x="5964" y="3097"/>
                    <a:pt x="6024" y="3061"/>
                    <a:pt x="6084" y="3026"/>
                  </a:cubicBezTo>
                  <a:cubicBezTo>
                    <a:pt x="6134" y="2995"/>
                    <a:pt x="6183" y="2962"/>
                    <a:pt x="6228" y="2932"/>
                  </a:cubicBezTo>
                  <a:cubicBezTo>
                    <a:pt x="6241" y="2922"/>
                    <a:pt x="6254" y="2913"/>
                    <a:pt x="6266" y="2903"/>
                  </a:cubicBezTo>
                  <a:cubicBezTo>
                    <a:pt x="6568" y="2682"/>
                    <a:pt x="6764" y="2434"/>
                    <a:pt x="6856" y="2179"/>
                  </a:cubicBezTo>
                  <a:cubicBezTo>
                    <a:pt x="7012" y="1742"/>
                    <a:pt x="6868" y="1284"/>
                    <a:pt x="6435" y="895"/>
                  </a:cubicBezTo>
                  <a:cubicBezTo>
                    <a:pt x="6254" y="732"/>
                    <a:pt x="6020" y="582"/>
                    <a:pt x="5738" y="450"/>
                  </a:cubicBezTo>
                  <a:cubicBezTo>
                    <a:pt x="5691" y="429"/>
                    <a:pt x="5645" y="407"/>
                    <a:pt x="5596" y="387"/>
                  </a:cubicBezTo>
                  <a:cubicBezTo>
                    <a:pt x="4974" y="128"/>
                    <a:pt x="4232" y="0"/>
                    <a:pt x="3493"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11"/>
            <p:cNvSpPr/>
            <p:nvPr/>
          </p:nvSpPr>
          <p:spPr>
            <a:xfrm>
              <a:off x="7448312" y="2840201"/>
              <a:ext cx="566366" cy="271160"/>
            </a:xfrm>
            <a:custGeom>
              <a:rect b="b" l="l" r="r" t="t"/>
              <a:pathLst>
                <a:path extrusionOk="0" h="3252" w="6793">
                  <a:moveTo>
                    <a:pt x="3389" y="0"/>
                  </a:moveTo>
                  <a:cubicBezTo>
                    <a:pt x="2506" y="0"/>
                    <a:pt x="1629" y="182"/>
                    <a:pt x="970" y="539"/>
                  </a:cubicBezTo>
                  <a:cubicBezTo>
                    <a:pt x="959" y="544"/>
                    <a:pt x="947" y="550"/>
                    <a:pt x="937" y="556"/>
                  </a:cubicBezTo>
                  <a:cubicBezTo>
                    <a:pt x="894" y="579"/>
                    <a:pt x="853" y="602"/>
                    <a:pt x="813" y="628"/>
                  </a:cubicBezTo>
                  <a:cubicBezTo>
                    <a:pt x="568" y="780"/>
                    <a:pt x="376" y="945"/>
                    <a:pt x="241" y="1120"/>
                  </a:cubicBezTo>
                  <a:cubicBezTo>
                    <a:pt x="115" y="1283"/>
                    <a:pt x="36" y="1453"/>
                    <a:pt x="1" y="1625"/>
                  </a:cubicBezTo>
                  <a:cubicBezTo>
                    <a:pt x="30" y="1759"/>
                    <a:pt x="85" y="1893"/>
                    <a:pt x="169" y="2020"/>
                  </a:cubicBezTo>
                  <a:cubicBezTo>
                    <a:pt x="328" y="2267"/>
                    <a:pt x="589" y="2499"/>
                    <a:pt x="948" y="2695"/>
                  </a:cubicBezTo>
                  <a:cubicBezTo>
                    <a:pt x="1017" y="2732"/>
                    <a:pt x="1086" y="2769"/>
                    <a:pt x="1161" y="2803"/>
                  </a:cubicBezTo>
                  <a:cubicBezTo>
                    <a:pt x="1230" y="2834"/>
                    <a:pt x="1298" y="2865"/>
                    <a:pt x="1371" y="2892"/>
                  </a:cubicBezTo>
                  <a:cubicBezTo>
                    <a:pt x="1521" y="2953"/>
                    <a:pt x="1678" y="3003"/>
                    <a:pt x="1841" y="3049"/>
                  </a:cubicBezTo>
                  <a:cubicBezTo>
                    <a:pt x="2333" y="3184"/>
                    <a:pt x="2870" y="3251"/>
                    <a:pt x="3406" y="3251"/>
                  </a:cubicBezTo>
                  <a:cubicBezTo>
                    <a:pt x="4100" y="3251"/>
                    <a:pt x="4791" y="3139"/>
                    <a:pt x="5375" y="2918"/>
                  </a:cubicBezTo>
                  <a:cubicBezTo>
                    <a:pt x="5523" y="2863"/>
                    <a:pt x="5664" y="2800"/>
                    <a:pt x="5797" y="2729"/>
                  </a:cubicBezTo>
                  <a:cubicBezTo>
                    <a:pt x="5860" y="2696"/>
                    <a:pt x="5922" y="2663"/>
                    <a:pt x="5981" y="2626"/>
                  </a:cubicBezTo>
                  <a:cubicBezTo>
                    <a:pt x="6030" y="2595"/>
                    <a:pt x="6078" y="2562"/>
                    <a:pt x="6124" y="2531"/>
                  </a:cubicBezTo>
                  <a:cubicBezTo>
                    <a:pt x="6138" y="2521"/>
                    <a:pt x="6150" y="2512"/>
                    <a:pt x="6162" y="2502"/>
                  </a:cubicBezTo>
                  <a:cubicBezTo>
                    <a:pt x="6464" y="2281"/>
                    <a:pt x="6660" y="2033"/>
                    <a:pt x="6752" y="1778"/>
                  </a:cubicBezTo>
                  <a:cubicBezTo>
                    <a:pt x="6769" y="1729"/>
                    <a:pt x="6782" y="1679"/>
                    <a:pt x="6793" y="1630"/>
                  </a:cubicBezTo>
                  <a:cubicBezTo>
                    <a:pt x="6739" y="1374"/>
                    <a:pt x="6586" y="1124"/>
                    <a:pt x="6333" y="897"/>
                  </a:cubicBezTo>
                  <a:cubicBezTo>
                    <a:pt x="6149" y="732"/>
                    <a:pt x="5916" y="581"/>
                    <a:pt x="5633" y="450"/>
                  </a:cubicBezTo>
                  <a:cubicBezTo>
                    <a:pt x="5586" y="428"/>
                    <a:pt x="5540" y="407"/>
                    <a:pt x="5491" y="387"/>
                  </a:cubicBezTo>
                  <a:cubicBezTo>
                    <a:pt x="4869" y="128"/>
                    <a:pt x="4127" y="0"/>
                    <a:pt x="338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11"/>
            <p:cNvSpPr/>
            <p:nvPr/>
          </p:nvSpPr>
          <p:spPr>
            <a:xfrm>
              <a:off x="7448312" y="2840201"/>
              <a:ext cx="566366" cy="271160"/>
            </a:xfrm>
            <a:custGeom>
              <a:rect b="b" l="l" r="r" t="t"/>
              <a:pathLst>
                <a:path extrusionOk="0" h="3252" w="6793">
                  <a:moveTo>
                    <a:pt x="3389" y="0"/>
                  </a:moveTo>
                  <a:cubicBezTo>
                    <a:pt x="2506" y="0"/>
                    <a:pt x="1629" y="182"/>
                    <a:pt x="970" y="539"/>
                  </a:cubicBezTo>
                  <a:cubicBezTo>
                    <a:pt x="959" y="544"/>
                    <a:pt x="947" y="550"/>
                    <a:pt x="937" y="556"/>
                  </a:cubicBezTo>
                  <a:cubicBezTo>
                    <a:pt x="894" y="579"/>
                    <a:pt x="853" y="602"/>
                    <a:pt x="813" y="628"/>
                  </a:cubicBezTo>
                  <a:cubicBezTo>
                    <a:pt x="568" y="780"/>
                    <a:pt x="376" y="945"/>
                    <a:pt x="241" y="1120"/>
                  </a:cubicBezTo>
                  <a:cubicBezTo>
                    <a:pt x="115" y="1283"/>
                    <a:pt x="36" y="1453"/>
                    <a:pt x="1" y="1625"/>
                  </a:cubicBezTo>
                  <a:cubicBezTo>
                    <a:pt x="30" y="1759"/>
                    <a:pt x="85" y="1893"/>
                    <a:pt x="169" y="2020"/>
                  </a:cubicBezTo>
                  <a:cubicBezTo>
                    <a:pt x="328" y="2267"/>
                    <a:pt x="589" y="2499"/>
                    <a:pt x="948" y="2695"/>
                  </a:cubicBezTo>
                  <a:cubicBezTo>
                    <a:pt x="1017" y="2732"/>
                    <a:pt x="1086" y="2769"/>
                    <a:pt x="1161" y="2803"/>
                  </a:cubicBezTo>
                  <a:cubicBezTo>
                    <a:pt x="1230" y="2834"/>
                    <a:pt x="1298" y="2865"/>
                    <a:pt x="1371" y="2892"/>
                  </a:cubicBezTo>
                  <a:cubicBezTo>
                    <a:pt x="1521" y="2953"/>
                    <a:pt x="1678" y="3003"/>
                    <a:pt x="1841" y="3049"/>
                  </a:cubicBezTo>
                  <a:cubicBezTo>
                    <a:pt x="2333" y="3184"/>
                    <a:pt x="2870" y="3251"/>
                    <a:pt x="3406" y="3251"/>
                  </a:cubicBezTo>
                  <a:cubicBezTo>
                    <a:pt x="4100" y="3251"/>
                    <a:pt x="4791" y="3139"/>
                    <a:pt x="5375" y="2918"/>
                  </a:cubicBezTo>
                  <a:cubicBezTo>
                    <a:pt x="5523" y="2863"/>
                    <a:pt x="5664" y="2800"/>
                    <a:pt x="5797" y="2729"/>
                  </a:cubicBezTo>
                  <a:cubicBezTo>
                    <a:pt x="5860" y="2696"/>
                    <a:pt x="5922" y="2663"/>
                    <a:pt x="5981" y="2626"/>
                  </a:cubicBezTo>
                  <a:cubicBezTo>
                    <a:pt x="6030" y="2595"/>
                    <a:pt x="6078" y="2562"/>
                    <a:pt x="6124" y="2531"/>
                  </a:cubicBezTo>
                  <a:cubicBezTo>
                    <a:pt x="6138" y="2521"/>
                    <a:pt x="6150" y="2512"/>
                    <a:pt x="6162" y="2502"/>
                  </a:cubicBezTo>
                  <a:cubicBezTo>
                    <a:pt x="6464" y="2281"/>
                    <a:pt x="6660" y="2033"/>
                    <a:pt x="6752" y="1778"/>
                  </a:cubicBezTo>
                  <a:cubicBezTo>
                    <a:pt x="6769" y="1729"/>
                    <a:pt x="6782" y="1679"/>
                    <a:pt x="6793" y="1630"/>
                  </a:cubicBezTo>
                  <a:cubicBezTo>
                    <a:pt x="6739" y="1374"/>
                    <a:pt x="6586" y="1124"/>
                    <a:pt x="6333" y="897"/>
                  </a:cubicBezTo>
                  <a:cubicBezTo>
                    <a:pt x="6149" y="732"/>
                    <a:pt x="5916" y="581"/>
                    <a:pt x="5633" y="450"/>
                  </a:cubicBezTo>
                  <a:cubicBezTo>
                    <a:pt x="5586" y="428"/>
                    <a:pt x="5540" y="407"/>
                    <a:pt x="5491" y="387"/>
                  </a:cubicBezTo>
                  <a:cubicBezTo>
                    <a:pt x="4869" y="128"/>
                    <a:pt x="4127" y="0"/>
                    <a:pt x="3389"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11"/>
            <p:cNvSpPr/>
            <p:nvPr/>
          </p:nvSpPr>
          <p:spPr>
            <a:xfrm>
              <a:off x="7332089" y="2972945"/>
              <a:ext cx="791396" cy="202369"/>
            </a:xfrm>
            <a:custGeom>
              <a:rect b="b" l="l" r="r" t="t"/>
              <a:pathLst>
                <a:path extrusionOk="0" h="2427" w="9492">
                  <a:moveTo>
                    <a:pt x="9492" y="354"/>
                  </a:moveTo>
                  <a:cubicBezTo>
                    <a:pt x="9467" y="409"/>
                    <a:pt x="9440" y="462"/>
                    <a:pt x="9412" y="514"/>
                  </a:cubicBezTo>
                  <a:lnTo>
                    <a:pt x="9412" y="514"/>
                  </a:lnTo>
                  <a:cubicBezTo>
                    <a:pt x="9440" y="463"/>
                    <a:pt x="9467" y="409"/>
                    <a:pt x="9492" y="354"/>
                  </a:cubicBezTo>
                  <a:close/>
                  <a:moveTo>
                    <a:pt x="0" y="1"/>
                  </a:moveTo>
                  <a:cubicBezTo>
                    <a:pt x="61" y="513"/>
                    <a:pt x="388" y="944"/>
                    <a:pt x="784" y="1264"/>
                  </a:cubicBezTo>
                  <a:lnTo>
                    <a:pt x="782" y="1263"/>
                  </a:lnTo>
                  <a:lnTo>
                    <a:pt x="782" y="1263"/>
                  </a:lnTo>
                  <a:cubicBezTo>
                    <a:pt x="1882" y="2114"/>
                    <a:pt x="3376" y="2427"/>
                    <a:pt x="4839" y="2427"/>
                  </a:cubicBezTo>
                  <a:cubicBezTo>
                    <a:pt x="4936" y="2427"/>
                    <a:pt x="5033" y="2425"/>
                    <a:pt x="5130" y="2423"/>
                  </a:cubicBezTo>
                  <a:cubicBezTo>
                    <a:pt x="6643" y="2334"/>
                    <a:pt x="8637" y="1938"/>
                    <a:pt x="9412" y="514"/>
                  </a:cubicBezTo>
                  <a:lnTo>
                    <a:pt x="9412" y="514"/>
                  </a:lnTo>
                  <a:cubicBezTo>
                    <a:pt x="8811" y="1605"/>
                    <a:pt x="7373" y="2053"/>
                    <a:pt x="6190" y="2260"/>
                  </a:cubicBezTo>
                  <a:cubicBezTo>
                    <a:pt x="5719" y="2328"/>
                    <a:pt x="5237" y="2365"/>
                    <a:pt x="4756" y="2365"/>
                  </a:cubicBezTo>
                  <a:cubicBezTo>
                    <a:pt x="3318" y="2365"/>
                    <a:pt x="1893" y="2037"/>
                    <a:pt x="802" y="1234"/>
                  </a:cubicBezTo>
                  <a:lnTo>
                    <a:pt x="802" y="1234"/>
                  </a:lnTo>
                  <a:lnTo>
                    <a:pt x="804" y="1236"/>
                  </a:lnTo>
                  <a:cubicBezTo>
                    <a:pt x="409" y="924"/>
                    <a:pt x="71" y="507"/>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11"/>
            <p:cNvSpPr/>
            <p:nvPr/>
          </p:nvSpPr>
          <p:spPr>
            <a:xfrm>
              <a:off x="7520848" y="2849456"/>
              <a:ext cx="404952" cy="242310"/>
            </a:xfrm>
            <a:custGeom>
              <a:rect b="b" l="l" r="r" t="t"/>
              <a:pathLst>
                <a:path extrusionOk="0" h="2906" w="4857">
                  <a:moveTo>
                    <a:pt x="2327" y="0"/>
                  </a:moveTo>
                  <a:cubicBezTo>
                    <a:pt x="1923" y="0"/>
                    <a:pt x="1505" y="101"/>
                    <a:pt x="1093" y="303"/>
                  </a:cubicBezTo>
                  <a:lnTo>
                    <a:pt x="625" y="107"/>
                  </a:lnTo>
                  <a:lnTo>
                    <a:pt x="0" y="507"/>
                  </a:lnTo>
                  <a:lnTo>
                    <a:pt x="0" y="1060"/>
                  </a:lnTo>
                  <a:lnTo>
                    <a:pt x="147" y="1120"/>
                  </a:lnTo>
                  <a:cubicBezTo>
                    <a:pt x="137" y="1156"/>
                    <a:pt x="131" y="1190"/>
                    <a:pt x="132" y="1225"/>
                  </a:cubicBezTo>
                  <a:lnTo>
                    <a:pt x="132" y="1229"/>
                  </a:lnTo>
                  <a:cubicBezTo>
                    <a:pt x="137" y="1314"/>
                    <a:pt x="128" y="1679"/>
                    <a:pt x="132" y="1777"/>
                  </a:cubicBezTo>
                  <a:lnTo>
                    <a:pt x="132" y="1780"/>
                  </a:lnTo>
                  <a:cubicBezTo>
                    <a:pt x="141" y="1945"/>
                    <a:pt x="274" y="2088"/>
                    <a:pt x="551" y="2204"/>
                  </a:cubicBezTo>
                  <a:cubicBezTo>
                    <a:pt x="771" y="2297"/>
                    <a:pt x="990" y="2334"/>
                    <a:pt x="1205" y="2334"/>
                  </a:cubicBezTo>
                  <a:cubicBezTo>
                    <a:pt x="1509" y="2334"/>
                    <a:pt x="1806" y="2259"/>
                    <a:pt x="2090" y="2158"/>
                  </a:cubicBezTo>
                  <a:lnTo>
                    <a:pt x="2090" y="2158"/>
                  </a:lnTo>
                  <a:lnTo>
                    <a:pt x="1962" y="2290"/>
                  </a:lnTo>
                  <a:lnTo>
                    <a:pt x="1962" y="2843"/>
                  </a:lnTo>
                  <a:cubicBezTo>
                    <a:pt x="2073" y="2869"/>
                    <a:pt x="2184" y="2886"/>
                    <a:pt x="2291" y="2896"/>
                  </a:cubicBezTo>
                  <a:cubicBezTo>
                    <a:pt x="2359" y="2902"/>
                    <a:pt x="2426" y="2905"/>
                    <a:pt x="2492" y="2905"/>
                  </a:cubicBezTo>
                  <a:cubicBezTo>
                    <a:pt x="2619" y="2905"/>
                    <a:pt x="2743" y="2895"/>
                    <a:pt x="2864" y="2875"/>
                  </a:cubicBezTo>
                  <a:cubicBezTo>
                    <a:pt x="3191" y="2824"/>
                    <a:pt x="3496" y="2713"/>
                    <a:pt x="3755" y="2581"/>
                  </a:cubicBezTo>
                  <a:lnTo>
                    <a:pt x="4224" y="2777"/>
                  </a:lnTo>
                  <a:lnTo>
                    <a:pt x="4856" y="2389"/>
                  </a:lnTo>
                  <a:lnTo>
                    <a:pt x="4856" y="1836"/>
                  </a:lnTo>
                  <a:lnTo>
                    <a:pt x="4737" y="1785"/>
                  </a:lnTo>
                  <a:lnTo>
                    <a:pt x="4712" y="1774"/>
                  </a:lnTo>
                  <a:cubicBezTo>
                    <a:pt x="4721" y="1735"/>
                    <a:pt x="4727" y="1692"/>
                    <a:pt x="4726" y="1645"/>
                  </a:cubicBezTo>
                  <a:cubicBezTo>
                    <a:pt x="4726" y="1630"/>
                    <a:pt x="4722" y="1616"/>
                    <a:pt x="4721" y="1602"/>
                  </a:cubicBezTo>
                  <a:cubicBezTo>
                    <a:pt x="4714" y="1534"/>
                    <a:pt x="4728" y="1221"/>
                    <a:pt x="4726" y="1093"/>
                  </a:cubicBezTo>
                  <a:cubicBezTo>
                    <a:pt x="4726" y="1077"/>
                    <a:pt x="4722" y="1063"/>
                    <a:pt x="4721" y="1049"/>
                  </a:cubicBezTo>
                  <a:cubicBezTo>
                    <a:pt x="4704" y="894"/>
                    <a:pt x="4574" y="756"/>
                    <a:pt x="4313" y="647"/>
                  </a:cubicBezTo>
                  <a:lnTo>
                    <a:pt x="4313" y="645"/>
                  </a:lnTo>
                  <a:cubicBezTo>
                    <a:pt x="4104" y="558"/>
                    <a:pt x="3892" y="524"/>
                    <a:pt x="3683" y="524"/>
                  </a:cubicBezTo>
                  <a:cubicBezTo>
                    <a:pt x="3614" y="524"/>
                    <a:pt x="3544" y="528"/>
                    <a:pt x="3476" y="535"/>
                  </a:cubicBezTo>
                  <a:cubicBezTo>
                    <a:pt x="3451" y="538"/>
                    <a:pt x="3428" y="541"/>
                    <a:pt x="3404" y="544"/>
                  </a:cubicBezTo>
                  <a:lnTo>
                    <a:pt x="3397" y="545"/>
                  </a:lnTo>
                  <a:cubicBezTo>
                    <a:pt x="3371" y="549"/>
                    <a:pt x="3346" y="554"/>
                    <a:pt x="3323" y="557"/>
                  </a:cubicBezTo>
                  <a:cubicBezTo>
                    <a:pt x="3302" y="561"/>
                    <a:pt x="3280" y="565"/>
                    <a:pt x="3258" y="570"/>
                  </a:cubicBezTo>
                  <a:cubicBezTo>
                    <a:pt x="3249" y="572"/>
                    <a:pt x="3239" y="573"/>
                    <a:pt x="3232" y="575"/>
                  </a:cubicBezTo>
                  <a:cubicBezTo>
                    <a:pt x="3214" y="577"/>
                    <a:pt x="3197" y="581"/>
                    <a:pt x="3181" y="585"/>
                  </a:cubicBezTo>
                  <a:cubicBezTo>
                    <a:pt x="3042" y="617"/>
                    <a:pt x="2907" y="659"/>
                    <a:pt x="2778" y="703"/>
                  </a:cubicBezTo>
                  <a:cubicBezTo>
                    <a:pt x="2720" y="724"/>
                    <a:pt x="2662" y="746"/>
                    <a:pt x="2605" y="768"/>
                  </a:cubicBezTo>
                  <a:lnTo>
                    <a:pt x="2772" y="594"/>
                  </a:lnTo>
                  <a:lnTo>
                    <a:pt x="2772" y="42"/>
                  </a:lnTo>
                  <a:cubicBezTo>
                    <a:pt x="2626" y="14"/>
                    <a:pt x="2478" y="0"/>
                    <a:pt x="2327"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11"/>
            <p:cNvSpPr/>
            <p:nvPr/>
          </p:nvSpPr>
          <p:spPr>
            <a:xfrm>
              <a:off x="7885693" y="2942761"/>
              <a:ext cx="29348" cy="54699"/>
            </a:xfrm>
            <a:custGeom>
              <a:rect b="b" l="l" r="r" t="t"/>
              <a:pathLst>
                <a:path extrusionOk="0" h="656" w="352">
                  <a:moveTo>
                    <a:pt x="350" y="0"/>
                  </a:moveTo>
                  <a:cubicBezTo>
                    <a:pt x="340" y="349"/>
                    <a:pt x="1" y="515"/>
                    <a:pt x="2" y="515"/>
                  </a:cubicBezTo>
                  <a:lnTo>
                    <a:pt x="338" y="655"/>
                  </a:lnTo>
                  <a:cubicBezTo>
                    <a:pt x="346" y="615"/>
                    <a:pt x="352" y="573"/>
                    <a:pt x="351" y="526"/>
                  </a:cubicBezTo>
                  <a:lnTo>
                    <a:pt x="346" y="483"/>
                  </a:lnTo>
                  <a:cubicBezTo>
                    <a:pt x="339" y="420"/>
                    <a:pt x="351" y="141"/>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11"/>
            <p:cNvSpPr/>
            <p:nvPr/>
          </p:nvSpPr>
          <p:spPr>
            <a:xfrm>
              <a:off x="7617562" y="2853041"/>
              <a:ext cx="134401" cy="91971"/>
            </a:xfrm>
            <a:custGeom>
              <a:rect b="b" l="l" r="r" t="t"/>
              <a:pathLst>
                <a:path extrusionOk="0" h="1103" w="1612">
                  <a:moveTo>
                    <a:pt x="1611" y="0"/>
                  </a:moveTo>
                  <a:lnTo>
                    <a:pt x="1063" y="571"/>
                  </a:lnTo>
                  <a:cubicBezTo>
                    <a:pt x="996" y="554"/>
                    <a:pt x="926" y="546"/>
                    <a:pt x="854" y="546"/>
                  </a:cubicBezTo>
                  <a:cubicBezTo>
                    <a:pt x="664" y="546"/>
                    <a:pt x="459" y="605"/>
                    <a:pt x="259" y="732"/>
                  </a:cubicBezTo>
                  <a:cubicBezTo>
                    <a:pt x="0" y="898"/>
                    <a:pt x="23" y="1008"/>
                    <a:pt x="164" y="1067"/>
                  </a:cubicBezTo>
                  <a:cubicBezTo>
                    <a:pt x="201" y="1082"/>
                    <a:pt x="238" y="1093"/>
                    <a:pt x="277" y="1097"/>
                  </a:cubicBezTo>
                  <a:cubicBezTo>
                    <a:pt x="300" y="1101"/>
                    <a:pt x="324" y="1102"/>
                    <a:pt x="348" y="1102"/>
                  </a:cubicBezTo>
                  <a:cubicBezTo>
                    <a:pt x="400" y="1102"/>
                    <a:pt x="456" y="1095"/>
                    <a:pt x="517" y="1080"/>
                  </a:cubicBezTo>
                  <a:cubicBezTo>
                    <a:pt x="660" y="1049"/>
                    <a:pt x="835" y="977"/>
                    <a:pt x="1070" y="877"/>
                  </a:cubicBezTo>
                  <a:cubicBezTo>
                    <a:pt x="1101" y="865"/>
                    <a:pt x="1134" y="850"/>
                    <a:pt x="1168" y="837"/>
                  </a:cubicBezTo>
                  <a:cubicBezTo>
                    <a:pt x="1251" y="802"/>
                    <a:pt x="1338" y="766"/>
                    <a:pt x="1428" y="732"/>
                  </a:cubicBezTo>
                  <a:cubicBezTo>
                    <a:pt x="1435" y="729"/>
                    <a:pt x="1439" y="728"/>
                    <a:pt x="1445" y="726"/>
                  </a:cubicBezTo>
                  <a:lnTo>
                    <a:pt x="1610" y="552"/>
                  </a:lnTo>
                  <a:lnTo>
                    <a:pt x="16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11"/>
            <p:cNvSpPr/>
            <p:nvPr/>
          </p:nvSpPr>
          <p:spPr>
            <a:xfrm>
              <a:off x="7520514" y="2891814"/>
              <a:ext cx="39186" cy="51113"/>
            </a:xfrm>
            <a:custGeom>
              <a:rect b="b" l="l" r="r" t="t"/>
              <a:pathLst>
                <a:path extrusionOk="0" h="613" w="470">
                  <a:moveTo>
                    <a:pt x="2" y="0"/>
                  </a:moveTo>
                  <a:lnTo>
                    <a:pt x="1" y="552"/>
                  </a:lnTo>
                  <a:lnTo>
                    <a:pt x="148" y="612"/>
                  </a:lnTo>
                  <a:cubicBezTo>
                    <a:pt x="184" y="480"/>
                    <a:pt x="295" y="340"/>
                    <a:pt x="469" y="195"/>
                  </a:cubicBezTo>
                  <a:lnTo>
                    <a:pt x="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11"/>
            <p:cNvSpPr/>
            <p:nvPr/>
          </p:nvSpPr>
          <p:spPr>
            <a:xfrm>
              <a:off x="7684428" y="3002546"/>
              <a:ext cx="241454" cy="89136"/>
            </a:xfrm>
            <a:custGeom>
              <a:rect b="b" l="l" r="r" t="t"/>
              <a:pathLst>
                <a:path extrusionOk="0" h="1069" w="2896">
                  <a:moveTo>
                    <a:pt x="2896" y="0"/>
                  </a:moveTo>
                  <a:lnTo>
                    <a:pt x="2263" y="390"/>
                  </a:lnTo>
                  <a:lnTo>
                    <a:pt x="1793" y="193"/>
                  </a:lnTo>
                  <a:cubicBezTo>
                    <a:pt x="1532" y="323"/>
                    <a:pt x="1228" y="436"/>
                    <a:pt x="901" y="486"/>
                  </a:cubicBezTo>
                  <a:cubicBezTo>
                    <a:pt x="778" y="505"/>
                    <a:pt x="651" y="517"/>
                    <a:pt x="523" y="517"/>
                  </a:cubicBezTo>
                  <a:cubicBezTo>
                    <a:pt x="458" y="517"/>
                    <a:pt x="393" y="514"/>
                    <a:pt x="328" y="508"/>
                  </a:cubicBezTo>
                  <a:cubicBezTo>
                    <a:pt x="223" y="497"/>
                    <a:pt x="111" y="481"/>
                    <a:pt x="0" y="454"/>
                  </a:cubicBezTo>
                  <a:lnTo>
                    <a:pt x="0" y="1007"/>
                  </a:lnTo>
                  <a:cubicBezTo>
                    <a:pt x="111" y="1034"/>
                    <a:pt x="220" y="1050"/>
                    <a:pt x="328" y="1060"/>
                  </a:cubicBezTo>
                  <a:cubicBezTo>
                    <a:pt x="392" y="1066"/>
                    <a:pt x="455" y="1068"/>
                    <a:pt x="518" y="1068"/>
                  </a:cubicBezTo>
                  <a:cubicBezTo>
                    <a:pt x="648" y="1068"/>
                    <a:pt x="776" y="1058"/>
                    <a:pt x="901" y="1038"/>
                  </a:cubicBezTo>
                  <a:cubicBezTo>
                    <a:pt x="1229" y="988"/>
                    <a:pt x="1532" y="877"/>
                    <a:pt x="1793" y="745"/>
                  </a:cubicBezTo>
                  <a:lnTo>
                    <a:pt x="2261" y="943"/>
                  </a:lnTo>
                  <a:lnTo>
                    <a:pt x="2896" y="553"/>
                  </a:lnTo>
                  <a:lnTo>
                    <a:pt x="28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11"/>
            <p:cNvSpPr/>
            <p:nvPr/>
          </p:nvSpPr>
          <p:spPr>
            <a:xfrm>
              <a:off x="7711858" y="3064666"/>
              <a:ext cx="122228" cy="28684"/>
            </a:xfrm>
            <a:custGeom>
              <a:rect b="b" l="l" r="r" t="t"/>
              <a:pathLst>
                <a:path extrusionOk="0" h="344" w="1466">
                  <a:moveTo>
                    <a:pt x="1465" y="0"/>
                  </a:moveTo>
                  <a:cubicBezTo>
                    <a:pt x="1345" y="45"/>
                    <a:pt x="1227" y="92"/>
                    <a:pt x="1106" y="131"/>
                  </a:cubicBezTo>
                  <a:cubicBezTo>
                    <a:pt x="985" y="168"/>
                    <a:pt x="865" y="204"/>
                    <a:pt x="743" y="230"/>
                  </a:cubicBezTo>
                  <a:cubicBezTo>
                    <a:pt x="499" y="285"/>
                    <a:pt x="252" y="313"/>
                    <a:pt x="0" y="317"/>
                  </a:cubicBezTo>
                  <a:cubicBezTo>
                    <a:pt x="99" y="335"/>
                    <a:pt x="200" y="344"/>
                    <a:pt x="302" y="344"/>
                  </a:cubicBezTo>
                  <a:cubicBezTo>
                    <a:pt x="453" y="344"/>
                    <a:pt x="605" y="325"/>
                    <a:pt x="754" y="292"/>
                  </a:cubicBezTo>
                  <a:cubicBezTo>
                    <a:pt x="1005" y="234"/>
                    <a:pt x="1249" y="136"/>
                    <a:pt x="1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11"/>
            <p:cNvSpPr/>
            <p:nvPr/>
          </p:nvSpPr>
          <p:spPr>
            <a:xfrm>
              <a:off x="7531436" y="2948181"/>
              <a:ext cx="296732" cy="96223"/>
            </a:xfrm>
            <a:custGeom>
              <a:rect b="b" l="l" r="r" t="t"/>
              <a:pathLst>
                <a:path extrusionOk="0" h="1154" w="3559">
                  <a:moveTo>
                    <a:pt x="3" y="47"/>
                  </a:moveTo>
                  <a:cubicBezTo>
                    <a:pt x="3" y="49"/>
                    <a:pt x="3" y="50"/>
                    <a:pt x="3" y="52"/>
                  </a:cubicBezTo>
                  <a:lnTo>
                    <a:pt x="3" y="52"/>
                  </a:lnTo>
                  <a:cubicBezTo>
                    <a:pt x="3" y="50"/>
                    <a:pt x="3" y="48"/>
                    <a:pt x="3" y="47"/>
                  </a:cubicBezTo>
                  <a:close/>
                  <a:moveTo>
                    <a:pt x="3181" y="0"/>
                  </a:moveTo>
                  <a:cubicBezTo>
                    <a:pt x="2916" y="0"/>
                    <a:pt x="2598" y="173"/>
                    <a:pt x="2191" y="339"/>
                  </a:cubicBezTo>
                  <a:cubicBezTo>
                    <a:pt x="1838" y="480"/>
                    <a:pt x="1463" y="600"/>
                    <a:pt x="1077" y="600"/>
                  </a:cubicBezTo>
                  <a:cubicBezTo>
                    <a:pt x="862" y="600"/>
                    <a:pt x="643" y="563"/>
                    <a:pt x="423" y="471"/>
                  </a:cubicBezTo>
                  <a:cubicBezTo>
                    <a:pt x="149" y="356"/>
                    <a:pt x="15" y="213"/>
                    <a:pt x="3" y="52"/>
                  </a:cubicBezTo>
                  <a:lnTo>
                    <a:pt x="3" y="52"/>
                  </a:lnTo>
                  <a:cubicBezTo>
                    <a:pt x="9" y="147"/>
                    <a:pt x="1" y="500"/>
                    <a:pt x="5" y="595"/>
                  </a:cubicBezTo>
                  <a:lnTo>
                    <a:pt x="5" y="599"/>
                  </a:lnTo>
                  <a:cubicBezTo>
                    <a:pt x="14" y="761"/>
                    <a:pt x="146" y="904"/>
                    <a:pt x="423" y="1023"/>
                  </a:cubicBezTo>
                  <a:cubicBezTo>
                    <a:pt x="644" y="1116"/>
                    <a:pt x="864" y="1154"/>
                    <a:pt x="1080" y="1154"/>
                  </a:cubicBezTo>
                  <a:cubicBezTo>
                    <a:pt x="1382" y="1154"/>
                    <a:pt x="1678" y="1079"/>
                    <a:pt x="1962" y="978"/>
                  </a:cubicBezTo>
                  <a:lnTo>
                    <a:pt x="1964" y="977"/>
                  </a:lnTo>
                  <a:lnTo>
                    <a:pt x="2419" y="509"/>
                  </a:lnTo>
                  <a:cubicBezTo>
                    <a:pt x="2492" y="529"/>
                    <a:pt x="2588" y="544"/>
                    <a:pt x="2696" y="544"/>
                  </a:cubicBezTo>
                  <a:cubicBezTo>
                    <a:pt x="2878" y="544"/>
                    <a:pt x="3096" y="502"/>
                    <a:pt x="3301" y="371"/>
                  </a:cubicBezTo>
                  <a:cubicBezTo>
                    <a:pt x="3504" y="240"/>
                    <a:pt x="3559" y="115"/>
                    <a:pt x="3371" y="36"/>
                  </a:cubicBezTo>
                  <a:cubicBezTo>
                    <a:pt x="3310" y="11"/>
                    <a:pt x="3247" y="0"/>
                    <a:pt x="3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11"/>
            <p:cNvSpPr/>
            <p:nvPr/>
          </p:nvSpPr>
          <p:spPr>
            <a:xfrm>
              <a:off x="7706105" y="2853041"/>
              <a:ext cx="45856" cy="93722"/>
            </a:xfrm>
            <a:custGeom>
              <a:rect b="b" l="l" r="r" t="t"/>
              <a:pathLst>
                <a:path extrusionOk="0" h="1124" w="550">
                  <a:moveTo>
                    <a:pt x="549" y="0"/>
                  </a:moveTo>
                  <a:lnTo>
                    <a:pt x="1" y="573"/>
                  </a:lnTo>
                  <a:lnTo>
                    <a:pt x="3" y="1124"/>
                  </a:lnTo>
                  <a:lnTo>
                    <a:pt x="549" y="553"/>
                  </a:lnTo>
                  <a:lnTo>
                    <a:pt x="549"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11"/>
            <p:cNvSpPr/>
            <p:nvPr/>
          </p:nvSpPr>
          <p:spPr>
            <a:xfrm>
              <a:off x="7706105" y="2853041"/>
              <a:ext cx="45856" cy="93722"/>
            </a:xfrm>
            <a:custGeom>
              <a:rect b="b" l="l" r="r" t="t"/>
              <a:pathLst>
                <a:path extrusionOk="0" h="1124" w="550">
                  <a:moveTo>
                    <a:pt x="549" y="0"/>
                  </a:moveTo>
                  <a:lnTo>
                    <a:pt x="1" y="573"/>
                  </a:lnTo>
                  <a:lnTo>
                    <a:pt x="3" y="1124"/>
                  </a:lnTo>
                  <a:lnTo>
                    <a:pt x="549" y="553"/>
                  </a:lnTo>
                  <a:lnTo>
                    <a:pt x="5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11"/>
            <p:cNvSpPr/>
            <p:nvPr/>
          </p:nvSpPr>
          <p:spPr>
            <a:xfrm>
              <a:off x="7520514" y="2891814"/>
              <a:ext cx="39270" cy="51280"/>
            </a:xfrm>
            <a:custGeom>
              <a:rect b="b" l="l" r="r" t="t"/>
              <a:pathLst>
                <a:path extrusionOk="0" h="615" w="471">
                  <a:moveTo>
                    <a:pt x="1" y="0"/>
                  </a:moveTo>
                  <a:lnTo>
                    <a:pt x="1" y="552"/>
                  </a:lnTo>
                  <a:lnTo>
                    <a:pt x="149" y="614"/>
                  </a:lnTo>
                  <a:lnTo>
                    <a:pt x="470" y="195"/>
                  </a:lnTo>
                  <a:lnTo>
                    <a:pt x="1"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11"/>
            <p:cNvSpPr/>
            <p:nvPr/>
          </p:nvSpPr>
          <p:spPr>
            <a:xfrm>
              <a:off x="7520514" y="2891814"/>
              <a:ext cx="39270" cy="51280"/>
            </a:xfrm>
            <a:custGeom>
              <a:rect b="b" l="l" r="r" t="t"/>
              <a:pathLst>
                <a:path extrusionOk="0" h="615" w="471">
                  <a:moveTo>
                    <a:pt x="1" y="0"/>
                  </a:moveTo>
                  <a:lnTo>
                    <a:pt x="1" y="552"/>
                  </a:lnTo>
                  <a:lnTo>
                    <a:pt x="149" y="614"/>
                  </a:lnTo>
                  <a:lnTo>
                    <a:pt x="470" y="195"/>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11"/>
            <p:cNvSpPr/>
            <p:nvPr/>
          </p:nvSpPr>
          <p:spPr>
            <a:xfrm>
              <a:off x="7520848" y="2849623"/>
              <a:ext cx="405202" cy="196282"/>
            </a:xfrm>
            <a:custGeom>
              <a:rect b="b" l="l" r="r" t="t"/>
              <a:pathLst>
                <a:path extrusionOk="0" h="2354" w="4860">
                  <a:moveTo>
                    <a:pt x="2328" y="1"/>
                  </a:moveTo>
                  <a:cubicBezTo>
                    <a:pt x="1923" y="1"/>
                    <a:pt x="1505" y="101"/>
                    <a:pt x="1093" y="304"/>
                  </a:cubicBezTo>
                  <a:lnTo>
                    <a:pt x="625" y="109"/>
                  </a:lnTo>
                  <a:lnTo>
                    <a:pt x="0" y="507"/>
                  </a:lnTo>
                  <a:lnTo>
                    <a:pt x="467" y="704"/>
                  </a:lnTo>
                  <a:cubicBezTo>
                    <a:pt x="244" y="888"/>
                    <a:pt x="127" y="1065"/>
                    <a:pt x="133" y="1226"/>
                  </a:cubicBezTo>
                  <a:lnTo>
                    <a:pt x="133" y="1229"/>
                  </a:lnTo>
                  <a:cubicBezTo>
                    <a:pt x="142" y="1391"/>
                    <a:pt x="275" y="1535"/>
                    <a:pt x="554" y="1651"/>
                  </a:cubicBezTo>
                  <a:cubicBezTo>
                    <a:pt x="774" y="1743"/>
                    <a:pt x="993" y="1781"/>
                    <a:pt x="1208" y="1781"/>
                  </a:cubicBezTo>
                  <a:cubicBezTo>
                    <a:pt x="1594" y="1781"/>
                    <a:pt x="1969" y="1660"/>
                    <a:pt x="2321" y="1519"/>
                  </a:cubicBezTo>
                  <a:cubicBezTo>
                    <a:pt x="2727" y="1354"/>
                    <a:pt x="3046" y="1182"/>
                    <a:pt x="3310" y="1182"/>
                  </a:cubicBezTo>
                  <a:cubicBezTo>
                    <a:pt x="3378" y="1182"/>
                    <a:pt x="3441" y="1193"/>
                    <a:pt x="3502" y="1218"/>
                  </a:cubicBezTo>
                  <a:cubicBezTo>
                    <a:pt x="3688" y="1297"/>
                    <a:pt x="3635" y="1421"/>
                    <a:pt x="3430" y="1551"/>
                  </a:cubicBezTo>
                  <a:cubicBezTo>
                    <a:pt x="3225" y="1683"/>
                    <a:pt x="3006" y="1725"/>
                    <a:pt x="2822" y="1725"/>
                  </a:cubicBezTo>
                  <a:cubicBezTo>
                    <a:pt x="2715" y="1725"/>
                    <a:pt x="2621" y="1711"/>
                    <a:pt x="2549" y="1691"/>
                  </a:cubicBezTo>
                  <a:lnTo>
                    <a:pt x="1966" y="2291"/>
                  </a:lnTo>
                  <a:cubicBezTo>
                    <a:pt x="2077" y="2317"/>
                    <a:pt x="2188" y="2334"/>
                    <a:pt x="2295" y="2345"/>
                  </a:cubicBezTo>
                  <a:cubicBezTo>
                    <a:pt x="2360" y="2350"/>
                    <a:pt x="2424" y="2353"/>
                    <a:pt x="2487" y="2353"/>
                  </a:cubicBezTo>
                  <a:cubicBezTo>
                    <a:pt x="2617" y="2353"/>
                    <a:pt x="2744" y="2342"/>
                    <a:pt x="2868" y="2324"/>
                  </a:cubicBezTo>
                  <a:cubicBezTo>
                    <a:pt x="3195" y="2272"/>
                    <a:pt x="3499" y="2161"/>
                    <a:pt x="3759" y="2029"/>
                  </a:cubicBezTo>
                  <a:lnTo>
                    <a:pt x="4227" y="2226"/>
                  </a:lnTo>
                  <a:lnTo>
                    <a:pt x="4860" y="1838"/>
                  </a:lnTo>
                  <a:lnTo>
                    <a:pt x="4738" y="1783"/>
                  </a:lnTo>
                  <a:lnTo>
                    <a:pt x="4377" y="1630"/>
                  </a:lnTo>
                  <a:cubicBezTo>
                    <a:pt x="4377" y="1630"/>
                    <a:pt x="4732" y="1457"/>
                    <a:pt x="4726" y="1091"/>
                  </a:cubicBezTo>
                  <a:cubicBezTo>
                    <a:pt x="4726" y="1075"/>
                    <a:pt x="4722" y="1062"/>
                    <a:pt x="4721" y="1047"/>
                  </a:cubicBezTo>
                  <a:cubicBezTo>
                    <a:pt x="4704" y="893"/>
                    <a:pt x="4574" y="754"/>
                    <a:pt x="4313" y="646"/>
                  </a:cubicBezTo>
                  <a:lnTo>
                    <a:pt x="4313" y="643"/>
                  </a:lnTo>
                  <a:cubicBezTo>
                    <a:pt x="4104" y="556"/>
                    <a:pt x="3892" y="522"/>
                    <a:pt x="3683" y="522"/>
                  </a:cubicBezTo>
                  <a:cubicBezTo>
                    <a:pt x="3614" y="522"/>
                    <a:pt x="3544" y="526"/>
                    <a:pt x="3476" y="533"/>
                  </a:cubicBezTo>
                  <a:cubicBezTo>
                    <a:pt x="3451" y="536"/>
                    <a:pt x="3428" y="540"/>
                    <a:pt x="3404" y="542"/>
                  </a:cubicBezTo>
                  <a:lnTo>
                    <a:pt x="3397" y="543"/>
                  </a:lnTo>
                  <a:cubicBezTo>
                    <a:pt x="3371" y="547"/>
                    <a:pt x="3346" y="552"/>
                    <a:pt x="3323" y="556"/>
                  </a:cubicBezTo>
                  <a:cubicBezTo>
                    <a:pt x="3302" y="559"/>
                    <a:pt x="3278" y="563"/>
                    <a:pt x="3258" y="568"/>
                  </a:cubicBezTo>
                  <a:cubicBezTo>
                    <a:pt x="3249" y="570"/>
                    <a:pt x="3239" y="572"/>
                    <a:pt x="3232" y="573"/>
                  </a:cubicBezTo>
                  <a:cubicBezTo>
                    <a:pt x="3214" y="575"/>
                    <a:pt x="3197" y="579"/>
                    <a:pt x="3181" y="583"/>
                  </a:cubicBezTo>
                  <a:cubicBezTo>
                    <a:pt x="3041" y="615"/>
                    <a:pt x="2907" y="657"/>
                    <a:pt x="2777" y="701"/>
                  </a:cubicBezTo>
                  <a:cubicBezTo>
                    <a:pt x="2714" y="724"/>
                    <a:pt x="2651" y="748"/>
                    <a:pt x="2590" y="773"/>
                  </a:cubicBezTo>
                  <a:cubicBezTo>
                    <a:pt x="2500" y="808"/>
                    <a:pt x="2411" y="844"/>
                    <a:pt x="2328" y="879"/>
                  </a:cubicBezTo>
                  <a:cubicBezTo>
                    <a:pt x="2294" y="892"/>
                    <a:pt x="2263" y="906"/>
                    <a:pt x="2229" y="921"/>
                  </a:cubicBezTo>
                  <a:cubicBezTo>
                    <a:pt x="1995" y="1021"/>
                    <a:pt x="1820" y="1092"/>
                    <a:pt x="1677" y="1123"/>
                  </a:cubicBezTo>
                  <a:cubicBezTo>
                    <a:pt x="1616" y="1138"/>
                    <a:pt x="1560" y="1145"/>
                    <a:pt x="1509" y="1145"/>
                  </a:cubicBezTo>
                  <a:cubicBezTo>
                    <a:pt x="1484" y="1145"/>
                    <a:pt x="1461" y="1144"/>
                    <a:pt x="1438" y="1140"/>
                  </a:cubicBezTo>
                  <a:cubicBezTo>
                    <a:pt x="1399" y="1135"/>
                    <a:pt x="1362" y="1124"/>
                    <a:pt x="1326" y="1111"/>
                  </a:cubicBezTo>
                  <a:cubicBezTo>
                    <a:pt x="1185" y="1051"/>
                    <a:pt x="1161" y="942"/>
                    <a:pt x="1421" y="775"/>
                  </a:cubicBezTo>
                  <a:cubicBezTo>
                    <a:pt x="1621" y="648"/>
                    <a:pt x="1825" y="589"/>
                    <a:pt x="2014" y="589"/>
                  </a:cubicBezTo>
                  <a:cubicBezTo>
                    <a:pt x="2087" y="589"/>
                    <a:pt x="2158" y="598"/>
                    <a:pt x="2226" y="615"/>
                  </a:cubicBezTo>
                  <a:lnTo>
                    <a:pt x="2772" y="42"/>
                  </a:lnTo>
                  <a:cubicBezTo>
                    <a:pt x="2627" y="15"/>
                    <a:pt x="2478" y="1"/>
                    <a:pt x="232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11"/>
            <p:cNvSpPr/>
            <p:nvPr/>
          </p:nvSpPr>
          <p:spPr>
            <a:xfrm>
              <a:off x="7520848" y="2849623"/>
              <a:ext cx="405202" cy="196282"/>
            </a:xfrm>
            <a:custGeom>
              <a:rect b="b" l="l" r="r" t="t"/>
              <a:pathLst>
                <a:path extrusionOk="0" h="2354" w="4860">
                  <a:moveTo>
                    <a:pt x="2328" y="1"/>
                  </a:moveTo>
                  <a:cubicBezTo>
                    <a:pt x="1923" y="1"/>
                    <a:pt x="1505" y="101"/>
                    <a:pt x="1093" y="304"/>
                  </a:cubicBezTo>
                  <a:lnTo>
                    <a:pt x="625" y="109"/>
                  </a:lnTo>
                  <a:lnTo>
                    <a:pt x="0" y="507"/>
                  </a:lnTo>
                  <a:lnTo>
                    <a:pt x="467" y="704"/>
                  </a:lnTo>
                  <a:cubicBezTo>
                    <a:pt x="244" y="888"/>
                    <a:pt x="127" y="1065"/>
                    <a:pt x="133" y="1226"/>
                  </a:cubicBezTo>
                  <a:lnTo>
                    <a:pt x="133" y="1229"/>
                  </a:lnTo>
                  <a:cubicBezTo>
                    <a:pt x="142" y="1391"/>
                    <a:pt x="275" y="1535"/>
                    <a:pt x="554" y="1651"/>
                  </a:cubicBezTo>
                  <a:cubicBezTo>
                    <a:pt x="774" y="1743"/>
                    <a:pt x="993" y="1781"/>
                    <a:pt x="1208" y="1781"/>
                  </a:cubicBezTo>
                  <a:cubicBezTo>
                    <a:pt x="1594" y="1781"/>
                    <a:pt x="1969" y="1660"/>
                    <a:pt x="2321" y="1519"/>
                  </a:cubicBezTo>
                  <a:cubicBezTo>
                    <a:pt x="2727" y="1354"/>
                    <a:pt x="3046" y="1182"/>
                    <a:pt x="3310" y="1182"/>
                  </a:cubicBezTo>
                  <a:cubicBezTo>
                    <a:pt x="3378" y="1182"/>
                    <a:pt x="3441" y="1193"/>
                    <a:pt x="3502" y="1218"/>
                  </a:cubicBezTo>
                  <a:cubicBezTo>
                    <a:pt x="3688" y="1297"/>
                    <a:pt x="3635" y="1421"/>
                    <a:pt x="3430" y="1551"/>
                  </a:cubicBezTo>
                  <a:cubicBezTo>
                    <a:pt x="3225" y="1683"/>
                    <a:pt x="3006" y="1725"/>
                    <a:pt x="2822" y="1725"/>
                  </a:cubicBezTo>
                  <a:cubicBezTo>
                    <a:pt x="2715" y="1725"/>
                    <a:pt x="2621" y="1711"/>
                    <a:pt x="2549" y="1691"/>
                  </a:cubicBezTo>
                  <a:lnTo>
                    <a:pt x="1966" y="2291"/>
                  </a:lnTo>
                  <a:cubicBezTo>
                    <a:pt x="2077" y="2317"/>
                    <a:pt x="2188" y="2334"/>
                    <a:pt x="2295" y="2345"/>
                  </a:cubicBezTo>
                  <a:cubicBezTo>
                    <a:pt x="2360" y="2350"/>
                    <a:pt x="2424" y="2353"/>
                    <a:pt x="2487" y="2353"/>
                  </a:cubicBezTo>
                  <a:cubicBezTo>
                    <a:pt x="2617" y="2353"/>
                    <a:pt x="2744" y="2342"/>
                    <a:pt x="2868" y="2324"/>
                  </a:cubicBezTo>
                  <a:cubicBezTo>
                    <a:pt x="3195" y="2272"/>
                    <a:pt x="3499" y="2161"/>
                    <a:pt x="3759" y="2029"/>
                  </a:cubicBezTo>
                  <a:lnTo>
                    <a:pt x="4227" y="2226"/>
                  </a:lnTo>
                  <a:lnTo>
                    <a:pt x="4860" y="1838"/>
                  </a:lnTo>
                  <a:lnTo>
                    <a:pt x="4738" y="1783"/>
                  </a:lnTo>
                  <a:lnTo>
                    <a:pt x="4377" y="1630"/>
                  </a:lnTo>
                  <a:cubicBezTo>
                    <a:pt x="4377" y="1630"/>
                    <a:pt x="4732" y="1457"/>
                    <a:pt x="4726" y="1091"/>
                  </a:cubicBezTo>
                  <a:cubicBezTo>
                    <a:pt x="4726" y="1075"/>
                    <a:pt x="4722" y="1062"/>
                    <a:pt x="4721" y="1047"/>
                  </a:cubicBezTo>
                  <a:cubicBezTo>
                    <a:pt x="4704" y="893"/>
                    <a:pt x="4574" y="754"/>
                    <a:pt x="4313" y="646"/>
                  </a:cubicBezTo>
                  <a:lnTo>
                    <a:pt x="4313" y="643"/>
                  </a:lnTo>
                  <a:cubicBezTo>
                    <a:pt x="4104" y="556"/>
                    <a:pt x="3892" y="522"/>
                    <a:pt x="3683" y="522"/>
                  </a:cubicBezTo>
                  <a:cubicBezTo>
                    <a:pt x="3614" y="522"/>
                    <a:pt x="3544" y="526"/>
                    <a:pt x="3476" y="533"/>
                  </a:cubicBezTo>
                  <a:cubicBezTo>
                    <a:pt x="3451" y="536"/>
                    <a:pt x="3428" y="540"/>
                    <a:pt x="3404" y="542"/>
                  </a:cubicBezTo>
                  <a:lnTo>
                    <a:pt x="3397" y="543"/>
                  </a:lnTo>
                  <a:cubicBezTo>
                    <a:pt x="3371" y="547"/>
                    <a:pt x="3346" y="552"/>
                    <a:pt x="3323" y="556"/>
                  </a:cubicBezTo>
                  <a:cubicBezTo>
                    <a:pt x="3302" y="559"/>
                    <a:pt x="3278" y="563"/>
                    <a:pt x="3258" y="568"/>
                  </a:cubicBezTo>
                  <a:cubicBezTo>
                    <a:pt x="3249" y="570"/>
                    <a:pt x="3239" y="572"/>
                    <a:pt x="3232" y="573"/>
                  </a:cubicBezTo>
                  <a:cubicBezTo>
                    <a:pt x="3214" y="575"/>
                    <a:pt x="3197" y="579"/>
                    <a:pt x="3181" y="583"/>
                  </a:cubicBezTo>
                  <a:cubicBezTo>
                    <a:pt x="3041" y="615"/>
                    <a:pt x="2907" y="657"/>
                    <a:pt x="2777" y="701"/>
                  </a:cubicBezTo>
                  <a:cubicBezTo>
                    <a:pt x="2714" y="724"/>
                    <a:pt x="2651" y="748"/>
                    <a:pt x="2590" y="773"/>
                  </a:cubicBezTo>
                  <a:cubicBezTo>
                    <a:pt x="2500" y="808"/>
                    <a:pt x="2411" y="844"/>
                    <a:pt x="2328" y="879"/>
                  </a:cubicBezTo>
                  <a:cubicBezTo>
                    <a:pt x="2294" y="892"/>
                    <a:pt x="2263" y="906"/>
                    <a:pt x="2229" y="921"/>
                  </a:cubicBezTo>
                  <a:cubicBezTo>
                    <a:pt x="1995" y="1021"/>
                    <a:pt x="1820" y="1092"/>
                    <a:pt x="1677" y="1123"/>
                  </a:cubicBezTo>
                  <a:cubicBezTo>
                    <a:pt x="1616" y="1138"/>
                    <a:pt x="1560" y="1145"/>
                    <a:pt x="1509" y="1145"/>
                  </a:cubicBezTo>
                  <a:cubicBezTo>
                    <a:pt x="1484" y="1145"/>
                    <a:pt x="1461" y="1144"/>
                    <a:pt x="1438" y="1140"/>
                  </a:cubicBezTo>
                  <a:cubicBezTo>
                    <a:pt x="1399" y="1135"/>
                    <a:pt x="1362" y="1124"/>
                    <a:pt x="1326" y="1111"/>
                  </a:cubicBezTo>
                  <a:cubicBezTo>
                    <a:pt x="1185" y="1051"/>
                    <a:pt x="1161" y="942"/>
                    <a:pt x="1421" y="775"/>
                  </a:cubicBezTo>
                  <a:cubicBezTo>
                    <a:pt x="1621" y="648"/>
                    <a:pt x="1825" y="589"/>
                    <a:pt x="2014" y="589"/>
                  </a:cubicBezTo>
                  <a:cubicBezTo>
                    <a:pt x="2087" y="589"/>
                    <a:pt x="2158" y="598"/>
                    <a:pt x="2226" y="615"/>
                  </a:cubicBezTo>
                  <a:lnTo>
                    <a:pt x="2772" y="42"/>
                  </a:lnTo>
                  <a:cubicBezTo>
                    <a:pt x="2627" y="15"/>
                    <a:pt x="2478" y="1"/>
                    <a:pt x="23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11"/>
            <p:cNvSpPr/>
            <p:nvPr/>
          </p:nvSpPr>
          <p:spPr>
            <a:xfrm>
              <a:off x="7566704" y="2947597"/>
              <a:ext cx="245873" cy="51530"/>
            </a:xfrm>
            <a:custGeom>
              <a:rect b="b" l="l" r="r" t="t"/>
              <a:pathLst>
                <a:path extrusionOk="0" h="618" w="2949">
                  <a:moveTo>
                    <a:pt x="2741" y="1"/>
                  </a:moveTo>
                  <a:cubicBezTo>
                    <a:pt x="2686" y="1"/>
                    <a:pt x="2629" y="8"/>
                    <a:pt x="2574" y="20"/>
                  </a:cubicBezTo>
                  <a:cubicBezTo>
                    <a:pt x="2447" y="49"/>
                    <a:pt x="2324" y="95"/>
                    <a:pt x="2204" y="144"/>
                  </a:cubicBezTo>
                  <a:cubicBezTo>
                    <a:pt x="1965" y="243"/>
                    <a:pt x="1728" y="350"/>
                    <a:pt x="1483" y="432"/>
                  </a:cubicBezTo>
                  <a:cubicBezTo>
                    <a:pt x="1239" y="516"/>
                    <a:pt x="987" y="578"/>
                    <a:pt x="734" y="590"/>
                  </a:cubicBezTo>
                  <a:cubicBezTo>
                    <a:pt x="701" y="592"/>
                    <a:pt x="667" y="593"/>
                    <a:pt x="634" y="593"/>
                  </a:cubicBezTo>
                  <a:cubicBezTo>
                    <a:pt x="415" y="593"/>
                    <a:pt x="200" y="551"/>
                    <a:pt x="1" y="475"/>
                  </a:cubicBezTo>
                  <a:lnTo>
                    <a:pt x="1" y="475"/>
                  </a:lnTo>
                  <a:cubicBezTo>
                    <a:pt x="114" y="523"/>
                    <a:pt x="231" y="562"/>
                    <a:pt x="354" y="589"/>
                  </a:cubicBezTo>
                  <a:cubicBezTo>
                    <a:pt x="462" y="609"/>
                    <a:pt x="572" y="618"/>
                    <a:pt x="683" y="618"/>
                  </a:cubicBezTo>
                  <a:cubicBezTo>
                    <a:pt x="700" y="618"/>
                    <a:pt x="717" y="618"/>
                    <a:pt x="734" y="617"/>
                  </a:cubicBezTo>
                  <a:cubicBezTo>
                    <a:pt x="991" y="611"/>
                    <a:pt x="1247" y="545"/>
                    <a:pt x="1493" y="464"/>
                  </a:cubicBezTo>
                  <a:cubicBezTo>
                    <a:pt x="1740" y="381"/>
                    <a:pt x="1977" y="272"/>
                    <a:pt x="2215" y="169"/>
                  </a:cubicBezTo>
                  <a:cubicBezTo>
                    <a:pt x="2334" y="117"/>
                    <a:pt x="2453" y="69"/>
                    <a:pt x="2578" y="37"/>
                  </a:cubicBezTo>
                  <a:cubicBezTo>
                    <a:pt x="2640" y="21"/>
                    <a:pt x="2705" y="11"/>
                    <a:pt x="2769" y="11"/>
                  </a:cubicBezTo>
                  <a:cubicBezTo>
                    <a:pt x="2831" y="11"/>
                    <a:pt x="2892" y="20"/>
                    <a:pt x="2949" y="42"/>
                  </a:cubicBezTo>
                  <a:cubicBezTo>
                    <a:pt x="2885" y="13"/>
                    <a:pt x="2814" y="1"/>
                    <a:pt x="27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11"/>
            <p:cNvSpPr/>
            <p:nvPr/>
          </p:nvSpPr>
          <p:spPr>
            <a:xfrm>
              <a:off x="7833918" y="3018639"/>
              <a:ext cx="39186" cy="62537"/>
            </a:xfrm>
            <a:custGeom>
              <a:rect b="b" l="l" r="r" t="t"/>
              <a:pathLst>
                <a:path extrusionOk="0" h="750" w="470">
                  <a:moveTo>
                    <a:pt x="0" y="0"/>
                  </a:moveTo>
                  <a:lnTo>
                    <a:pt x="0" y="552"/>
                  </a:lnTo>
                  <a:lnTo>
                    <a:pt x="470" y="749"/>
                  </a:lnTo>
                  <a:lnTo>
                    <a:pt x="470" y="197"/>
                  </a:lnTo>
                  <a:lnTo>
                    <a:pt x="0"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11"/>
            <p:cNvSpPr/>
            <p:nvPr/>
          </p:nvSpPr>
          <p:spPr>
            <a:xfrm>
              <a:off x="7833918" y="3018639"/>
              <a:ext cx="39186" cy="62537"/>
            </a:xfrm>
            <a:custGeom>
              <a:rect b="b" l="l" r="r" t="t"/>
              <a:pathLst>
                <a:path extrusionOk="0" h="750" w="470">
                  <a:moveTo>
                    <a:pt x="0" y="0"/>
                  </a:moveTo>
                  <a:lnTo>
                    <a:pt x="0" y="552"/>
                  </a:lnTo>
                  <a:lnTo>
                    <a:pt x="470" y="749"/>
                  </a:lnTo>
                  <a:lnTo>
                    <a:pt x="470" y="19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11"/>
            <p:cNvSpPr/>
            <p:nvPr/>
          </p:nvSpPr>
          <p:spPr>
            <a:xfrm>
              <a:off x="7833918" y="3002546"/>
              <a:ext cx="91963" cy="32519"/>
            </a:xfrm>
            <a:custGeom>
              <a:rect b="b" l="l" r="r" t="t"/>
              <a:pathLst>
                <a:path extrusionOk="0" h="390" w="1103">
                  <a:moveTo>
                    <a:pt x="1103" y="0"/>
                  </a:moveTo>
                  <a:lnTo>
                    <a:pt x="471" y="327"/>
                  </a:lnTo>
                  <a:lnTo>
                    <a:pt x="0" y="193"/>
                  </a:lnTo>
                  <a:lnTo>
                    <a:pt x="0" y="193"/>
                  </a:lnTo>
                  <a:lnTo>
                    <a:pt x="470" y="390"/>
                  </a:lnTo>
                  <a:lnTo>
                    <a:pt x="1103"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11"/>
            <p:cNvSpPr/>
            <p:nvPr/>
          </p:nvSpPr>
          <p:spPr>
            <a:xfrm>
              <a:off x="7520514" y="2858545"/>
              <a:ext cx="91379" cy="33353"/>
            </a:xfrm>
            <a:custGeom>
              <a:rect b="b" l="l" r="r" t="t"/>
              <a:pathLst>
                <a:path extrusionOk="0" h="400" w="1096">
                  <a:moveTo>
                    <a:pt x="627" y="1"/>
                  </a:moveTo>
                  <a:lnTo>
                    <a:pt x="1" y="399"/>
                  </a:lnTo>
                  <a:lnTo>
                    <a:pt x="1" y="399"/>
                  </a:lnTo>
                  <a:lnTo>
                    <a:pt x="631" y="57"/>
                  </a:lnTo>
                  <a:lnTo>
                    <a:pt x="1096" y="196"/>
                  </a:lnTo>
                  <a:lnTo>
                    <a:pt x="627"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11"/>
            <p:cNvSpPr/>
            <p:nvPr/>
          </p:nvSpPr>
          <p:spPr>
            <a:xfrm>
              <a:off x="7727365" y="2850123"/>
              <a:ext cx="24596" cy="21846"/>
            </a:xfrm>
            <a:custGeom>
              <a:rect b="b" l="l" r="r" t="t"/>
              <a:pathLst>
                <a:path extrusionOk="0" h="262" w="295">
                  <a:moveTo>
                    <a:pt x="1" y="0"/>
                  </a:moveTo>
                  <a:lnTo>
                    <a:pt x="77" y="262"/>
                  </a:lnTo>
                  <a:lnTo>
                    <a:pt x="294" y="35"/>
                  </a:lnTo>
                  <a:cubicBezTo>
                    <a:pt x="198" y="17"/>
                    <a:pt x="99" y="7"/>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11"/>
            <p:cNvSpPr/>
            <p:nvPr/>
          </p:nvSpPr>
          <p:spPr>
            <a:xfrm>
              <a:off x="7537272" y="2858545"/>
              <a:ext cx="98549" cy="139499"/>
            </a:xfrm>
            <a:custGeom>
              <a:rect b="b" l="l" r="r" t="t"/>
              <a:pathLst>
                <a:path extrusionOk="0" h="1673" w="1182">
                  <a:moveTo>
                    <a:pt x="426" y="1"/>
                  </a:moveTo>
                  <a:lnTo>
                    <a:pt x="0" y="272"/>
                  </a:lnTo>
                  <a:lnTo>
                    <a:pt x="70" y="512"/>
                  </a:lnTo>
                  <a:lnTo>
                    <a:pt x="269" y="594"/>
                  </a:lnTo>
                  <a:cubicBezTo>
                    <a:pt x="219" y="637"/>
                    <a:pt x="172" y="679"/>
                    <a:pt x="132" y="721"/>
                  </a:cubicBezTo>
                  <a:lnTo>
                    <a:pt x="375" y="1551"/>
                  </a:lnTo>
                  <a:cubicBezTo>
                    <a:pt x="587" y="1637"/>
                    <a:pt x="797" y="1672"/>
                    <a:pt x="1004" y="1672"/>
                  </a:cubicBezTo>
                  <a:cubicBezTo>
                    <a:pt x="1064" y="1672"/>
                    <a:pt x="1123" y="1669"/>
                    <a:pt x="1182" y="1664"/>
                  </a:cubicBezTo>
                  <a:lnTo>
                    <a:pt x="731" y="127"/>
                  </a:lnTo>
                  <a:lnTo>
                    <a:pt x="4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11"/>
            <p:cNvSpPr/>
            <p:nvPr/>
          </p:nvSpPr>
          <p:spPr>
            <a:xfrm>
              <a:off x="7833667" y="2893398"/>
              <a:ext cx="72453" cy="140500"/>
            </a:xfrm>
            <a:custGeom>
              <a:rect b="b" l="l" r="r" t="t"/>
              <a:pathLst>
                <a:path extrusionOk="0" h="1685" w="869">
                  <a:moveTo>
                    <a:pt x="0" y="0"/>
                  </a:moveTo>
                  <a:lnTo>
                    <a:pt x="495" y="1685"/>
                  </a:lnTo>
                  <a:lnTo>
                    <a:pt x="868" y="1456"/>
                  </a:lnTo>
                  <a:lnTo>
                    <a:pt x="785" y="1175"/>
                  </a:lnTo>
                  <a:lnTo>
                    <a:pt x="622" y="1107"/>
                  </a:lnTo>
                  <a:cubicBezTo>
                    <a:pt x="622" y="1107"/>
                    <a:pt x="677" y="1080"/>
                    <a:pt x="742" y="1028"/>
                  </a:cubicBezTo>
                  <a:lnTo>
                    <a:pt x="466" y="85"/>
                  </a:lnTo>
                  <a:cubicBezTo>
                    <a:pt x="311" y="32"/>
                    <a:pt x="154" y="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11"/>
            <p:cNvSpPr/>
            <p:nvPr/>
          </p:nvSpPr>
          <p:spPr>
            <a:xfrm>
              <a:off x="7745207" y="2893899"/>
              <a:ext cx="103718" cy="144252"/>
            </a:xfrm>
            <a:custGeom>
              <a:rect b="b" l="l" r="r" t="t"/>
              <a:pathLst>
                <a:path extrusionOk="0" h="1730" w="1244">
                  <a:moveTo>
                    <a:pt x="783" y="1"/>
                  </a:moveTo>
                  <a:cubicBezTo>
                    <a:pt x="760" y="3"/>
                    <a:pt x="737" y="7"/>
                    <a:pt x="716" y="9"/>
                  </a:cubicBezTo>
                  <a:lnTo>
                    <a:pt x="706" y="11"/>
                  </a:lnTo>
                  <a:cubicBezTo>
                    <a:pt x="680" y="15"/>
                    <a:pt x="655" y="20"/>
                    <a:pt x="632" y="23"/>
                  </a:cubicBezTo>
                  <a:cubicBezTo>
                    <a:pt x="611" y="27"/>
                    <a:pt x="589" y="31"/>
                    <a:pt x="567" y="34"/>
                  </a:cubicBezTo>
                  <a:cubicBezTo>
                    <a:pt x="558" y="38"/>
                    <a:pt x="548" y="39"/>
                    <a:pt x="541" y="40"/>
                  </a:cubicBezTo>
                  <a:cubicBezTo>
                    <a:pt x="523" y="43"/>
                    <a:pt x="506" y="47"/>
                    <a:pt x="490" y="50"/>
                  </a:cubicBezTo>
                  <a:cubicBezTo>
                    <a:pt x="351" y="82"/>
                    <a:pt x="216" y="124"/>
                    <a:pt x="87" y="169"/>
                  </a:cubicBezTo>
                  <a:cubicBezTo>
                    <a:pt x="58" y="180"/>
                    <a:pt x="29" y="191"/>
                    <a:pt x="1" y="202"/>
                  </a:cubicBezTo>
                  <a:lnTo>
                    <a:pt x="164" y="760"/>
                  </a:lnTo>
                  <a:cubicBezTo>
                    <a:pt x="333" y="694"/>
                    <a:pt x="482" y="648"/>
                    <a:pt x="617" y="648"/>
                  </a:cubicBezTo>
                  <a:cubicBezTo>
                    <a:pt x="685" y="648"/>
                    <a:pt x="748" y="660"/>
                    <a:pt x="809" y="685"/>
                  </a:cubicBezTo>
                  <a:cubicBezTo>
                    <a:pt x="996" y="764"/>
                    <a:pt x="943" y="887"/>
                    <a:pt x="738" y="1017"/>
                  </a:cubicBezTo>
                  <a:cubicBezTo>
                    <a:pt x="590" y="1113"/>
                    <a:pt x="432" y="1160"/>
                    <a:pt x="289" y="1179"/>
                  </a:cubicBezTo>
                  <a:lnTo>
                    <a:pt x="449" y="1730"/>
                  </a:lnTo>
                  <a:cubicBezTo>
                    <a:pt x="672" y="1669"/>
                    <a:pt x="881" y="1588"/>
                    <a:pt x="1066" y="1494"/>
                  </a:cubicBezTo>
                  <a:lnTo>
                    <a:pt x="1244" y="1568"/>
                  </a:lnTo>
                  <a:lnTo>
                    <a:pt x="78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11"/>
            <p:cNvSpPr/>
            <p:nvPr/>
          </p:nvSpPr>
          <p:spPr>
            <a:xfrm>
              <a:off x="7403040" y="3379934"/>
              <a:ext cx="87460" cy="50530"/>
            </a:xfrm>
            <a:custGeom>
              <a:rect b="b" l="l" r="r" t="t"/>
              <a:pathLst>
                <a:path extrusionOk="0" h="606" w="1049">
                  <a:moveTo>
                    <a:pt x="524" y="1"/>
                  </a:moveTo>
                  <a:lnTo>
                    <a:pt x="487" y="282"/>
                  </a:lnTo>
                  <a:lnTo>
                    <a:pt x="1" y="303"/>
                  </a:lnTo>
                  <a:lnTo>
                    <a:pt x="487" y="324"/>
                  </a:lnTo>
                  <a:lnTo>
                    <a:pt x="524" y="605"/>
                  </a:lnTo>
                  <a:lnTo>
                    <a:pt x="561" y="324"/>
                  </a:lnTo>
                  <a:lnTo>
                    <a:pt x="1048" y="303"/>
                  </a:lnTo>
                  <a:lnTo>
                    <a:pt x="561" y="282"/>
                  </a:lnTo>
                  <a:lnTo>
                    <a:pt x="52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11"/>
            <p:cNvSpPr/>
            <p:nvPr/>
          </p:nvSpPr>
          <p:spPr>
            <a:xfrm>
              <a:off x="7306576" y="2914661"/>
              <a:ext cx="87294" cy="50446"/>
            </a:xfrm>
            <a:custGeom>
              <a:rect b="b" l="l" r="r" t="t"/>
              <a:pathLst>
                <a:path extrusionOk="0" h="605" w="1047">
                  <a:moveTo>
                    <a:pt x="524" y="1"/>
                  </a:moveTo>
                  <a:lnTo>
                    <a:pt x="487" y="282"/>
                  </a:lnTo>
                  <a:lnTo>
                    <a:pt x="1" y="303"/>
                  </a:lnTo>
                  <a:lnTo>
                    <a:pt x="487" y="324"/>
                  </a:lnTo>
                  <a:lnTo>
                    <a:pt x="524" y="605"/>
                  </a:lnTo>
                  <a:lnTo>
                    <a:pt x="561" y="324"/>
                  </a:lnTo>
                  <a:lnTo>
                    <a:pt x="1047" y="303"/>
                  </a:lnTo>
                  <a:lnTo>
                    <a:pt x="561" y="282"/>
                  </a:lnTo>
                  <a:lnTo>
                    <a:pt x="5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11"/>
            <p:cNvSpPr/>
            <p:nvPr/>
          </p:nvSpPr>
          <p:spPr>
            <a:xfrm>
              <a:off x="6201202" y="3303972"/>
              <a:ext cx="800150" cy="419748"/>
            </a:xfrm>
            <a:custGeom>
              <a:rect b="b" l="l" r="r" t="t"/>
              <a:pathLst>
                <a:path extrusionOk="0" h="5034" w="9597">
                  <a:moveTo>
                    <a:pt x="4786" y="1"/>
                  </a:moveTo>
                  <a:cubicBezTo>
                    <a:pt x="3875" y="1"/>
                    <a:pt x="2968" y="139"/>
                    <a:pt x="2184" y="410"/>
                  </a:cubicBezTo>
                  <a:cubicBezTo>
                    <a:pt x="1979" y="479"/>
                    <a:pt x="1783" y="559"/>
                    <a:pt x="1598" y="648"/>
                  </a:cubicBezTo>
                  <a:cubicBezTo>
                    <a:pt x="1452" y="718"/>
                    <a:pt x="1315" y="791"/>
                    <a:pt x="1183" y="873"/>
                  </a:cubicBezTo>
                  <a:cubicBezTo>
                    <a:pt x="957" y="1010"/>
                    <a:pt x="764" y="1157"/>
                    <a:pt x="603" y="1311"/>
                  </a:cubicBezTo>
                  <a:cubicBezTo>
                    <a:pt x="561" y="1354"/>
                    <a:pt x="519" y="1395"/>
                    <a:pt x="482" y="1437"/>
                  </a:cubicBezTo>
                  <a:lnTo>
                    <a:pt x="1" y="1438"/>
                  </a:lnTo>
                  <a:lnTo>
                    <a:pt x="2" y="2456"/>
                  </a:lnTo>
                  <a:cubicBezTo>
                    <a:pt x="2" y="2516"/>
                    <a:pt x="5" y="2576"/>
                    <a:pt x="12" y="2636"/>
                  </a:cubicBezTo>
                  <a:cubicBezTo>
                    <a:pt x="36" y="2827"/>
                    <a:pt x="101" y="3019"/>
                    <a:pt x="205" y="3204"/>
                  </a:cubicBezTo>
                  <a:cubicBezTo>
                    <a:pt x="228" y="3246"/>
                    <a:pt x="255" y="3288"/>
                    <a:pt x="282" y="3330"/>
                  </a:cubicBezTo>
                  <a:cubicBezTo>
                    <a:pt x="412" y="3523"/>
                    <a:pt x="586" y="3710"/>
                    <a:pt x="803" y="3885"/>
                  </a:cubicBezTo>
                  <a:cubicBezTo>
                    <a:pt x="876" y="3943"/>
                    <a:pt x="954" y="4001"/>
                    <a:pt x="1036" y="4056"/>
                  </a:cubicBezTo>
                  <a:cubicBezTo>
                    <a:pt x="1120" y="4112"/>
                    <a:pt x="1207" y="4167"/>
                    <a:pt x="1300" y="4220"/>
                  </a:cubicBezTo>
                  <a:cubicBezTo>
                    <a:pt x="1408" y="4282"/>
                    <a:pt x="1522" y="4340"/>
                    <a:pt x="1642" y="4397"/>
                  </a:cubicBezTo>
                  <a:cubicBezTo>
                    <a:pt x="1788" y="4465"/>
                    <a:pt x="1941" y="4529"/>
                    <a:pt x="2099" y="4586"/>
                  </a:cubicBezTo>
                  <a:cubicBezTo>
                    <a:pt x="2207" y="4625"/>
                    <a:pt x="2320" y="4663"/>
                    <a:pt x="2434" y="4697"/>
                  </a:cubicBezTo>
                  <a:cubicBezTo>
                    <a:pt x="3172" y="4923"/>
                    <a:pt x="3993" y="5034"/>
                    <a:pt x="4811" y="5034"/>
                  </a:cubicBezTo>
                  <a:cubicBezTo>
                    <a:pt x="5850" y="5034"/>
                    <a:pt x="6884" y="4855"/>
                    <a:pt x="7737" y="4502"/>
                  </a:cubicBezTo>
                  <a:cubicBezTo>
                    <a:pt x="7840" y="4460"/>
                    <a:pt x="7942" y="4414"/>
                    <a:pt x="8039" y="4366"/>
                  </a:cubicBezTo>
                  <a:cubicBezTo>
                    <a:pt x="8170" y="4303"/>
                    <a:pt x="8296" y="4234"/>
                    <a:pt x="8414" y="4162"/>
                  </a:cubicBezTo>
                  <a:cubicBezTo>
                    <a:pt x="8528" y="4092"/>
                    <a:pt x="8633" y="4020"/>
                    <a:pt x="8730" y="3945"/>
                  </a:cubicBezTo>
                  <a:cubicBezTo>
                    <a:pt x="8808" y="3886"/>
                    <a:pt x="8880" y="3826"/>
                    <a:pt x="8947" y="3764"/>
                  </a:cubicBezTo>
                  <a:cubicBezTo>
                    <a:pt x="9015" y="3704"/>
                    <a:pt x="9077" y="3640"/>
                    <a:pt x="9134" y="3577"/>
                  </a:cubicBezTo>
                  <a:cubicBezTo>
                    <a:pt x="9302" y="3387"/>
                    <a:pt x="9425" y="3190"/>
                    <a:pt x="9501" y="2989"/>
                  </a:cubicBezTo>
                  <a:cubicBezTo>
                    <a:pt x="9519" y="2945"/>
                    <a:pt x="9533" y="2902"/>
                    <a:pt x="9546" y="2858"/>
                  </a:cubicBezTo>
                  <a:cubicBezTo>
                    <a:pt x="9579" y="2731"/>
                    <a:pt x="9596" y="2604"/>
                    <a:pt x="9596" y="2476"/>
                  </a:cubicBezTo>
                  <a:lnTo>
                    <a:pt x="9596" y="1399"/>
                  </a:lnTo>
                  <a:lnTo>
                    <a:pt x="9071" y="1401"/>
                  </a:lnTo>
                  <a:cubicBezTo>
                    <a:pt x="8942" y="1267"/>
                    <a:pt x="8791" y="1137"/>
                    <a:pt x="8615" y="1017"/>
                  </a:cubicBezTo>
                  <a:cubicBezTo>
                    <a:pt x="8424" y="881"/>
                    <a:pt x="8203" y="754"/>
                    <a:pt x="7955" y="638"/>
                  </a:cubicBezTo>
                  <a:cubicBezTo>
                    <a:pt x="7795" y="564"/>
                    <a:pt x="7626" y="495"/>
                    <a:pt x="7453" y="433"/>
                  </a:cubicBezTo>
                  <a:cubicBezTo>
                    <a:pt x="7246" y="359"/>
                    <a:pt x="7030" y="295"/>
                    <a:pt x="6808" y="240"/>
                  </a:cubicBezTo>
                  <a:cubicBezTo>
                    <a:pt x="6166" y="80"/>
                    <a:pt x="5475" y="1"/>
                    <a:pt x="4786"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11"/>
            <p:cNvSpPr/>
            <p:nvPr/>
          </p:nvSpPr>
          <p:spPr>
            <a:xfrm>
              <a:off x="6490177" y="3532773"/>
              <a:ext cx="67033" cy="189528"/>
            </a:xfrm>
            <a:custGeom>
              <a:rect b="b" l="l" r="r" t="t"/>
              <a:pathLst>
                <a:path extrusionOk="0" h="2273" w="804">
                  <a:moveTo>
                    <a:pt x="1" y="1"/>
                  </a:moveTo>
                  <a:lnTo>
                    <a:pt x="2" y="2186"/>
                  </a:lnTo>
                  <a:cubicBezTo>
                    <a:pt x="264" y="2228"/>
                    <a:pt x="532" y="2256"/>
                    <a:pt x="803" y="2273"/>
                  </a:cubicBezTo>
                  <a:lnTo>
                    <a:pt x="801" y="84"/>
                  </a:lnTo>
                  <a:lnTo>
                    <a:pt x="1"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11"/>
            <p:cNvSpPr/>
            <p:nvPr/>
          </p:nvSpPr>
          <p:spPr>
            <a:xfrm>
              <a:off x="6957072" y="3420541"/>
              <a:ext cx="44439" cy="187611"/>
            </a:xfrm>
            <a:custGeom>
              <a:rect b="b" l="l" r="r" t="t"/>
              <a:pathLst>
                <a:path extrusionOk="0" h="2250" w="533">
                  <a:moveTo>
                    <a:pt x="1" y="1"/>
                  </a:moveTo>
                  <a:lnTo>
                    <a:pt x="3" y="2250"/>
                  </a:lnTo>
                  <a:cubicBezTo>
                    <a:pt x="26" y="2227"/>
                    <a:pt x="48" y="2203"/>
                    <a:pt x="69" y="2180"/>
                  </a:cubicBezTo>
                  <a:cubicBezTo>
                    <a:pt x="238" y="1990"/>
                    <a:pt x="360" y="1794"/>
                    <a:pt x="437" y="1592"/>
                  </a:cubicBezTo>
                  <a:cubicBezTo>
                    <a:pt x="454" y="1548"/>
                    <a:pt x="469" y="1505"/>
                    <a:pt x="481" y="1462"/>
                  </a:cubicBezTo>
                  <a:cubicBezTo>
                    <a:pt x="514" y="1334"/>
                    <a:pt x="532" y="1207"/>
                    <a:pt x="532" y="1079"/>
                  </a:cubicBezTo>
                  <a:lnTo>
                    <a:pt x="530" y="2"/>
                  </a:lnTo>
                  <a:lnTo>
                    <a:pt x="5" y="4"/>
                  </a:lnTo>
                  <a:lnTo>
                    <a:pt x="1"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11"/>
            <p:cNvSpPr/>
            <p:nvPr/>
          </p:nvSpPr>
          <p:spPr>
            <a:xfrm>
              <a:off x="6778735" y="3418540"/>
              <a:ext cx="34351" cy="283250"/>
            </a:xfrm>
            <a:custGeom>
              <a:rect b="b" l="l" r="r" t="t"/>
              <a:pathLst>
                <a:path extrusionOk="0" h="3397" w="412">
                  <a:moveTo>
                    <a:pt x="412" y="1"/>
                  </a:moveTo>
                  <a:lnTo>
                    <a:pt x="1" y="99"/>
                  </a:lnTo>
                  <a:lnTo>
                    <a:pt x="8" y="3396"/>
                  </a:lnTo>
                  <a:cubicBezTo>
                    <a:pt x="144" y="3360"/>
                    <a:pt x="279" y="3320"/>
                    <a:pt x="410" y="3277"/>
                  </a:cubicBezTo>
                  <a:lnTo>
                    <a:pt x="412"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11"/>
            <p:cNvSpPr/>
            <p:nvPr/>
          </p:nvSpPr>
          <p:spPr>
            <a:xfrm>
              <a:off x="6690275" y="3481493"/>
              <a:ext cx="67034" cy="236973"/>
            </a:xfrm>
            <a:custGeom>
              <a:rect b="b" l="l" r="r" t="t"/>
              <a:pathLst>
                <a:path extrusionOk="0" h="2842" w="804">
                  <a:moveTo>
                    <a:pt x="0" y="1"/>
                  </a:moveTo>
                  <a:lnTo>
                    <a:pt x="4" y="2842"/>
                  </a:lnTo>
                  <a:cubicBezTo>
                    <a:pt x="276" y="2809"/>
                    <a:pt x="544" y="2763"/>
                    <a:pt x="803" y="2705"/>
                  </a:cubicBezTo>
                  <a:lnTo>
                    <a:pt x="801" y="61"/>
                  </a:lnTo>
                  <a:lnTo>
                    <a:pt x="0"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11"/>
            <p:cNvSpPr/>
            <p:nvPr/>
          </p:nvSpPr>
          <p:spPr>
            <a:xfrm>
              <a:off x="6201202" y="3323317"/>
              <a:ext cx="232366" cy="380391"/>
            </a:xfrm>
            <a:custGeom>
              <a:rect b="b" l="l" r="r" t="t"/>
              <a:pathLst>
                <a:path extrusionOk="0" h="4562" w="2787">
                  <a:moveTo>
                    <a:pt x="2782" y="0"/>
                  </a:moveTo>
                  <a:cubicBezTo>
                    <a:pt x="2576" y="52"/>
                    <a:pt x="2376" y="109"/>
                    <a:pt x="2184" y="176"/>
                  </a:cubicBezTo>
                  <a:cubicBezTo>
                    <a:pt x="1979" y="246"/>
                    <a:pt x="1783" y="326"/>
                    <a:pt x="1598" y="415"/>
                  </a:cubicBezTo>
                  <a:cubicBezTo>
                    <a:pt x="1452" y="484"/>
                    <a:pt x="1315" y="558"/>
                    <a:pt x="1183" y="640"/>
                  </a:cubicBezTo>
                  <a:cubicBezTo>
                    <a:pt x="957" y="777"/>
                    <a:pt x="763" y="924"/>
                    <a:pt x="603" y="1078"/>
                  </a:cubicBezTo>
                  <a:cubicBezTo>
                    <a:pt x="561" y="1121"/>
                    <a:pt x="519" y="1162"/>
                    <a:pt x="482" y="1204"/>
                  </a:cubicBezTo>
                  <a:lnTo>
                    <a:pt x="1" y="1205"/>
                  </a:lnTo>
                  <a:lnTo>
                    <a:pt x="3" y="2224"/>
                  </a:lnTo>
                  <a:cubicBezTo>
                    <a:pt x="3" y="2285"/>
                    <a:pt x="6" y="2344"/>
                    <a:pt x="13" y="2404"/>
                  </a:cubicBezTo>
                  <a:cubicBezTo>
                    <a:pt x="37" y="2596"/>
                    <a:pt x="102" y="2787"/>
                    <a:pt x="206" y="2972"/>
                  </a:cubicBezTo>
                  <a:cubicBezTo>
                    <a:pt x="229" y="3014"/>
                    <a:pt x="256" y="3056"/>
                    <a:pt x="284" y="3098"/>
                  </a:cubicBezTo>
                  <a:cubicBezTo>
                    <a:pt x="413" y="3292"/>
                    <a:pt x="587" y="3478"/>
                    <a:pt x="804" y="3653"/>
                  </a:cubicBezTo>
                  <a:cubicBezTo>
                    <a:pt x="877" y="3711"/>
                    <a:pt x="955" y="3769"/>
                    <a:pt x="1038" y="3825"/>
                  </a:cubicBezTo>
                  <a:cubicBezTo>
                    <a:pt x="1121" y="3880"/>
                    <a:pt x="1208" y="3936"/>
                    <a:pt x="1302" y="3989"/>
                  </a:cubicBezTo>
                  <a:cubicBezTo>
                    <a:pt x="1409" y="4050"/>
                    <a:pt x="1524" y="4108"/>
                    <a:pt x="1643" y="4165"/>
                  </a:cubicBezTo>
                  <a:cubicBezTo>
                    <a:pt x="1789" y="4233"/>
                    <a:pt x="1942" y="4297"/>
                    <a:pt x="2100" y="4354"/>
                  </a:cubicBezTo>
                  <a:cubicBezTo>
                    <a:pt x="2209" y="4393"/>
                    <a:pt x="2321" y="4431"/>
                    <a:pt x="2436" y="4465"/>
                  </a:cubicBezTo>
                  <a:cubicBezTo>
                    <a:pt x="2550" y="4499"/>
                    <a:pt x="2668" y="4533"/>
                    <a:pt x="2786" y="4561"/>
                  </a:cubicBezTo>
                  <a:lnTo>
                    <a:pt x="278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11"/>
            <p:cNvSpPr/>
            <p:nvPr/>
          </p:nvSpPr>
          <p:spPr>
            <a:xfrm>
              <a:off x="6201202" y="3423042"/>
              <a:ext cx="54361" cy="193948"/>
            </a:xfrm>
            <a:custGeom>
              <a:rect b="b" l="l" r="r" t="t"/>
              <a:pathLst>
                <a:path extrusionOk="0" h="2326" w="652">
                  <a:moveTo>
                    <a:pt x="487" y="0"/>
                  </a:moveTo>
                  <a:cubicBezTo>
                    <a:pt x="486" y="4"/>
                    <a:pt x="483" y="5"/>
                    <a:pt x="482" y="8"/>
                  </a:cubicBezTo>
                  <a:lnTo>
                    <a:pt x="1" y="9"/>
                  </a:lnTo>
                  <a:lnTo>
                    <a:pt x="2" y="1027"/>
                  </a:lnTo>
                  <a:cubicBezTo>
                    <a:pt x="2" y="1087"/>
                    <a:pt x="5" y="1146"/>
                    <a:pt x="12" y="1207"/>
                  </a:cubicBezTo>
                  <a:cubicBezTo>
                    <a:pt x="36" y="1398"/>
                    <a:pt x="101" y="1590"/>
                    <a:pt x="205" y="1775"/>
                  </a:cubicBezTo>
                  <a:cubicBezTo>
                    <a:pt x="228" y="1817"/>
                    <a:pt x="255" y="1859"/>
                    <a:pt x="282" y="1901"/>
                  </a:cubicBezTo>
                  <a:cubicBezTo>
                    <a:pt x="380" y="2047"/>
                    <a:pt x="504" y="2189"/>
                    <a:pt x="651" y="2325"/>
                  </a:cubicBezTo>
                  <a:lnTo>
                    <a:pt x="649" y="61"/>
                  </a:lnTo>
                  <a:lnTo>
                    <a:pt x="487"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11"/>
            <p:cNvSpPr/>
            <p:nvPr/>
          </p:nvSpPr>
          <p:spPr>
            <a:xfrm>
              <a:off x="6198951" y="3207833"/>
              <a:ext cx="803402" cy="427752"/>
            </a:xfrm>
            <a:custGeom>
              <a:rect b="b" l="l" r="r" t="t"/>
              <a:pathLst>
                <a:path extrusionOk="0" h="5130" w="9636">
                  <a:moveTo>
                    <a:pt x="4810" y="0"/>
                  </a:moveTo>
                  <a:cubicBezTo>
                    <a:pt x="3900" y="0"/>
                    <a:pt x="2994" y="138"/>
                    <a:pt x="2210" y="409"/>
                  </a:cubicBezTo>
                  <a:cubicBezTo>
                    <a:pt x="2005" y="479"/>
                    <a:pt x="1809" y="559"/>
                    <a:pt x="1622" y="648"/>
                  </a:cubicBezTo>
                  <a:cubicBezTo>
                    <a:pt x="1478" y="717"/>
                    <a:pt x="1340" y="791"/>
                    <a:pt x="1209" y="872"/>
                  </a:cubicBezTo>
                  <a:cubicBezTo>
                    <a:pt x="983" y="1010"/>
                    <a:pt x="789" y="1156"/>
                    <a:pt x="629" y="1310"/>
                  </a:cubicBezTo>
                  <a:cubicBezTo>
                    <a:pt x="443" y="1489"/>
                    <a:pt x="301" y="1674"/>
                    <a:pt x="202" y="1866"/>
                  </a:cubicBezTo>
                  <a:cubicBezTo>
                    <a:pt x="54" y="2148"/>
                    <a:pt x="0" y="2442"/>
                    <a:pt x="37" y="2732"/>
                  </a:cubicBezTo>
                  <a:cubicBezTo>
                    <a:pt x="60" y="2923"/>
                    <a:pt x="125" y="3114"/>
                    <a:pt x="229" y="3299"/>
                  </a:cubicBezTo>
                  <a:cubicBezTo>
                    <a:pt x="253" y="3341"/>
                    <a:pt x="280" y="3383"/>
                    <a:pt x="307" y="3425"/>
                  </a:cubicBezTo>
                  <a:cubicBezTo>
                    <a:pt x="436" y="3619"/>
                    <a:pt x="610" y="3805"/>
                    <a:pt x="828" y="3981"/>
                  </a:cubicBezTo>
                  <a:cubicBezTo>
                    <a:pt x="900" y="4040"/>
                    <a:pt x="978" y="4097"/>
                    <a:pt x="1061" y="4152"/>
                  </a:cubicBezTo>
                  <a:cubicBezTo>
                    <a:pt x="1145" y="4208"/>
                    <a:pt x="1232" y="4263"/>
                    <a:pt x="1325" y="4316"/>
                  </a:cubicBezTo>
                  <a:cubicBezTo>
                    <a:pt x="1431" y="4377"/>
                    <a:pt x="1546" y="4436"/>
                    <a:pt x="1667" y="4493"/>
                  </a:cubicBezTo>
                  <a:cubicBezTo>
                    <a:pt x="1812" y="4561"/>
                    <a:pt x="1965" y="4625"/>
                    <a:pt x="2122" y="4681"/>
                  </a:cubicBezTo>
                  <a:cubicBezTo>
                    <a:pt x="2232" y="4722"/>
                    <a:pt x="2344" y="4759"/>
                    <a:pt x="2459" y="4793"/>
                  </a:cubicBezTo>
                  <a:cubicBezTo>
                    <a:pt x="3197" y="5019"/>
                    <a:pt x="4018" y="5130"/>
                    <a:pt x="4836" y="5130"/>
                  </a:cubicBezTo>
                  <a:cubicBezTo>
                    <a:pt x="5874" y="5130"/>
                    <a:pt x="6908" y="4951"/>
                    <a:pt x="7760" y="4598"/>
                  </a:cubicBezTo>
                  <a:cubicBezTo>
                    <a:pt x="7865" y="4556"/>
                    <a:pt x="7965" y="4510"/>
                    <a:pt x="8064" y="4462"/>
                  </a:cubicBezTo>
                  <a:cubicBezTo>
                    <a:pt x="8194" y="4399"/>
                    <a:pt x="8318" y="4330"/>
                    <a:pt x="8439" y="4258"/>
                  </a:cubicBezTo>
                  <a:cubicBezTo>
                    <a:pt x="8553" y="4188"/>
                    <a:pt x="8658" y="4116"/>
                    <a:pt x="8755" y="4041"/>
                  </a:cubicBezTo>
                  <a:cubicBezTo>
                    <a:pt x="8832" y="3982"/>
                    <a:pt x="8905" y="3921"/>
                    <a:pt x="8972" y="3860"/>
                  </a:cubicBezTo>
                  <a:cubicBezTo>
                    <a:pt x="9040" y="3799"/>
                    <a:pt x="9101" y="3735"/>
                    <a:pt x="9158" y="3672"/>
                  </a:cubicBezTo>
                  <a:cubicBezTo>
                    <a:pt x="9327" y="3483"/>
                    <a:pt x="9449" y="3286"/>
                    <a:pt x="9526" y="3085"/>
                  </a:cubicBezTo>
                  <a:cubicBezTo>
                    <a:pt x="9542" y="3040"/>
                    <a:pt x="9558" y="2997"/>
                    <a:pt x="9569" y="2954"/>
                  </a:cubicBezTo>
                  <a:cubicBezTo>
                    <a:pt x="9622" y="2763"/>
                    <a:pt x="9636" y="2570"/>
                    <a:pt x="9607" y="2379"/>
                  </a:cubicBezTo>
                  <a:cubicBezTo>
                    <a:pt x="9566" y="2089"/>
                    <a:pt x="9434" y="1803"/>
                    <a:pt x="9212" y="1534"/>
                  </a:cubicBezTo>
                  <a:cubicBezTo>
                    <a:pt x="9062" y="1352"/>
                    <a:pt x="8871" y="1177"/>
                    <a:pt x="8640" y="1015"/>
                  </a:cubicBezTo>
                  <a:cubicBezTo>
                    <a:pt x="8450" y="881"/>
                    <a:pt x="8229" y="755"/>
                    <a:pt x="7981" y="638"/>
                  </a:cubicBezTo>
                  <a:cubicBezTo>
                    <a:pt x="7819" y="564"/>
                    <a:pt x="7653" y="495"/>
                    <a:pt x="7479" y="433"/>
                  </a:cubicBezTo>
                  <a:cubicBezTo>
                    <a:pt x="7271" y="359"/>
                    <a:pt x="7055" y="295"/>
                    <a:pt x="6833" y="239"/>
                  </a:cubicBezTo>
                  <a:cubicBezTo>
                    <a:pt x="6191" y="79"/>
                    <a:pt x="5499" y="0"/>
                    <a:pt x="481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11"/>
            <p:cNvSpPr/>
            <p:nvPr/>
          </p:nvSpPr>
          <p:spPr>
            <a:xfrm>
              <a:off x="6198951" y="3207833"/>
              <a:ext cx="803402" cy="427752"/>
            </a:xfrm>
            <a:custGeom>
              <a:rect b="b" l="l" r="r" t="t"/>
              <a:pathLst>
                <a:path extrusionOk="0" h="5130" w="9636">
                  <a:moveTo>
                    <a:pt x="4810" y="0"/>
                  </a:moveTo>
                  <a:cubicBezTo>
                    <a:pt x="3900" y="0"/>
                    <a:pt x="2994" y="138"/>
                    <a:pt x="2210" y="409"/>
                  </a:cubicBezTo>
                  <a:cubicBezTo>
                    <a:pt x="2005" y="479"/>
                    <a:pt x="1809" y="559"/>
                    <a:pt x="1622" y="648"/>
                  </a:cubicBezTo>
                  <a:cubicBezTo>
                    <a:pt x="1478" y="717"/>
                    <a:pt x="1340" y="791"/>
                    <a:pt x="1209" y="872"/>
                  </a:cubicBezTo>
                  <a:cubicBezTo>
                    <a:pt x="983" y="1010"/>
                    <a:pt x="789" y="1156"/>
                    <a:pt x="629" y="1310"/>
                  </a:cubicBezTo>
                  <a:cubicBezTo>
                    <a:pt x="443" y="1489"/>
                    <a:pt x="301" y="1674"/>
                    <a:pt x="202" y="1866"/>
                  </a:cubicBezTo>
                  <a:cubicBezTo>
                    <a:pt x="54" y="2148"/>
                    <a:pt x="0" y="2442"/>
                    <a:pt x="37" y="2732"/>
                  </a:cubicBezTo>
                  <a:cubicBezTo>
                    <a:pt x="60" y="2923"/>
                    <a:pt x="125" y="3114"/>
                    <a:pt x="229" y="3299"/>
                  </a:cubicBezTo>
                  <a:cubicBezTo>
                    <a:pt x="253" y="3341"/>
                    <a:pt x="280" y="3383"/>
                    <a:pt x="307" y="3425"/>
                  </a:cubicBezTo>
                  <a:cubicBezTo>
                    <a:pt x="436" y="3619"/>
                    <a:pt x="610" y="3805"/>
                    <a:pt x="828" y="3981"/>
                  </a:cubicBezTo>
                  <a:cubicBezTo>
                    <a:pt x="900" y="4040"/>
                    <a:pt x="978" y="4097"/>
                    <a:pt x="1061" y="4152"/>
                  </a:cubicBezTo>
                  <a:cubicBezTo>
                    <a:pt x="1145" y="4208"/>
                    <a:pt x="1232" y="4263"/>
                    <a:pt x="1325" y="4316"/>
                  </a:cubicBezTo>
                  <a:cubicBezTo>
                    <a:pt x="1431" y="4377"/>
                    <a:pt x="1546" y="4436"/>
                    <a:pt x="1667" y="4493"/>
                  </a:cubicBezTo>
                  <a:cubicBezTo>
                    <a:pt x="1812" y="4561"/>
                    <a:pt x="1965" y="4625"/>
                    <a:pt x="2122" y="4681"/>
                  </a:cubicBezTo>
                  <a:cubicBezTo>
                    <a:pt x="2232" y="4722"/>
                    <a:pt x="2344" y="4759"/>
                    <a:pt x="2459" y="4793"/>
                  </a:cubicBezTo>
                  <a:cubicBezTo>
                    <a:pt x="3197" y="5019"/>
                    <a:pt x="4018" y="5130"/>
                    <a:pt x="4836" y="5130"/>
                  </a:cubicBezTo>
                  <a:cubicBezTo>
                    <a:pt x="5874" y="5130"/>
                    <a:pt x="6908" y="4951"/>
                    <a:pt x="7760" y="4598"/>
                  </a:cubicBezTo>
                  <a:cubicBezTo>
                    <a:pt x="7865" y="4556"/>
                    <a:pt x="7965" y="4510"/>
                    <a:pt x="8064" y="4462"/>
                  </a:cubicBezTo>
                  <a:cubicBezTo>
                    <a:pt x="8194" y="4399"/>
                    <a:pt x="8318" y="4330"/>
                    <a:pt x="8439" y="4258"/>
                  </a:cubicBezTo>
                  <a:cubicBezTo>
                    <a:pt x="8553" y="4188"/>
                    <a:pt x="8658" y="4116"/>
                    <a:pt x="8755" y="4041"/>
                  </a:cubicBezTo>
                  <a:cubicBezTo>
                    <a:pt x="8832" y="3982"/>
                    <a:pt x="8905" y="3921"/>
                    <a:pt x="8972" y="3860"/>
                  </a:cubicBezTo>
                  <a:cubicBezTo>
                    <a:pt x="9040" y="3799"/>
                    <a:pt x="9101" y="3735"/>
                    <a:pt x="9158" y="3672"/>
                  </a:cubicBezTo>
                  <a:cubicBezTo>
                    <a:pt x="9327" y="3483"/>
                    <a:pt x="9449" y="3286"/>
                    <a:pt x="9526" y="3085"/>
                  </a:cubicBezTo>
                  <a:cubicBezTo>
                    <a:pt x="9542" y="3040"/>
                    <a:pt x="9558" y="2997"/>
                    <a:pt x="9569" y="2954"/>
                  </a:cubicBezTo>
                  <a:cubicBezTo>
                    <a:pt x="9622" y="2763"/>
                    <a:pt x="9636" y="2570"/>
                    <a:pt x="9607" y="2379"/>
                  </a:cubicBezTo>
                  <a:cubicBezTo>
                    <a:pt x="9566" y="2089"/>
                    <a:pt x="9434" y="1803"/>
                    <a:pt x="9212" y="1534"/>
                  </a:cubicBezTo>
                  <a:cubicBezTo>
                    <a:pt x="9062" y="1352"/>
                    <a:pt x="8871" y="1177"/>
                    <a:pt x="8640" y="1015"/>
                  </a:cubicBezTo>
                  <a:cubicBezTo>
                    <a:pt x="8450" y="881"/>
                    <a:pt x="8229" y="755"/>
                    <a:pt x="7981" y="638"/>
                  </a:cubicBezTo>
                  <a:cubicBezTo>
                    <a:pt x="7819" y="564"/>
                    <a:pt x="7653" y="495"/>
                    <a:pt x="7479" y="433"/>
                  </a:cubicBezTo>
                  <a:cubicBezTo>
                    <a:pt x="7271" y="359"/>
                    <a:pt x="7055" y="295"/>
                    <a:pt x="6833" y="239"/>
                  </a:cubicBezTo>
                  <a:cubicBezTo>
                    <a:pt x="6191" y="79"/>
                    <a:pt x="5499" y="0"/>
                    <a:pt x="48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11"/>
            <p:cNvSpPr/>
            <p:nvPr/>
          </p:nvSpPr>
          <p:spPr>
            <a:xfrm>
              <a:off x="6198951" y="3207833"/>
              <a:ext cx="803402" cy="427752"/>
            </a:xfrm>
            <a:custGeom>
              <a:rect b="b" l="l" r="r" t="t"/>
              <a:pathLst>
                <a:path extrusionOk="0" h="5130" w="9636">
                  <a:moveTo>
                    <a:pt x="4810" y="0"/>
                  </a:moveTo>
                  <a:cubicBezTo>
                    <a:pt x="3900" y="0"/>
                    <a:pt x="2994" y="138"/>
                    <a:pt x="2210" y="409"/>
                  </a:cubicBezTo>
                  <a:cubicBezTo>
                    <a:pt x="2005" y="479"/>
                    <a:pt x="1809" y="559"/>
                    <a:pt x="1622" y="648"/>
                  </a:cubicBezTo>
                  <a:cubicBezTo>
                    <a:pt x="1478" y="717"/>
                    <a:pt x="1340" y="791"/>
                    <a:pt x="1209" y="872"/>
                  </a:cubicBezTo>
                  <a:cubicBezTo>
                    <a:pt x="983" y="1010"/>
                    <a:pt x="789" y="1156"/>
                    <a:pt x="629" y="1310"/>
                  </a:cubicBezTo>
                  <a:cubicBezTo>
                    <a:pt x="443" y="1489"/>
                    <a:pt x="301" y="1674"/>
                    <a:pt x="202" y="1866"/>
                  </a:cubicBezTo>
                  <a:cubicBezTo>
                    <a:pt x="54" y="2148"/>
                    <a:pt x="0" y="2442"/>
                    <a:pt x="37" y="2732"/>
                  </a:cubicBezTo>
                  <a:cubicBezTo>
                    <a:pt x="60" y="2923"/>
                    <a:pt x="125" y="3114"/>
                    <a:pt x="229" y="3299"/>
                  </a:cubicBezTo>
                  <a:cubicBezTo>
                    <a:pt x="253" y="3341"/>
                    <a:pt x="280" y="3383"/>
                    <a:pt x="307" y="3425"/>
                  </a:cubicBezTo>
                  <a:cubicBezTo>
                    <a:pt x="436" y="3619"/>
                    <a:pt x="610" y="3805"/>
                    <a:pt x="828" y="3981"/>
                  </a:cubicBezTo>
                  <a:cubicBezTo>
                    <a:pt x="900" y="4040"/>
                    <a:pt x="978" y="4097"/>
                    <a:pt x="1061" y="4152"/>
                  </a:cubicBezTo>
                  <a:cubicBezTo>
                    <a:pt x="1145" y="4208"/>
                    <a:pt x="1232" y="4263"/>
                    <a:pt x="1325" y="4316"/>
                  </a:cubicBezTo>
                  <a:cubicBezTo>
                    <a:pt x="1431" y="4377"/>
                    <a:pt x="1546" y="4436"/>
                    <a:pt x="1667" y="4493"/>
                  </a:cubicBezTo>
                  <a:cubicBezTo>
                    <a:pt x="1812" y="4561"/>
                    <a:pt x="1965" y="4625"/>
                    <a:pt x="2122" y="4681"/>
                  </a:cubicBezTo>
                  <a:cubicBezTo>
                    <a:pt x="2232" y="4722"/>
                    <a:pt x="2344" y="4759"/>
                    <a:pt x="2459" y="4793"/>
                  </a:cubicBezTo>
                  <a:cubicBezTo>
                    <a:pt x="3197" y="5019"/>
                    <a:pt x="4018" y="5130"/>
                    <a:pt x="4836" y="5130"/>
                  </a:cubicBezTo>
                  <a:cubicBezTo>
                    <a:pt x="5874" y="5130"/>
                    <a:pt x="6908" y="4951"/>
                    <a:pt x="7760" y="4598"/>
                  </a:cubicBezTo>
                  <a:cubicBezTo>
                    <a:pt x="7865" y="4556"/>
                    <a:pt x="7965" y="4510"/>
                    <a:pt x="8064" y="4462"/>
                  </a:cubicBezTo>
                  <a:cubicBezTo>
                    <a:pt x="8194" y="4399"/>
                    <a:pt x="8318" y="4330"/>
                    <a:pt x="8439" y="4258"/>
                  </a:cubicBezTo>
                  <a:cubicBezTo>
                    <a:pt x="8553" y="4188"/>
                    <a:pt x="8658" y="4116"/>
                    <a:pt x="8755" y="4041"/>
                  </a:cubicBezTo>
                  <a:cubicBezTo>
                    <a:pt x="8832" y="3982"/>
                    <a:pt x="8905" y="3921"/>
                    <a:pt x="8972" y="3860"/>
                  </a:cubicBezTo>
                  <a:cubicBezTo>
                    <a:pt x="9040" y="3799"/>
                    <a:pt x="9101" y="3735"/>
                    <a:pt x="9158" y="3672"/>
                  </a:cubicBezTo>
                  <a:cubicBezTo>
                    <a:pt x="9327" y="3483"/>
                    <a:pt x="9449" y="3286"/>
                    <a:pt x="9526" y="3085"/>
                  </a:cubicBezTo>
                  <a:cubicBezTo>
                    <a:pt x="9542" y="3040"/>
                    <a:pt x="9558" y="2997"/>
                    <a:pt x="9569" y="2954"/>
                  </a:cubicBezTo>
                  <a:cubicBezTo>
                    <a:pt x="9622" y="2763"/>
                    <a:pt x="9636" y="2570"/>
                    <a:pt x="9607" y="2379"/>
                  </a:cubicBezTo>
                  <a:cubicBezTo>
                    <a:pt x="9566" y="2089"/>
                    <a:pt x="9434" y="1803"/>
                    <a:pt x="9212" y="1534"/>
                  </a:cubicBezTo>
                  <a:cubicBezTo>
                    <a:pt x="9062" y="1352"/>
                    <a:pt x="8871" y="1177"/>
                    <a:pt x="8640" y="1015"/>
                  </a:cubicBezTo>
                  <a:cubicBezTo>
                    <a:pt x="8450" y="881"/>
                    <a:pt x="8229" y="755"/>
                    <a:pt x="7981" y="638"/>
                  </a:cubicBezTo>
                  <a:cubicBezTo>
                    <a:pt x="7819" y="564"/>
                    <a:pt x="7653" y="495"/>
                    <a:pt x="7479" y="433"/>
                  </a:cubicBezTo>
                  <a:cubicBezTo>
                    <a:pt x="7271" y="359"/>
                    <a:pt x="7055" y="295"/>
                    <a:pt x="6833" y="239"/>
                  </a:cubicBezTo>
                  <a:cubicBezTo>
                    <a:pt x="6191" y="79"/>
                    <a:pt x="5499" y="0"/>
                    <a:pt x="4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11"/>
            <p:cNvSpPr/>
            <p:nvPr/>
          </p:nvSpPr>
          <p:spPr>
            <a:xfrm>
              <a:off x="6199118" y="3263866"/>
              <a:ext cx="234534" cy="351791"/>
            </a:xfrm>
            <a:custGeom>
              <a:rect b="b" l="l" r="r" t="t"/>
              <a:pathLst>
                <a:path extrusionOk="0" h="4219" w="2813">
                  <a:moveTo>
                    <a:pt x="1576" y="0"/>
                  </a:moveTo>
                  <a:cubicBezTo>
                    <a:pt x="1450" y="62"/>
                    <a:pt x="1327" y="129"/>
                    <a:pt x="1209" y="200"/>
                  </a:cubicBezTo>
                  <a:cubicBezTo>
                    <a:pt x="984" y="337"/>
                    <a:pt x="790" y="484"/>
                    <a:pt x="629" y="638"/>
                  </a:cubicBezTo>
                  <a:cubicBezTo>
                    <a:pt x="443" y="817"/>
                    <a:pt x="301" y="1002"/>
                    <a:pt x="202" y="1194"/>
                  </a:cubicBezTo>
                  <a:cubicBezTo>
                    <a:pt x="54" y="1477"/>
                    <a:pt x="0" y="1770"/>
                    <a:pt x="37" y="2060"/>
                  </a:cubicBezTo>
                  <a:cubicBezTo>
                    <a:pt x="61" y="2251"/>
                    <a:pt x="126" y="2442"/>
                    <a:pt x="230" y="2627"/>
                  </a:cubicBezTo>
                  <a:cubicBezTo>
                    <a:pt x="253" y="2669"/>
                    <a:pt x="280" y="2711"/>
                    <a:pt x="307" y="2753"/>
                  </a:cubicBezTo>
                  <a:cubicBezTo>
                    <a:pt x="437" y="2947"/>
                    <a:pt x="611" y="3133"/>
                    <a:pt x="828" y="3309"/>
                  </a:cubicBezTo>
                  <a:cubicBezTo>
                    <a:pt x="901" y="3367"/>
                    <a:pt x="978" y="3425"/>
                    <a:pt x="1061" y="3480"/>
                  </a:cubicBezTo>
                  <a:cubicBezTo>
                    <a:pt x="1145" y="3536"/>
                    <a:pt x="1232" y="3591"/>
                    <a:pt x="1325" y="3644"/>
                  </a:cubicBezTo>
                  <a:cubicBezTo>
                    <a:pt x="1433" y="3706"/>
                    <a:pt x="1547" y="3764"/>
                    <a:pt x="1667" y="3821"/>
                  </a:cubicBezTo>
                  <a:cubicBezTo>
                    <a:pt x="1813" y="3889"/>
                    <a:pt x="1966" y="3953"/>
                    <a:pt x="2124" y="4009"/>
                  </a:cubicBezTo>
                  <a:cubicBezTo>
                    <a:pt x="2232" y="4049"/>
                    <a:pt x="2345" y="4087"/>
                    <a:pt x="2459" y="4121"/>
                  </a:cubicBezTo>
                  <a:cubicBezTo>
                    <a:pt x="2575" y="4156"/>
                    <a:pt x="2693" y="4188"/>
                    <a:pt x="2812" y="4218"/>
                  </a:cubicBezTo>
                  <a:lnTo>
                    <a:pt x="1576"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11"/>
            <p:cNvSpPr/>
            <p:nvPr/>
          </p:nvSpPr>
          <p:spPr>
            <a:xfrm>
              <a:off x="6199535" y="3375681"/>
              <a:ext cx="55361" cy="152507"/>
            </a:xfrm>
            <a:custGeom>
              <a:rect b="b" l="l" r="r" t="t"/>
              <a:pathLst>
                <a:path extrusionOk="0" h="1829" w="664">
                  <a:moveTo>
                    <a:pt x="128" y="1"/>
                  </a:moveTo>
                  <a:cubicBezTo>
                    <a:pt x="32" y="236"/>
                    <a:pt x="0" y="478"/>
                    <a:pt x="31" y="718"/>
                  </a:cubicBezTo>
                  <a:cubicBezTo>
                    <a:pt x="54" y="909"/>
                    <a:pt x="120" y="1100"/>
                    <a:pt x="223" y="1285"/>
                  </a:cubicBezTo>
                  <a:cubicBezTo>
                    <a:pt x="247" y="1327"/>
                    <a:pt x="274" y="1369"/>
                    <a:pt x="301" y="1411"/>
                  </a:cubicBezTo>
                  <a:cubicBezTo>
                    <a:pt x="397" y="1555"/>
                    <a:pt x="518" y="1695"/>
                    <a:pt x="664" y="1829"/>
                  </a:cubicBezTo>
                  <a:lnTo>
                    <a:pt x="1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11"/>
            <p:cNvSpPr/>
            <p:nvPr/>
          </p:nvSpPr>
          <p:spPr>
            <a:xfrm>
              <a:off x="6377705" y="3226344"/>
              <a:ext cx="179256" cy="407740"/>
            </a:xfrm>
            <a:custGeom>
              <a:rect b="b" l="l" r="r" t="t"/>
              <a:pathLst>
                <a:path extrusionOk="0" h="4890" w="2150">
                  <a:moveTo>
                    <a:pt x="715" y="1"/>
                  </a:moveTo>
                  <a:cubicBezTo>
                    <a:pt x="491" y="54"/>
                    <a:pt x="274" y="116"/>
                    <a:pt x="67" y="187"/>
                  </a:cubicBezTo>
                  <a:cubicBezTo>
                    <a:pt x="45" y="195"/>
                    <a:pt x="23" y="202"/>
                    <a:pt x="1" y="211"/>
                  </a:cubicBezTo>
                  <a:lnTo>
                    <a:pt x="1350" y="4805"/>
                  </a:lnTo>
                  <a:cubicBezTo>
                    <a:pt x="1612" y="4846"/>
                    <a:pt x="1880" y="4874"/>
                    <a:pt x="2149" y="4890"/>
                  </a:cubicBezTo>
                  <a:lnTo>
                    <a:pt x="715"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11"/>
            <p:cNvSpPr/>
            <p:nvPr/>
          </p:nvSpPr>
          <p:spPr>
            <a:xfrm>
              <a:off x="6566631" y="3207833"/>
              <a:ext cx="190595" cy="422416"/>
            </a:xfrm>
            <a:custGeom>
              <a:rect b="b" l="l" r="r" t="t"/>
              <a:pathLst>
                <a:path extrusionOk="0" h="5066" w="2286">
                  <a:moveTo>
                    <a:pt x="395" y="0"/>
                  </a:moveTo>
                  <a:cubicBezTo>
                    <a:pt x="263" y="0"/>
                    <a:pt x="132" y="3"/>
                    <a:pt x="0" y="9"/>
                  </a:cubicBezTo>
                  <a:lnTo>
                    <a:pt x="1484" y="5066"/>
                  </a:lnTo>
                  <a:cubicBezTo>
                    <a:pt x="1758" y="5033"/>
                    <a:pt x="2026" y="4989"/>
                    <a:pt x="2285" y="4931"/>
                  </a:cubicBezTo>
                  <a:lnTo>
                    <a:pt x="841" y="12"/>
                  </a:lnTo>
                  <a:cubicBezTo>
                    <a:pt x="692" y="4"/>
                    <a:pt x="543" y="0"/>
                    <a:pt x="395" y="0"/>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11"/>
            <p:cNvSpPr/>
            <p:nvPr/>
          </p:nvSpPr>
          <p:spPr>
            <a:xfrm>
              <a:off x="6660761" y="3210334"/>
              <a:ext cx="152243" cy="403238"/>
            </a:xfrm>
            <a:custGeom>
              <a:rect b="b" l="l" r="r" t="t"/>
              <a:pathLst>
                <a:path extrusionOk="0" h="4836" w="1826">
                  <a:moveTo>
                    <a:pt x="1" y="1"/>
                  </a:moveTo>
                  <a:lnTo>
                    <a:pt x="1421" y="4835"/>
                  </a:lnTo>
                  <a:cubicBezTo>
                    <a:pt x="1558" y="4800"/>
                    <a:pt x="1694" y="4759"/>
                    <a:pt x="1826" y="4716"/>
                  </a:cubicBezTo>
                  <a:lnTo>
                    <a:pt x="456" y="49"/>
                  </a:lnTo>
                  <a:cubicBezTo>
                    <a:pt x="306" y="28"/>
                    <a:pt x="154" y="13"/>
                    <a:pt x="1"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11"/>
            <p:cNvSpPr/>
            <p:nvPr/>
          </p:nvSpPr>
          <p:spPr>
            <a:xfrm>
              <a:off x="6884203" y="3271037"/>
              <a:ext cx="118226" cy="248980"/>
            </a:xfrm>
            <a:custGeom>
              <a:rect b="b" l="l" r="r" t="t"/>
              <a:pathLst>
                <a:path extrusionOk="0" h="2986" w="1418">
                  <a:moveTo>
                    <a:pt x="0" y="1"/>
                  </a:moveTo>
                  <a:lnTo>
                    <a:pt x="875" y="2986"/>
                  </a:lnTo>
                  <a:cubicBezTo>
                    <a:pt x="897" y="2963"/>
                    <a:pt x="919" y="2939"/>
                    <a:pt x="940" y="2915"/>
                  </a:cubicBezTo>
                  <a:cubicBezTo>
                    <a:pt x="1109" y="2725"/>
                    <a:pt x="1231" y="2529"/>
                    <a:pt x="1308" y="2328"/>
                  </a:cubicBezTo>
                  <a:cubicBezTo>
                    <a:pt x="1325" y="2284"/>
                    <a:pt x="1340" y="2240"/>
                    <a:pt x="1351" y="2197"/>
                  </a:cubicBezTo>
                  <a:cubicBezTo>
                    <a:pt x="1404" y="2007"/>
                    <a:pt x="1418" y="1813"/>
                    <a:pt x="1389" y="1622"/>
                  </a:cubicBezTo>
                  <a:cubicBezTo>
                    <a:pt x="1349" y="1332"/>
                    <a:pt x="1217" y="1046"/>
                    <a:pt x="994" y="777"/>
                  </a:cubicBezTo>
                  <a:cubicBezTo>
                    <a:pt x="844" y="595"/>
                    <a:pt x="654" y="421"/>
                    <a:pt x="422" y="259"/>
                  </a:cubicBezTo>
                  <a:cubicBezTo>
                    <a:pt x="382" y="231"/>
                    <a:pt x="340" y="203"/>
                    <a:pt x="298" y="176"/>
                  </a:cubicBezTo>
                  <a:cubicBezTo>
                    <a:pt x="280" y="164"/>
                    <a:pt x="260" y="151"/>
                    <a:pt x="240" y="139"/>
                  </a:cubicBezTo>
                  <a:cubicBezTo>
                    <a:pt x="222" y="127"/>
                    <a:pt x="202" y="115"/>
                    <a:pt x="183" y="103"/>
                  </a:cubicBezTo>
                  <a:cubicBezTo>
                    <a:pt x="123" y="69"/>
                    <a:pt x="64" y="33"/>
                    <a:pt x="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11"/>
            <p:cNvSpPr/>
            <p:nvPr/>
          </p:nvSpPr>
          <p:spPr>
            <a:xfrm>
              <a:off x="6267985" y="3262281"/>
              <a:ext cx="665166" cy="318855"/>
            </a:xfrm>
            <a:custGeom>
              <a:rect b="b" l="l" r="r" t="t"/>
              <a:pathLst>
                <a:path extrusionOk="0" h="3824" w="7978">
                  <a:moveTo>
                    <a:pt x="3985" y="1"/>
                  </a:moveTo>
                  <a:cubicBezTo>
                    <a:pt x="3062" y="1"/>
                    <a:pt x="2145" y="191"/>
                    <a:pt x="1456" y="562"/>
                  </a:cubicBezTo>
                  <a:cubicBezTo>
                    <a:pt x="1400" y="593"/>
                    <a:pt x="1345" y="625"/>
                    <a:pt x="1292" y="656"/>
                  </a:cubicBezTo>
                  <a:cubicBezTo>
                    <a:pt x="0" y="1453"/>
                    <a:pt x="162" y="2659"/>
                    <a:pt x="1655" y="3352"/>
                  </a:cubicBezTo>
                  <a:cubicBezTo>
                    <a:pt x="2335" y="3668"/>
                    <a:pt x="3173" y="3823"/>
                    <a:pt x="4007" y="3823"/>
                  </a:cubicBezTo>
                  <a:cubicBezTo>
                    <a:pt x="5005" y="3823"/>
                    <a:pt x="5996" y="3601"/>
                    <a:pt x="6700" y="3167"/>
                  </a:cubicBezTo>
                  <a:cubicBezTo>
                    <a:pt x="6753" y="3134"/>
                    <a:pt x="6804" y="3101"/>
                    <a:pt x="6850" y="3067"/>
                  </a:cubicBezTo>
                  <a:cubicBezTo>
                    <a:pt x="7978" y="2273"/>
                    <a:pt x="7770" y="1135"/>
                    <a:pt x="6336" y="471"/>
                  </a:cubicBezTo>
                  <a:cubicBezTo>
                    <a:pt x="5656" y="155"/>
                    <a:pt x="4818" y="1"/>
                    <a:pt x="3985"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11"/>
            <p:cNvSpPr/>
            <p:nvPr/>
          </p:nvSpPr>
          <p:spPr>
            <a:xfrm>
              <a:off x="6267985" y="3262281"/>
              <a:ext cx="665166" cy="318855"/>
            </a:xfrm>
            <a:custGeom>
              <a:rect b="b" l="l" r="r" t="t"/>
              <a:pathLst>
                <a:path extrusionOk="0" h="3824" w="7978">
                  <a:moveTo>
                    <a:pt x="3985" y="1"/>
                  </a:moveTo>
                  <a:cubicBezTo>
                    <a:pt x="3062" y="1"/>
                    <a:pt x="2145" y="191"/>
                    <a:pt x="1456" y="562"/>
                  </a:cubicBezTo>
                  <a:cubicBezTo>
                    <a:pt x="1400" y="593"/>
                    <a:pt x="1345" y="625"/>
                    <a:pt x="1292" y="656"/>
                  </a:cubicBezTo>
                  <a:cubicBezTo>
                    <a:pt x="0" y="1453"/>
                    <a:pt x="162" y="2659"/>
                    <a:pt x="1655" y="3352"/>
                  </a:cubicBezTo>
                  <a:cubicBezTo>
                    <a:pt x="2335" y="3668"/>
                    <a:pt x="3173" y="3823"/>
                    <a:pt x="4007" y="3823"/>
                  </a:cubicBezTo>
                  <a:cubicBezTo>
                    <a:pt x="5005" y="3823"/>
                    <a:pt x="5996" y="3601"/>
                    <a:pt x="6700" y="3167"/>
                  </a:cubicBezTo>
                  <a:cubicBezTo>
                    <a:pt x="6753" y="3134"/>
                    <a:pt x="6804" y="3101"/>
                    <a:pt x="6850" y="3067"/>
                  </a:cubicBezTo>
                  <a:cubicBezTo>
                    <a:pt x="7978" y="2273"/>
                    <a:pt x="7770" y="1135"/>
                    <a:pt x="6336" y="471"/>
                  </a:cubicBezTo>
                  <a:cubicBezTo>
                    <a:pt x="5656" y="155"/>
                    <a:pt x="4818" y="1"/>
                    <a:pt x="3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11"/>
            <p:cNvSpPr/>
            <p:nvPr/>
          </p:nvSpPr>
          <p:spPr>
            <a:xfrm>
              <a:off x="6309255" y="3269285"/>
              <a:ext cx="584709" cy="304596"/>
            </a:xfrm>
            <a:custGeom>
              <a:rect b="b" l="l" r="r" t="t"/>
              <a:pathLst>
                <a:path extrusionOk="0" h="3653" w="7013">
                  <a:moveTo>
                    <a:pt x="3493" y="1"/>
                  </a:moveTo>
                  <a:cubicBezTo>
                    <a:pt x="2611" y="1"/>
                    <a:pt x="1733" y="183"/>
                    <a:pt x="1074" y="539"/>
                  </a:cubicBezTo>
                  <a:cubicBezTo>
                    <a:pt x="1063" y="545"/>
                    <a:pt x="1053" y="550"/>
                    <a:pt x="1041" y="555"/>
                  </a:cubicBezTo>
                  <a:cubicBezTo>
                    <a:pt x="999" y="579"/>
                    <a:pt x="958" y="603"/>
                    <a:pt x="916" y="626"/>
                  </a:cubicBezTo>
                  <a:cubicBezTo>
                    <a:pt x="672" y="778"/>
                    <a:pt x="481" y="945"/>
                    <a:pt x="345" y="1120"/>
                  </a:cubicBezTo>
                  <a:cubicBezTo>
                    <a:pt x="20" y="1536"/>
                    <a:pt x="1" y="2001"/>
                    <a:pt x="272" y="2421"/>
                  </a:cubicBezTo>
                  <a:cubicBezTo>
                    <a:pt x="431" y="2667"/>
                    <a:pt x="693" y="2898"/>
                    <a:pt x="1051" y="3095"/>
                  </a:cubicBezTo>
                  <a:cubicBezTo>
                    <a:pt x="1119" y="3133"/>
                    <a:pt x="1190" y="3170"/>
                    <a:pt x="1265" y="3204"/>
                  </a:cubicBezTo>
                  <a:cubicBezTo>
                    <a:pt x="1333" y="3236"/>
                    <a:pt x="1404" y="3266"/>
                    <a:pt x="1474" y="3294"/>
                  </a:cubicBezTo>
                  <a:cubicBezTo>
                    <a:pt x="1624" y="3353"/>
                    <a:pt x="1781" y="3406"/>
                    <a:pt x="1944" y="3450"/>
                  </a:cubicBezTo>
                  <a:cubicBezTo>
                    <a:pt x="2436" y="3585"/>
                    <a:pt x="2974" y="3652"/>
                    <a:pt x="3509" y="3652"/>
                  </a:cubicBezTo>
                  <a:cubicBezTo>
                    <a:pt x="4204" y="3652"/>
                    <a:pt x="4894" y="3540"/>
                    <a:pt x="5479" y="3319"/>
                  </a:cubicBezTo>
                  <a:cubicBezTo>
                    <a:pt x="5626" y="3263"/>
                    <a:pt x="5769" y="3200"/>
                    <a:pt x="5900" y="3130"/>
                  </a:cubicBezTo>
                  <a:cubicBezTo>
                    <a:pt x="5964" y="3098"/>
                    <a:pt x="6025" y="3062"/>
                    <a:pt x="6084" y="3026"/>
                  </a:cubicBezTo>
                  <a:cubicBezTo>
                    <a:pt x="6135" y="2994"/>
                    <a:pt x="6183" y="2963"/>
                    <a:pt x="6227" y="2931"/>
                  </a:cubicBezTo>
                  <a:cubicBezTo>
                    <a:pt x="6241" y="2922"/>
                    <a:pt x="6254" y="2913"/>
                    <a:pt x="6265" y="2904"/>
                  </a:cubicBezTo>
                  <a:cubicBezTo>
                    <a:pt x="6568" y="2682"/>
                    <a:pt x="6764" y="2434"/>
                    <a:pt x="6855" y="2179"/>
                  </a:cubicBezTo>
                  <a:cubicBezTo>
                    <a:pt x="7012" y="1742"/>
                    <a:pt x="6869" y="1284"/>
                    <a:pt x="6434" y="895"/>
                  </a:cubicBezTo>
                  <a:cubicBezTo>
                    <a:pt x="6256" y="734"/>
                    <a:pt x="6021" y="582"/>
                    <a:pt x="5737" y="450"/>
                  </a:cubicBezTo>
                  <a:cubicBezTo>
                    <a:pt x="5692" y="429"/>
                    <a:pt x="5645" y="408"/>
                    <a:pt x="5597" y="388"/>
                  </a:cubicBezTo>
                  <a:cubicBezTo>
                    <a:pt x="4975" y="128"/>
                    <a:pt x="4232" y="1"/>
                    <a:pt x="3493"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11"/>
            <p:cNvSpPr/>
            <p:nvPr/>
          </p:nvSpPr>
          <p:spPr>
            <a:xfrm>
              <a:off x="6309255" y="3269285"/>
              <a:ext cx="584709" cy="304596"/>
            </a:xfrm>
            <a:custGeom>
              <a:rect b="b" l="l" r="r" t="t"/>
              <a:pathLst>
                <a:path extrusionOk="0" h="3653" w="7013">
                  <a:moveTo>
                    <a:pt x="3493" y="1"/>
                  </a:moveTo>
                  <a:cubicBezTo>
                    <a:pt x="2611" y="1"/>
                    <a:pt x="1733" y="183"/>
                    <a:pt x="1074" y="539"/>
                  </a:cubicBezTo>
                  <a:cubicBezTo>
                    <a:pt x="1063" y="545"/>
                    <a:pt x="1053" y="550"/>
                    <a:pt x="1041" y="555"/>
                  </a:cubicBezTo>
                  <a:cubicBezTo>
                    <a:pt x="999" y="579"/>
                    <a:pt x="958" y="603"/>
                    <a:pt x="916" y="626"/>
                  </a:cubicBezTo>
                  <a:cubicBezTo>
                    <a:pt x="672" y="778"/>
                    <a:pt x="481" y="945"/>
                    <a:pt x="345" y="1120"/>
                  </a:cubicBezTo>
                  <a:cubicBezTo>
                    <a:pt x="20" y="1536"/>
                    <a:pt x="1" y="2001"/>
                    <a:pt x="272" y="2421"/>
                  </a:cubicBezTo>
                  <a:cubicBezTo>
                    <a:pt x="431" y="2667"/>
                    <a:pt x="693" y="2898"/>
                    <a:pt x="1051" y="3095"/>
                  </a:cubicBezTo>
                  <a:cubicBezTo>
                    <a:pt x="1119" y="3133"/>
                    <a:pt x="1190" y="3170"/>
                    <a:pt x="1265" y="3204"/>
                  </a:cubicBezTo>
                  <a:cubicBezTo>
                    <a:pt x="1333" y="3236"/>
                    <a:pt x="1404" y="3266"/>
                    <a:pt x="1474" y="3294"/>
                  </a:cubicBezTo>
                  <a:cubicBezTo>
                    <a:pt x="1624" y="3353"/>
                    <a:pt x="1781" y="3406"/>
                    <a:pt x="1944" y="3450"/>
                  </a:cubicBezTo>
                  <a:cubicBezTo>
                    <a:pt x="2436" y="3585"/>
                    <a:pt x="2974" y="3652"/>
                    <a:pt x="3509" y="3652"/>
                  </a:cubicBezTo>
                  <a:cubicBezTo>
                    <a:pt x="4204" y="3652"/>
                    <a:pt x="4894" y="3540"/>
                    <a:pt x="5479" y="3319"/>
                  </a:cubicBezTo>
                  <a:cubicBezTo>
                    <a:pt x="5626" y="3263"/>
                    <a:pt x="5769" y="3200"/>
                    <a:pt x="5900" y="3130"/>
                  </a:cubicBezTo>
                  <a:cubicBezTo>
                    <a:pt x="5964" y="3098"/>
                    <a:pt x="6025" y="3062"/>
                    <a:pt x="6084" y="3026"/>
                  </a:cubicBezTo>
                  <a:cubicBezTo>
                    <a:pt x="6135" y="2994"/>
                    <a:pt x="6183" y="2963"/>
                    <a:pt x="6227" y="2931"/>
                  </a:cubicBezTo>
                  <a:cubicBezTo>
                    <a:pt x="6241" y="2922"/>
                    <a:pt x="6254" y="2913"/>
                    <a:pt x="6265" y="2904"/>
                  </a:cubicBezTo>
                  <a:cubicBezTo>
                    <a:pt x="6568" y="2682"/>
                    <a:pt x="6764" y="2434"/>
                    <a:pt x="6855" y="2179"/>
                  </a:cubicBezTo>
                  <a:cubicBezTo>
                    <a:pt x="7012" y="1742"/>
                    <a:pt x="6869" y="1284"/>
                    <a:pt x="6434" y="895"/>
                  </a:cubicBezTo>
                  <a:cubicBezTo>
                    <a:pt x="6256" y="734"/>
                    <a:pt x="6021" y="582"/>
                    <a:pt x="5737" y="450"/>
                  </a:cubicBezTo>
                  <a:cubicBezTo>
                    <a:pt x="5692" y="429"/>
                    <a:pt x="5645" y="408"/>
                    <a:pt x="5597" y="388"/>
                  </a:cubicBezTo>
                  <a:cubicBezTo>
                    <a:pt x="4975" y="128"/>
                    <a:pt x="4232" y="1"/>
                    <a:pt x="3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11"/>
            <p:cNvSpPr/>
            <p:nvPr/>
          </p:nvSpPr>
          <p:spPr>
            <a:xfrm>
              <a:off x="6318260" y="3302805"/>
              <a:ext cx="566366" cy="271160"/>
            </a:xfrm>
            <a:custGeom>
              <a:rect b="b" l="l" r="r" t="t"/>
              <a:pathLst>
                <a:path extrusionOk="0" h="3252" w="6793">
                  <a:moveTo>
                    <a:pt x="3388" y="1"/>
                  </a:moveTo>
                  <a:cubicBezTo>
                    <a:pt x="2505" y="1"/>
                    <a:pt x="1629" y="183"/>
                    <a:pt x="970" y="540"/>
                  </a:cubicBezTo>
                  <a:cubicBezTo>
                    <a:pt x="958" y="545"/>
                    <a:pt x="948" y="550"/>
                    <a:pt x="937" y="556"/>
                  </a:cubicBezTo>
                  <a:cubicBezTo>
                    <a:pt x="895" y="580"/>
                    <a:pt x="853" y="603"/>
                    <a:pt x="813" y="628"/>
                  </a:cubicBezTo>
                  <a:cubicBezTo>
                    <a:pt x="568" y="780"/>
                    <a:pt x="376" y="946"/>
                    <a:pt x="241" y="1121"/>
                  </a:cubicBezTo>
                  <a:cubicBezTo>
                    <a:pt x="114" y="1283"/>
                    <a:pt x="35" y="1453"/>
                    <a:pt x="0" y="1625"/>
                  </a:cubicBezTo>
                  <a:cubicBezTo>
                    <a:pt x="30" y="1759"/>
                    <a:pt x="85" y="1892"/>
                    <a:pt x="168" y="2021"/>
                  </a:cubicBezTo>
                  <a:cubicBezTo>
                    <a:pt x="327" y="2266"/>
                    <a:pt x="589" y="2498"/>
                    <a:pt x="948" y="2696"/>
                  </a:cubicBezTo>
                  <a:cubicBezTo>
                    <a:pt x="1016" y="2733"/>
                    <a:pt x="1086" y="2769"/>
                    <a:pt x="1161" y="2803"/>
                  </a:cubicBezTo>
                  <a:cubicBezTo>
                    <a:pt x="1229" y="2835"/>
                    <a:pt x="1298" y="2865"/>
                    <a:pt x="1371" y="2893"/>
                  </a:cubicBezTo>
                  <a:cubicBezTo>
                    <a:pt x="1520" y="2952"/>
                    <a:pt x="1678" y="3004"/>
                    <a:pt x="1840" y="3049"/>
                  </a:cubicBezTo>
                  <a:cubicBezTo>
                    <a:pt x="2332" y="3184"/>
                    <a:pt x="2870" y="3251"/>
                    <a:pt x="3406" y="3251"/>
                  </a:cubicBezTo>
                  <a:cubicBezTo>
                    <a:pt x="4100" y="3251"/>
                    <a:pt x="4791" y="3139"/>
                    <a:pt x="5375" y="2918"/>
                  </a:cubicBezTo>
                  <a:cubicBezTo>
                    <a:pt x="5522" y="2863"/>
                    <a:pt x="5664" y="2799"/>
                    <a:pt x="5797" y="2729"/>
                  </a:cubicBezTo>
                  <a:cubicBezTo>
                    <a:pt x="5860" y="2697"/>
                    <a:pt x="5921" y="2663"/>
                    <a:pt x="5980" y="2626"/>
                  </a:cubicBezTo>
                  <a:cubicBezTo>
                    <a:pt x="6030" y="2595"/>
                    <a:pt x="6077" y="2562"/>
                    <a:pt x="6124" y="2531"/>
                  </a:cubicBezTo>
                  <a:cubicBezTo>
                    <a:pt x="6137" y="2522"/>
                    <a:pt x="6150" y="2512"/>
                    <a:pt x="6162" y="2503"/>
                  </a:cubicBezTo>
                  <a:cubicBezTo>
                    <a:pt x="6463" y="2281"/>
                    <a:pt x="6658" y="2033"/>
                    <a:pt x="6751" y="1778"/>
                  </a:cubicBezTo>
                  <a:cubicBezTo>
                    <a:pt x="6768" y="1729"/>
                    <a:pt x="6782" y="1680"/>
                    <a:pt x="6792" y="1630"/>
                  </a:cubicBezTo>
                  <a:cubicBezTo>
                    <a:pt x="6739" y="1374"/>
                    <a:pt x="6586" y="1124"/>
                    <a:pt x="6333" y="897"/>
                  </a:cubicBezTo>
                  <a:cubicBezTo>
                    <a:pt x="6149" y="732"/>
                    <a:pt x="5916" y="582"/>
                    <a:pt x="5632" y="450"/>
                  </a:cubicBezTo>
                  <a:cubicBezTo>
                    <a:pt x="5586" y="429"/>
                    <a:pt x="5539" y="408"/>
                    <a:pt x="5491" y="388"/>
                  </a:cubicBezTo>
                  <a:cubicBezTo>
                    <a:pt x="4869" y="128"/>
                    <a:pt x="4126" y="1"/>
                    <a:pt x="338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11"/>
            <p:cNvSpPr/>
            <p:nvPr/>
          </p:nvSpPr>
          <p:spPr>
            <a:xfrm>
              <a:off x="6318260" y="3302805"/>
              <a:ext cx="566366" cy="271160"/>
            </a:xfrm>
            <a:custGeom>
              <a:rect b="b" l="l" r="r" t="t"/>
              <a:pathLst>
                <a:path extrusionOk="0" h="3252" w="6793">
                  <a:moveTo>
                    <a:pt x="3388" y="1"/>
                  </a:moveTo>
                  <a:cubicBezTo>
                    <a:pt x="2505" y="1"/>
                    <a:pt x="1629" y="183"/>
                    <a:pt x="970" y="540"/>
                  </a:cubicBezTo>
                  <a:cubicBezTo>
                    <a:pt x="958" y="545"/>
                    <a:pt x="948" y="550"/>
                    <a:pt x="937" y="556"/>
                  </a:cubicBezTo>
                  <a:cubicBezTo>
                    <a:pt x="895" y="580"/>
                    <a:pt x="853" y="603"/>
                    <a:pt x="813" y="628"/>
                  </a:cubicBezTo>
                  <a:cubicBezTo>
                    <a:pt x="568" y="780"/>
                    <a:pt x="376" y="946"/>
                    <a:pt x="241" y="1121"/>
                  </a:cubicBezTo>
                  <a:cubicBezTo>
                    <a:pt x="114" y="1283"/>
                    <a:pt x="35" y="1453"/>
                    <a:pt x="0" y="1625"/>
                  </a:cubicBezTo>
                  <a:cubicBezTo>
                    <a:pt x="30" y="1759"/>
                    <a:pt x="85" y="1892"/>
                    <a:pt x="168" y="2021"/>
                  </a:cubicBezTo>
                  <a:cubicBezTo>
                    <a:pt x="327" y="2266"/>
                    <a:pt x="589" y="2498"/>
                    <a:pt x="948" y="2696"/>
                  </a:cubicBezTo>
                  <a:cubicBezTo>
                    <a:pt x="1016" y="2733"/>
                    <a:pt x="1086" y="2769"/>
                    <a:pt x="1161" y="2803"/>
                  </a:cubicBezTo>
                  <a:cubicBezTo>
                    <a:pt x="1229" y="2835"/>
                    <a:pt x="1298" y="2865"/>
                    <a:pt x="1371" y="2893"/>
                  </a:cubicBezTo>
                  <a:cubicBezTo>
                    <a:pt x="1520" y="2952"/>
                    <a:pt x="1678" y="3004"/>
                    <a:pt x="1840" y="3049"/>
                  </a:cubicBezTo>
                  <a:cubicBezTo>
                    <a:pt x="2332" y="3184"/>
                    <a:pt x="2870" y="3251"/>
                    <a:pt x="3406" y="3251"/>
                  </a:cubicBezTo>
                  <a:cubicBezTo>
                    <a:pt x="4100" y="3251"/>
                    <a:pt x="4791" y="3139"/>
                    <a:pt x="5375" y="2918"/>
                  </a:cubicBezTo>
                  <a:cubicBezTo>
                    <a:pt x="5522" y="2863"/>
                    <a:pt x="5664" y="2799"/>
                    <a:pt x="5797" y="2729"/>
                  </a:cubicBezTo>
                  <a:cubicBezTo>
                    <a:pt x="5860" y="2697"/>
                    <a:pt x="5921" y="2663"/>
                    <a:pt x="5980" y="2626"/>
                  </a:cubicBezTo>
                  <a:cubicBezTo>
                    <a:pt x="6030" y="2595"/>
                    <a:pt x="6077" y="2562"/>
                    <a:pt x="6124" y="2531"/>
                  </a:cubicBezTo>
                  <a:cubicBezTo>
                    <a:pt x="6137" y="2522"/>
                    <a:pt x="6150" y="2512"/>
                    <a:pt x="6162" y="2503"/>
                  </a:cubicBezTo>
                  <a:cubicBezTo>
                    <a:pt x="6463" y="2281"/>
                    <a:pt x="6658" y="2033"/>
                    <a:pt x="6751" y="1778"/>
                  </a:cubicBezTo>
                  <a:cubicBezTo>
                    <a:pt x="6768" y="1729"/>
                    <a:pt x="6782" y="1680"/>
                    <a:pt x="6792" y="1630"/>
                  </a:cubicBezTo>
                  <a:cubicBezTo>
                    <a:pt x="6739" y="1374"/>
                    <a:pt x="6586" y="1124"/>
                    <a:pt x="6333" y="897"/>
                  </a:cubicBezTo>
                  <a:cubicBezTo>
                    <a:pt x="6149" y="732"/>
                    <a:pt x="5916" y="582"/>
                    <a:pt x="5632" y="450"/>
                  </a:cubicBezTo>
                  <a:cubicBezTo>
                    <a:pt x="5586" y="429"/>
                    <a:pt x="5539" y="408"/>
                    <a:pt x="5491" y="388"/>
                  </a:cubicBezTo>
                  <a:cubicBezTo>
                    <a:pt x="4869" y="128"/>
                    <a:pt x="4126" y="1"/>
                    <a:pt x="3388" y="1"/>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11"/>
            <p:cNvSpPr/>
            <p:nvPr/>
          </p:nvSpPr>
          <p:spPr>
            <a:xfrm>
              <a:off x="6201953" y="3435633"/>
              <a:ext cx="791479" cy="202369"/>
            </a:xfrm>
            <a:custGeom>
              <a:rect b="b" l="l" r="r" t="t"/>
              <a:pathLst>
                <a:path extrusionOk="0" h="2427" w="9493">
                  <a:moveTo>
                    <a:pt x="9492" y="354"/>
                  </a:moveTo>
                  <a:cubicBezTo>
                    <a:pt x="9465" y="414"/>
                    <a:pt x="9435" y="473"/>
                    <a:pt x="9403" y="531"/>
                  </a:cubicBezTo>
                  <a:lnTo>
                    <a:pt x="9403" y="531"/>
                  </a:lnTo>
                  <a:cubicBezTo>
                    <a:pt x="9435" y="473"/>
                    <a:pt x="9465" y="414"/>
                    <a:pt x="9492" y="354"/>
                  </a:cubicBezTo>
                  <a:close/>
                  <a:moveTo>
                    <a:pt x="1" y="0"/>
                  </a:moveTo>
                  <a:cubicBezTo>
                    <a:pt x="61" y="512"/>
                    <a:pt x="388" y="943"/>
                    <a:pt x="785" y="1263"/>
                  </a:cubicBezTo>
                  <a:lnTo>
                    <a:pt x="783" y="1262"/>
                  </a:lnTo>
                  <a:lnTo>
                    <a:pt x="783" y="1262"/>
                  </a:lnTo>
                  <a:cubicBezTo>
                    <a:pt x="1883" y="2113"/>
                    <a:pt x="3377" y="2426"/>
                    <a:pt x="4840" y="2426"/>
                  </a:cubicBezTo>
                  <a:cubicBezTo>
                    <a:pt x="4937" y="2426"/>
                    <a:pt x="5034" y="2425"/>
                    <a:pt x="5131" y="2422"/>
                  </a:cubicBezTo>
                  <a:cubicBezTo>
                    <a:pt x="6638" y="2332"/>
                    <a:pt x="8621" y="1941"/>
                    <a:pt x="9403" y="531"/>
                  </a:cubicBezTo>
                  <a:lnTo>
                    <a:pt x="9403" y="531"/>
                  </a:lnTo>
                  <a:cubicBezTo>
                    <a:pt x="8797" y="1609"/>
                    <a:pt x="7368" y="2053"/>
                    <a:pt x="6191" y="2260"/>
                  </a:cubicBezTo>
                  <a:cubicBezTo>
                    <a:pt x="5719" y="2328"/>
                    <a:pt x="5237" y="2364"/>
                    <a:pt x="4757" y="2364"/>
                  </a:cubicBezTo>
                  <a:cubicBezTo>
                    <a:pt x="3318" y="2364"/>
                    <a:pt x="1894" y="2036"/>
                    <a:pt x="803" y="1233"/>
                  </a:cubicBezTo>
                  <a:lnTo>
                    <a:pt x="803" y="1233"/>
                  </a:lnTo>
                  <a:lnTo>
                    <a:pt x="805" y="1235"/>
                  </a:lnTo>
                  <a:cubicBezTo>
                    <a:pt x="409" y="923"/>
                    <a:pt x="72" y="50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11"/>
            <p:cNvSpPr/>
            <p:nvPr/>
          </p:nvSpPr>
          <p:spPr>
            <a:xfrm>
              <a:off x="6390712" y="3312061"/>
              <a:ext cx="405036" cy="242310"/>
            </a:xfrm>
            <a:custGeom>
              <a:rect b="b" l="l" r="r" t="t"/>
              <a:pathLst>
                <a:path extrusionOk="0" h="2906" w="4858">
                  <a:moveTo>
                    <a:pt x="2328" y="0"/>
                  </a:moveTo>
                  <a:cubicBezTo>
                    <a:pt x="1923" y="0"/>
                    <a:pt x="1506" y="102"/>
                    <a:pt x="1093" y="303"/>
                  </a:cubicBezTo>
                  <a:lnTo>
                    <a:pt x="625" y="108"/>
                  </a:lnTo>
                  <a:lnTo>
                    <a:pt x="1" y="508"/>
                  </a:lnTo>
                  <a:lnTo>
                    <a:pt x="1" y="1060"/>
                  </a:lnTo>
                  <a:lnTo>
                    <a:pt x="146" y="1120"/>
                  </a:lnTo>
                  <a:cubicBezTo>
                    <a:pt x="138" y="1156"/>
                    <a:pt x="130" y="1190"/>
                    <a:pt x="132" y="1225"/>
                  </a:cubicBezTo>
                  <a:lnTo>
                    <a:pt x="132" y="1229"/>
                  </a:lnTo>
                  <a:cubicBezTo>
                    <a:pt x="138" y="1315"/>
                    <a:pt x="128" y="1680"/>
                    <a:pt x="132" y="1778"/>
                  </a:cubicBezTo>
                  <a:lnTo>
                    <a:pt x="132" y="1781"/>
                  </a:lnTo>
                  <a:cubicBezTo>
                    <a:pt x="140" y="1945"/>
                    <a:pt x="274" y="2089"/>
                    <a:pt x="551" y="2205"/>
                  </a:cubicBezTo>
                  <a:cubicBezTo>
                    <a:pt x="772" y="2297"/>
                    <a:pt x="990" y="2335"/>
                    <a:pt x="1205" y="2335"/>
                  </a:cubicBezTo>
                  <a:cubicBezTo>
                    <a:pt x="1509" y="2335"/>
                    <a:pt x="1806" y="2260"/>
                    <a:pt x="2090" y="2158"/>
                  </a:cubicBezTo>
                  <a:lnTo>
                    <a:pt x="2090" y="2158"/>
                  </a:lnTo>
                  <a:lnTo>
                    <a:pt x="1963" y="2290"/>
                  </a:lnTo>
                  <a:lnTo>
                    <a:pt x="1963" y="2843"/>
                  </a:lnTo>
                  <a:cubicBezTo>
                    <a:pt x="2073" y="2869"/>
                    <a:pt x="2184" y="2886"/>
                    <a:pt x="2292" y="2897"/>
                  </a:cubicBezTo>
                  <a:cubicBezTo>
                    <a:pt x="2359" y="2903"/>
                    <a:pt x="2426" y="2905"/>
                    <a:pt x="2493" y="2905"/>
                  </a:cubicBezTo>
                  <a:cubicBezTo>
                    <a:pt x="2619" y="2905"/>
                    <a:pt x="2743" y="2895"/>
                    <a:pt x="2864" y="2876"/>
                  </a:cubicBezTo>
                  <a:cubicBezTo>
                    <a:pt x="3191" y="2824"/>
                    <a:pt x="3495" y="2713"/>
                    <a:pt x="3756" y="2581"/>
                  </a:cubicBezTo>
                  <a:lnTo>
                    <a:pt x="4224" y="2779"/>
                  </a:lnTo>
                  <a:lnTo>
                    <a:pt x="4857" y="2389"/>
                  </a:lnTo>
                  <a:lnTo>
                    <a:pt x="4857" y="1837"/>
                  </a:lnTo>
                  <a:lnTo>
                    <a:pt x="4738" y="1785"/>
                  </a:lnTo>
                  <a:lnTo>
                    <a:pt x="4713" y="1774"/>
                  </a:lnTo>
                  <a:cubicBezTo>
                    <a:pt x="4722" y="1735"/>
                    <a:pt x="4727" y="1692"/>
                    <a:pt x="4726" y="1646"/>
                  </a:cubicBezTo>
                  <a:cubicBezTo>
                    <a:pt x="4726" y="1630"/>
                    <a:pt x="4723" y="1616"/>
                    <a:pt x="4722" y="1603"/>
                  </a:cubicBezTo>
                  <a:cubicBezTo>
                    <a:pt x="4715" y="1534"/>
                    <a:pt x="4728" y="1223"/>
                    <a:pt x="4726" y="1093"/>
                  </a:cubicBezTo>
                  <a:cubicBezTo>
                    <a:pt x="4726" y="1077"/>
                    <a:pt x="4723" y="1065"/>
                    <a:pt x="4722" y="1050"/>
                  </a:cubicBezTo>
                  <a:cubicBezTo>
                    <a:pt x="4704" y="895"/>
                    <a:pt x="4574" y="757"/>
                    <a:pt x="4314" y="647"/>
                  </a:cubicBezTo>
                  <a:lnTo>
                    <a:pt x="4314" y="646"/>
                  </a:lnTo>
                  <a:cubicBezTo>
                    <a:pt x="4104" y="559"/>
                    <a:pt x="3892" y="524"/>
                    <a:pt x="3684" y="524"/>
                  </a:cubicBezTo>
                  <a:cubicBezTo>
                    <a:pt x="3614" y="524"/>
                    <a:pt x="3545" y="528"/>
                    <a:pt x="3476" y="535"/>
                  </a:cubicBezTo>
                  <a:cubicBezTo>
                    <a:pt x="3452" y="538"/>
                    <a:pt x="3429" y="541"/>
                    <a:pt x="3405" y="545"/>
                  </a:cubicBezTo>
                  <a:lnTo>
                    <a:pt x="3397" y="546"/>
                  </a:lnTo>
                  <a:cubicBezTo>
                    <a:pt x="3372" y="550"/>
                    <a:pt x="3347" y="554"/>
                    <a:pt x="3323" y="557"/>
                  </a:cubicBezTo>
                  <a:cubicBezTo>
                    <a:pt x="3302" y="561"/>
                    <a:pt x="3280" y="566"/>
                    <a:pt x="3259" y="570"/>
                  </a:cubicBezTo>
                  <a:cubicBezTo>
                    <a:pt x="3249" y="572"/>
                    <a:pt x="3240" y="573"/>
                    <a:pt x="3233" y="575"/>
                  </a:cubicBezTo>
                  <a:cubicBezTo>
                    <a:pt x="3215" y="577"/>
                    <a:pt x="3198" y="581"/>
                    <a:pt x="3182" y="586"/>
                  </a:cubicBezTo>
                  <a:cubicBezTo>
                    <a:pt x="3043" y="617"/>
                    <a:pt x="2908" y="660"/>
                    <a:pt x="2779" y="704"/>
                  </a:cubicBezTo>
                  <a:cubicBezTo>
                    <a:pt x="2721" y="724"/>
                    <a:pt x="2662" y="746"/>
                    <a:pt x="2606" y="768"/>
                  </a:cubicBezTo>
                  <a:lnTo>
                    <a:pt x="2773" y="594"/>
                  </a:lnTo>
                  <a:lnTo>
                    <a:pt x="2773" y="42"/>
                  </a:lnTo>
                  <a:cubicBezTo>
                    <a:pt x="2627" y="14"/>
                    <a:pt x="2478" y="0"/>
                    <a:pt x="23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11"/>
            <p:cNvSpPr/>
            <p:nvPr/>
          </p:nvSpPr>
          <p:spPr>
            <a:xfrm>
              <a:off x="6755640" y="3405282"/>
              <a:ext cx="29265" cy="54699"/>
            </a:xfrm>
            <a:custGeom>
              <a:rect b="b" l="l" r="r" t="t"/>
              <a:pathLst>
                <a:path extrusionOk="0" h="656" w="351">
                  <a:moveTo>
                    <a:pt x="0" y="514"/>
                  </a:moveTo>
                  <a:lnTo>
                    <a:pt x="0" y="514"/>
                  </a:lnTo>
                  <a:cubicBezTo>
                    <a:pt x="0" y="514"/>
                    <a:pt x="0" y="514"/>
                    <a:pt x="0" y="514"/>
                  </a:cubicBezTo>
                  <a:cubicBezTo>
                    <a:pt x="0" y="514"/>
                    <a:pt x="0" y="514"/>
                    <a:pt x="0" y="514"/>
                  </a:cubicBezTo>
                  <a:lnTo>
                    <a:pt x="0" y="514"/>
                  </a:lnTo>
                  <a:lnTo>
                    <a:pt x="0" y="514"/>
                  </a:lnTo>
                  <a:close/>
                  <a:moveTo>
                    <a:pt x="348" y="0"/>
                  </a:moveTo>
                  <a:lnTo>
                    <a:pt x="348" y="0"/>
                  </a:lnTo>
                  <a:cubicBezTo>
                    <a:pt x="339" y="347"/>
                    <a:pt x="5" y="513"/>
                    <a:pt x="0" y="514"/>
                  </a:cubicBezTo>
                  <a:lnTo>
                    <a:pt x="0" y="514"/>
                  </a:lnTo>
                  <a:lnTo>
                    <a:pt x="336" y="655"/>
                  </a:lnTo>
                  <a:cubicBezTo>
                    <a:pt x="345" y="614"/>
                    <a:pt x="350" y="572"/>
                    <a:pt x="349" y="527"/>
                  </a:cubicBezTo>
                  <a:lnTo>
                    <a:pt x="345" y="482"/>
                  </a:lnTo>
                  <a:cubicBezTo>
                    <a:pt x="338" y="419"/>
                    <a:pt x="349" y="142"/>
                    <a:pt x="3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11"/>
            <p:cNvSpPr/>
            <p:nvPr/>
          </p:nvSpPr>
          <p:spPr>
            <a:xfrm>
              <a:off x="6487426" y="3315646"/>
              <a:ext cx="134400" cy="91971"/>
            </a:xfrm>
            <a:custGeom>
              <a:rect b="b" l="l" r="r" t="t"/>
              <a:pathLst>
                <a:path extrusionOk="0" h="1103" w="1612">
                  <a:moveTo>
                    <a:pt x="1612" y="1"/>
                  </a:moveTo>
                  <a:lnTo>
                    <a:pt x="1063" y="571"/>
                  </a:lnTo>
                  <a:cubicBezTo>
                    <a:pt x="997" y="555"/>
                    <a:pt x="927" y="546"/>
                    <a:pt x="855" y="546"/>
                  </a:cubicBezTo>
                  <a:cubicBezTo>
                    <a:pt x="665" y="546"/>
                    <a:pt x="460" y="606"/>
                    <a:pt x="259" y="733"/>
                  </a:cubicBezTo>
                  <a:cubicBezTo>
                    <a:pt x="1" y="898"/>
                    <a:pt x="23" y="1008"/>
                    <a:pt x="164" y="1067"/>
                  </a:cubicBezTo>
                  <a:cubicBezTo>
                    <a:pt x="200" y="1082"/>
                    <a:pt x="238" y="1093"/>
                    <a:pt x="277" y="1098"/>
                  </a:cubicBezTo>
                  <a:cubicBezTo>
                    <a:pt x="301" y="1101"/>
                    <a:pt x="324" y="1103"/>
                    <a:pt x="349" y="1103"/>
                  </a:cubicBezTo>
                  <a:cubicBezTo>
                    <a:pt x="401" y="1103"/>
                    <a:pt x="457" y="1095"/>
                    <a:pt x="518" y="1081"/>
                  </a:cubicBezTo>
                  <a:cubicBezTo>
                    <a:pt x="660" y="1049"/>
                    <a:pt x="835" y="977"/>
                    <a:pt x="1069" y="877"/>
                  </a:cubicBezTo>
                  <a:cubicBezTo>
                    <a:pt x="1101" y="865"/>
                    <a:pt x="1135" y="851"/>
                    <a:pt x="1169" y="837"/>
                  </a:cubicBezTo>
                  <a:cubicBezTo>
                    <a:pt x="1252" y="802"/>
                    <a:pt x="1338" y="766"/>
                    <a:pt x="1428" y="733"/>
                  </a:cubicBezTo>
                  <a:cubicBezTo>
                    <a:pt x="1435" y="729"/>
                    <a:pt x="1439" y="728"/>
                    <a:pt x="1446" y="726"/>
                  </a:cubicBezTo>
                  <a:lnTo>
                    <a:pt x="1611" y="552"/>
                  </a:lnTo>
                  <a:lnTo>
                    <a:pt x="16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11"/>
            <p:cNvSpPr/>
            <p:nvPr/>
          </p:nvSpPr>
          <p:spPr>
            <a:xfrm>
              <a:off x="6390462" y="3354419"/>
              <a:ext cx="39103" cy="51113"/>
            </a:xfrm>
            <a:custGeom>
              <a:rect b="b" l="l" r="r" t="t"/>
              <a:pathLst>
                <a:path extrusionOk="0" h="613" w="469">
                  <a:moveTo>
                    <a:pt x="3" y="1"/>
                  </a:moveTo>
                  <a:lnTo>
                    <a:pt x="0" y="552"/>
                  </a:lnTo>
                  <a:lnTo>
                    <a:pt x="147" y="612"/>
                  </a:lnTo>
                  <a:cubicBezTo>
                    <a:pt x="183" y="481"/>
                    <a:pt x="294" y="340"/>
                    <a:pt x="469" y="196"/>
                  </a:cubicBezTo>
                  <a:lnTo>
                    <a:pt x="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11"/>
            <p:cNvSpPr/>
            <p:nvPr/>
          </p:nvSpPr>
          <p:spPr>
            <a:xfrm>
              <a:off x="6554208" y="3465067"/>
              <a:ext cx="241537" cy="89136"/>
            </a:xfrm>
            <a:custGeom>
              <a:rect b="b" l="l" r="r" t="t"/>
              <a:pathLst>
                <a:path extrusionOk="0" h="1069" w="2897">
                  <a:moveTo>
                    <a:pt x="2896" y="1"/>
                  </a:moveTo>
                  <a:lnTo>
                    <a:pt x="2263" y="390"/>
                  </a:lnTo>
                  <a:lnTo>
                    <a:pt x="1794" y="193"/>
                  </a:lnTo>
                  <a:cubicBezTo>
                    <a:pt x="1532" y="323"/>
                    <a:pt x="1227" y="435"/>
                    <a:pt x="900" y="486"/>
                  </a:cubicBezTo>
                  <a:cubicBezTo>
                    <a:pt x="776" y="505"/>
                    <a:pt x="649" y="516"/>
                    <a:pt x="519" y="516"/>
                  </a:cubicBezTo>
                  <a:cubicBezTo>
                    <a:pt x="456" y="516"/>
                    <a:pt x="393" y="514"/>
                    <a:pt x="329" y="508"/>
                  </a:cubicBezTo>
                  <a:cubicBezTo>
                    <a:pt x="223" y="497"/>
                    <a:pt x="111" y="482"/>
                    <a:pt x="1" y="454"/>
                  </a:cubicBezTo>
                  <a:lnTo>
                    <a:pt x="1" y="1007"/>
                  </a:lnTo>
                  <a:cubicBezTo>
                    <a:pt x="111" y="1034"/>
                    <a:pt x="220" y="1050"/>
                    <a:pt x="329" y="1061"/>
                  </a:cubicBezTo>
                  <a:cubicBezTo>
                    <a:pt x="392" y="1066"/>
                    <a:pt x="455" y="1068"/>
                    <a:pt x="518" y="1068"/>
                  </a:cubicBezTo>
                  <a:cubicBezTo>
                    <a:pt x="648" y="1068"/>
                    <a:pt x="776" y="1058"/>
                    <a:pt x="900" y="1039"/>
                  </a:cubicBezTo>
                  <a:cubicBezTo>
                    <a:pt x="1228" y="988"/>
                    <a:pt x="1532" y="877"/>
                    <a:pt x="1794" y="745"/>
                  </a:cubicBezTo>
                  <a:lnTo>
                    <a:pt x="2261" y="944"/>
                  </a:lnTo>
                  <a:lnTo>
                    <a:pt x="2896" y="553"/>
                  </a:lnTo>
                  <a:lnTo>
                    <a:pt x="28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11"/>
            <p:cNvSpPr/>
            <p:nvPr/>
          </p:nvSpPr>
          <p:spPr>
            <a:xfrm>
              <a:off x="6581722" y="3527187"/>
              <a:ext cx="122228" cy="28767"/>
            </a:xfrm>
            <a:custGeom>
              <a:rect b="b" l="l" r="r" t="t"/>
              <a:pathLst>
                <a:path extrusionOk="0" h="345" w="1466">
                  <a:moveTo>
                    <a:pt x="1466" y="0"/>
                  </a:moveTo>
                  <a:lnTo>
                    <a:pt x="1466" y="0"/>
                  </a:lnTo>
                  <a:cubicBezTo>
                    <a:pt x="1346" y="47"/>
                    <a:pt x="1227" y="91"/>
                    <a:pt x="1106" y="131"/>
                  </a:cubicBezTo>
                  <a:cubicBezTo>
                    <a:pt x="986" y="168"/>
                    <a:pt x="866" y="204"/>
                    <a:pt x="743" y="230"/>
                  </a:cubicBezTo>
                  <a:cubicBezTo>
                    <a:pt x="500" y="285"/>
                    <a:pt x="253" y="313"/>
                    <a:pt x="1" y="317"/>
                  </a:cubicBezTo>
                  <a:cubicBezTo>
                    <a:pt x="99" y="335"/>
                    <a:pt x="200" y="344"/>
                    <a:pt x="301" y="344"/>
                  </a:cubicBezTo>
                  <a:cubicBezTo>
                    <a:pt x="452" y="344"/>
                    <a:pt x="605" y="325"/>
                    <a:pt x="755" y="292"/>
                  </a:cubicBezTo>
                  <a:cubicBezTo>
                    <a:pt x="1006" y="233"/>
                    <a:pt x="1250" y="136"/>
                    <a:pt x="1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11"/>
            <p:cNvSpPr/>
            <p:nvPr/>
          </p:nvSpPr>
          <p:spPr>
            <a:xfrm>
              <a:off x="6401300" y="3410702"/>
              <a:ext cx="296648" cy="96223"/>
            </a:xfrm>
            <a:custGeom>
              <a:rect b="b" l="l" r="r" t="t"/>
              <a:pathLst>
                <a:path extrusionOk="0" h="1154" w="3558">
                  <a:moveTo>
                    <a:pt x="2" y="47"/>
                  </a:moveTo>
                  <a:lnTo>
                    <a:pt x="2" y="47"/>
                  </a:lnTo>
                  <a:cubicBezTo>
                    <a:pt x="2" y="48"/>
                    <a:pt x="2" y="48"/>
                    <a:pt x="2" y="48"/>
                  </a:cubicBezTo>
                  <a:lnTo>
                    <a:pt x="2" y="48"/>
                  </a:lnTo>
                  <a:cubicBezTo>
                    <a:pt x="2" y="48"/>
                    <a:pt x="2" y="48"/>
                    <a:pt x="2" y="47"/>
                  </a:cubicBezTo>
                  <a:close/>
                  <a:moveTo>
                    <a:pt x="3180" y="1"/>
                  </a:moveTo>
                  <a:cubicBezTo>
                    <a:pt x="2916" y="1"/>
                    <a:pt x="2598" y="173"/>
                    <a:pt x="2190" y="338"/>
                  </a:cubicBezTo>
                  <a:cubicBezTo>
                    <a:pt x="1837" y="480"/>
                    <a:pt x="1464" y="600"/>
                    <a:pt x="1078" y="600"/>
                  </a:cubicBezTo>
                  <a:cubicBezTo>
                    <a:pt x="862" y="600"/>
                    <a:pt x="643" y="562"/>
                    <a:pt x="422" y="470"/>
                  </a:cubicBezTo>
                  <a:cubicBezTo>
                    <a:pt x="145" y="354"/>
                    <a:pt x="13" y="211"/>
                    <a:pt x="2" y="48"/>
                  </a:cubicBezTo>
                  <a:lnTo>
                    <a:pt x="2" y="48"/>
                  </a:lnTo>
                  <a:cubicBezTo>
                    <a:pt x="8" y="136"/>
                    <a:pt x="0" y="499"/>
                    <a:pt x="4" y="596"/>
                  </a:cubicBezTo>
                  <a:lnTo>
                    <a:pt x="4" y="599"/>
                  </a:lnTo>
                  <a:cubicBezTo>
                    <a:pt x="15" y="762"/>
                    <a:pt x="147" y="906"/>
                    <a:pt x="422" y="1023"/>
                  </a:cubicBezTo>
                  <a:cubicBezTo>
                    <a:pt x="643" y="1116"/>
                    <a:pt x="863" y="1153"/>
                    <a:pt x="1078" y="1153"/>
                  </a:cubicBezTo>
                  <a:cubicBezTo>
                    <a:pt x="1381" y="1153"/>
                    <a:pt x="1677" y="1079"/>
                    <a:pt x="1961" y="979"/>
                  </a:cubicBezTo>
                  <a:lnTo>
                    <a:pt x="1963" y="976"/>
                  </a:lnTo>
                  <a:lnTo>
                    <a:pt x="2418" y="509"/>
                  </a:lnTo>
                  <a:cubicBezTo>
                    <a:pt x="2490" y="530"/>
                    <a:pt x="2586" y="545"/>
                    <a:pt x="2694" y="545"/>
                  </a:cubicBezTo>
                  <a:cubicBezTo>
                    <a:pt x="2877" y="545"/>
                    <a:pt x="3095" y="502"/>
                    <a:pt x="3301" y="370"/>
                  </a:cubicBezTo>
                  <a:cubicBezTo>
                    <a:pt x="3503" y="240"/>
                    <a:pt x="3557" y="116"/>
                    <a:pt x="3370" y="37"/>
                  </a:cubicBezTo>
                  <a:cubicBezTo>
                    <a:pt x="3310" y="12"/>
                    <a:pt x="3247" y="1"/>
                    <a:pt x="3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11"/>
            <p:cNvSpPr/>
            <p:nvPr/>
          </p:nvSpPr>
          <p:spPr>
            <a:xfrm>
              <a:off x="6576052" y="3315646"/>
              <a:ext cx="45690" cy="93722"/>
            </a:xfrm>
            <a:custGeom>
              <a:rect b="b" l="l" r="r" t="t"/>
              <a:pathLst>
                <a:path extrusionOk="0" h="1124" w="548">
                  <a:moveTo>
                    <a:pt x="548" y="1"/>
                  </a:moveTo>
                  <a:lnTo>
                    <a:pt x="0" y="571"/>
                  </a:lnTo>
                  <a:lnTo>
                    <a:pt x="0" y="1124"/>
                  </a:lnTo>
                  <a:lnTo>
                    <a:pt x="548" y="552"/>
                  </a:lnTo>
                  <a:lnTo>
                    <a:pt x="548"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11"/>
            <p:cNvSpPr/>
            <p:nvPr/>
          </p:nvSpPr>
          <p:spPr>
            <a:xfrm>
              <a:off x="6576052" y="3315646"/>
              <a:ext cx="45690" cy="93722"/>
            </a:xfrm>
            <a:custGeom>
              <a:rect b="b" l="l" r="r" t="t"/>
              <a:pathLst>
                <a:path extrusionOk="0" h="1124" w="548">
                  <a:moveTo>
                    <a:pt x="548" y="1"/>
                  </a:moveTo>
                  <a:lnTo>
                    <a:pt x="0" y="571"/>
                  </a:lnTo>
                  <a:lnTo>
                    <a:pt x="0" y="1124"/>
                  </a:lnTo>
                  <a:lnTo>
                    <a:pt x="548" y="552"/>
                  </a:lnTo>
                  <a:lnTo>
                    <a:pt x="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11"/>
            <p:cNvSpPr/>
            <p:nvPr/>
          </p:nvSpPr>
          <p:spPr>
            <a:xfrm>
              <a:off x="6390462" y="3354335"/>
              <a:ext cx="39103" cy="51197"/>
            </a:xfrm>
            <a:custGeom>
              <a:rect b="b" l="l" r="r" t="t"/>
              <a:pathLst>
                <a:path extrusionOk="0" h="614" w="469">
                  <a:moveTo>
                    <a:pt x="0" y="1"/>
                  </a:moveTo>
                  <a:lnTo>
                    <a:pt x="0" y="553"/>
                  </a:lnTo>
                  <a:lnTo>
                    <a:pt x="147" y="613"/>
                  </a:lnTo>
                  <a:lnTo>
                    <a:pt x="469" y="196"/>
                  </a:lnTo>
                  <a:lnTo>
                    <a:pt x="0"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11"/>
            <p:cNvSpPr/>
            <p:nvPr/>
          </p:nvSpPr>
          <p:spPr>
            <a:xfrm>
              <a:off x="6390462" y="3354335"/>
              <a:ext cx="39103" cy="51197"/>
            </a:xfrm>
            <a:custGeom>
              <a:rect b="b" l="l" r="r" t="t"/>
              <a:pathLst>
                <a:path extrusionOk="0" h="614" w="469">
                  <a:moveTo>
                    <a:pt x="0" y="1"/>
                  </a:moveTo>
                  <a:lnTo>
                    <a:pt x="0" y="553"/>
                  </a:lnTo>
                  <a:lnTo>
                    <a:pt x="147" y="613"/>
                  </a:lnTo>
                  <a:lnTo>
                    <a:pt x="469" y="196"/>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11"/>
            <p:cNvSpPr/>
            <p:nvPr/>
          </p:nvSpPr>
          <p:spPr>
            <a:xfrm>
              <a:off x="6390545" y="3312311"/>
              <a:ext cx="405369" cy="196199"/>
            </a:xfrm>
            <a:custGeom>
              <a:rect b="b" l="l" r="r" t="t"/>
              <a:pathLst>
                <a:path extrusionOk="0" h="2353" w="4862">
                  <a:moveTo>
                    <a:pt x="2330" y="0"/>
                  </a:moveTo>
                  <a:cubicBezTo>
                    <a:pt x="1925" y="0"/>
                    <a:pt x="1507" y="101"/>
                    <a:pt x="1094" y="303"/>
                  </a:cubicBezTo>
                  <a:lnTo>
                    <a:pt x="626" y="108"/>
                  </a:lnTo>
                  <a:lnTo>
                    <a:pt x="1" y="508"/>
                  </a:lnTo>
                  <a:lnTo>
                    <a:pt x="469" y="703"/>
                  </a:lnTo>
                  <a:cubicBezTo>
                    <a:pt x="245" y="888"/>
                    <a:pt x="127" y="1065"/>
                    <a:pt x="134" y="1225"/>
                  </a:cubicBezTo>
                  <a:lnTo>
                    <a:pt x="134" y="1228"/>
                  </a:lnTo>
                  <a:cubicBezTo>
                    <a:pt x="143" y="1391"/>
                    <a:pt x="277" y="1534"/>
                    <a:pt x="554" y="1650"/>
                  </a:cubicBezTo>
                  <a:cubicBezTo>
                    <a:pt x="775" y="1743"/>
                    <a:pt x="994" y="1780"/>
                    <a:pt x="1209" y="1780"/>
                  </a:cubicBezTo>
                  <a:cubicBezTo>
                    <a:pt x="1595" y="1780"/>
                    <a:pt x="1969" y="1660"/>
                    <a:pt x="2321" y="1518"/>
                  </a:cubicBezTo>
                  <a:cubicBezTo>
                    <a:pt x="2728" y="1354"/>
                    <a:pt x="3047" y="1181"/>
                    <a:pt x="3312" y="1181"/>
                  </a:cubicBezTo>
                  <a:cubicBezTo>
                    <a:pt x="3379" y="1181"/>
                    <a:pt x="3443" y="1192"/>
                    <a:pt x="3504" y="1218"/>
                  </a:cubicBezTo>
                  <a:cubicBezTo>
                    <a:pt x="3689" y="1297"/>
                    <a:pt x="3636" y="1420"/>
                    <a:pt x="3432" y="1550"/>
                  </a:cubicBezTo>
                  <a:cubicBezTo>
                    <a:pt x="3226" y="1682"/>
                    <a:pt x="3007" y="1725"/>
                    <a:pt x="2824" y="1725"/>
                  </a:cubicBezTo>
                  <a:cubicBezTo>
                    <a:pt x="2717" y="1725"/>
                    <a:pt x="2622" y="1710"/>
                    <a:pt x="2550" y="1690"/>
                  </a:cubicBezTo>
                  <a:lnTo>
                    <a:pt x="1967" y="2290"/>
                  </a:lnTo>
                  <a:cubicBezTo>
                    <a:pt x="2077" y="2317"/>
                    <a:pt x="2188" y="2334"/>
                    <a:pt x="2297" y="2344"/>
                  </a:cubicBezTo>
                  <a:cubicBezTo>
                    <a:pt x="2361" y="2350"/>
                    <a:pt x="2425" y="2352"/>
                    <a:pt x="2488" y="2352"/>
                  </a:cubicBezTo>
                  <a:cubicBezTo>
                    <a:pt x="2618" y="2352"/>
                    <a:pt x="2745" y="2342"/>
                    <a:pt x="2869" y="2323"/>
                  </a:cubicBezTo>
                  <a:cubicBezTo>
                    <a:pt x="3196" y="2271"/>
                    <a:pt x="3500" y="2161"/>
                    <a:pt x="3760" y="2029"/>
                  </a:cubicBezTo>
                  <a:lnTo>
                    <a:pt x="4228" y="2225"/>
                  </a:lnTo>
                  <a:lnTo>
                    <a:pt x="4861" y="1837"/>
                  </a:lnTo>
                  <a:lnTo>
                    <a:pt x="4740" y="1782"/>
                  </a:lnTo>
                  <a:lnTo>
                    <a:pt x="4377" y="1629"/>
                  </a:lnTo>
                  <a:cubicBezTo>
                    <a:pt x="4377" y="1629"/>
                    <a:pt x="4734" y="1457"/>
                    <a:pt x="4727" y="1090"/>
                  </a:cubicBezTo>
                  <a:cubicBezTo>
                    <a:pt x="4727" y="1074"/>
                    <a:pt x="4724" y="1062"/>
                    <a:pt x="4723" y="1047"/>
                  </a:cubicBezTo>
                  <a:cubicBezTo>
                    <a:pt x="4704" y="893"/>
                    <a:pt x="4575" y="754"/>
                    <a:pt x="4314" y="645"/>
                  </a:cubicBezTo>
                  <a:lnTo>
                    <a:pt x="4314" y="643"/>
                  </a:lnTo>
                  <a:cubicBezTo>
                    <a:pt x="4104" y="556"/>
                    <a:pt x="3893" y="521"/>
                    <a:pt x="3685" y="521"/>
                  </a:cubicBezTo>
                  <a:cubicBezTo>
                    <a:pt x="3615" y="521"/>
                    <a:pt x="3546" y="525"/>
                    <a:pt x="3477" y="532"/>
                  </a:cubicBezTo>
                  <a:cubicBezTo>
                    <a:pt x="3453" y="535"/>
                    <a:pt x="3429" y="539"/>
                    <a:pt x="3405" y="542"/>
                  </a:cubicBezTo>
                  <a:lnTo>
                    <a:pt x="3398" y="543"/>
                  </a:lnTo>
                  <a:cubicBezTo>
                    <a:pt x="3373" y="547"/>
                    <a:pt x="3347" y="551"/>
                    <a:pt x="3323" y="555"/>
                  </a:cubicBezTo>
                  <a:cubicBezTo>
                    <a:pt x="3302" y="558"/>
                    <a:pt x="3280" y="563"/>
                    <a:pt x="3259" y="567"/>
                  </a:cubicBezTo>
                  <a:cubicBezTo>
                    <a:pt x="3250" y="569"/>
                    <a:pt x="3241" y="571"/>
                    <a:pt x="3232" y="572"/>
                  </a:cubicBezTo>
                  <a:cubicBezTo>
                    <a:pt x="3216" y="574"/>
                    <a:pt x="3199" y="578"/>
                    <a:pt x="3183" y="583"/>
                  </a:cubicBezTo>
                  <a:cubicBezTo>
                    <a:pt x="3043" y="614"/>
                    <a:pt x="2909" y="657"/>
                    <a:pt x="2779" y="701"/>
                  </a:cubicBezTo>
                  <a:cubicBezTo>
                    <a:pt x="2716" y="723"/>
                    <a:pt x="2652" y="747"/>
                    <a:pt x="2590" y="773"/>
                  </a:cubicBezTo>
                  <a:cubicBezTo>
                    <a:pt x="2500" y="806"/>
                    <a:pt x="2413" y="843"/>
                    <a:pt x="2330" y="878"/>
                  </a:cubicBezTo>
                  <a:cubicBezTo>
                    <a:pt x="2295" y="892"/>
                    <a:pt x="2263" y="905"/>
                    <a:pt x="2230" y="920"/>
                  </a:cubicBezTo>
                  <a:cubicBezTo>
                    <a:pt x="1996" y="1020"/>
                    <a:pt x="1820" y="1091"/>
                    <a:pt x="1678" y="1123"/>
                  </a:cubicBezTo>
                  <a:cubicBezTo>
                    <a:pt x="1617" y="1137"/>
                    <a:pt x="1561" y="1145"/>
                    <a:pt x="1510" y="1145"/>
                  </a:cubicBezTo>
                  <a:cubicBezTo>
                    <a:pt x="1486" y="1145"/>
                    <a:pt x="1462" y="1143"/>
                    <a:pt x="1439" y="1140"/>
                  </a:cubicBezTo>
                  <a:cubicBezTo>
                    <a:pt x="1400" y="1134"/>
                    <a:pt x="1363" y="1124"/>
                    <a:pt x="1327" y="1110"/>
                  </a:cubicBezTo>
                  <a:cubicBezTo>
                    <a:pt x="1186" y="1050"/>
                    <a:pt x="1163" y="941"/>
                    <a:pt x="1422" y="775"/>
                  </a:cubicBezTo>
                  <a:cubicBezTo>
                    <a:pt x="1622" y="648"/>
                    <a:pt x="1825" y="588"/>
                    <a:pt x="2014" y="588"/>
                  </a:cubicBezTo>
                  <a:cubicBezTo>
                    <a:pt x="2088" y="588"/>
                    <a:pt x="2159" y="597"/>
                    <a:pt x="2226" y="614"/>
                  </a:cubicBezTo>
                  <a:lnTo>
                    <a:pt x="2774" y="42"/>
                  </a:lnTo>
                  <a:cubicBezTo>
                    <a:pt x="2628" y="14"/>
                    <a:pt x="2480" y="0"/>
                    <a:pt x="2330"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11"/>
            <p:cNvSpPr/>
            <p:nvPr/>
          </p:nvSpPr>
          <p:spPr>
            <a:xfrm>
              <a:off x="6390545" y="3312311"/>
              <a:ext cx="405369" cy="196199"/>
            </a:xfrm>
            <a:custGeom>
              <a:rect b="b" l="l" r="r" t="t"/>
              <a:pathLst>
                <a:path extrusionOk="0" h="2353" w="4862">
                  <a:moveTo>
                    <a:pt x="2330" y="0"/>
                  </a:moveTo>
                  <a:cubicBezTo>
                    <a:pt x="1925" y="0"/>
                    <a:pt x="1507" y="101"/>
                    <a:pt x="1094" y="303"/>
                  </a:cubicBezTo>
                  <a:lnTo>
                    <a:pt x="626" y="108"/>
                  </a:lnTo>
                  <a:lnTo>
                    <a:pt x="1" y="508"/>
                  </a:lnTo>
                  <a:lnTo>
                    <a:pt x="469" y="703"/>
                  </a:lnTo>
                  <a:cubicBezTo>
                    <a:pt x="245" y="888"/>
                    <a:pt x="127" y="1065"/>
                    <a:pt x="134" y="1225"/>
                  </a:cubicBezTo>
                  <a:lnTo>
                    <a:pt x="134" y="1228"/>
                  </a:lnTo>
                  <a:cubicBezTo>
                    <a:pt x="143" y="1391"/>
                    <a:pt x="277" y="1534"/>
                    <a:pt x="554" y="1650"/>
                  </a:cubicBezTo>
                  <a:cubicBezTo>
                    <a:pt x="775" y="1743"/>
                    <a:pt x="994" y="1780"/>
                    <a:pt x="1209" y="1780"/>
                  </a:cubicBezTo>
                  <a:cubicBezTo>
                    <a:pt x="1595" y="1780"/>
                    <a:pt x="1969" y="1660"/>
                    <a:pt x="2321" y="1518"/>
                  </a:cubicBezTo>
                  <a:cubicBezTo>
                    <a:pt x="2728" y="1354"/>
                    <a:pt x="3047" y="1181"/>
                    <a:pt x="3312" y="1181"/>
                  </a:cubicBezTo>
                  <a:cubicBezTo>
                    <a:pt x="3379" y="1181"/>
                    <a:pt x="3443" y="1192"/>
                    <a:pt x="3504" y="1218"/>
                  </a:cubicBezTo>
                  <a:cubicBezTo>
                    <a:pt x="3689" y="1297"/>
                    <a:pt x="3636" y="1420"/>
                    <a:pt x="3432" y="1550"/>
                  </a:cubicBezTo>
                  <a:cubicBezTo>
                    <a:pt x="3226" y="1682"/>
                    <a:pt x="3007" y="1725"/>
                    <a:pt x="2824" y="1725"/>
                  </a:cubicBezTo>
                  <a:cubicBezTo>
                    <a:pt x="2717" y="1725"/>
                    <a:pt x="2622" y="1710"/>
                    <a:pt x="2550" y="1690"/>
                  </a:cubicBezTo>
                  <a:lnTo>
                    <a:pt x="1967" y="2290"/>
                  </a:lnTo>
                  <a:cubicBezTo>
                    <a:pt x="2077" y="2317"/>
                    <a:pt x="2188" y="2334"/>
                    <a:pt x="2297" y="2344"/>
                  </a:cubicBezTo>
                  <a:cubicBezTo>
                    <a:pt x="2361" y="2350"/>
                    <a:pt x="2425" y="2352"/>
                    <a:pt x="2488" y="2352"/>
                  </a:cubicBezTo>
                  <a:cubicBezTo>
                    <a:pt x="2618" y="2352"/>
                    <a:pt x="2745" y="2342"/>
                    <a:pt x="2869" y="2323"/>
                  </a:cubicBezTo>
                  <a:cubicBezTo>
                    <a:pt x="3196" y="2271"/>
                    <a:pt x="3500" y="2161"/>
                    <a:pt x="3760" y="2029"/>
                  </a:cubicBezTo>
                  <a:lnTo>
                    <a:pt x="4228" y="2225"/>
                  </a:lnTo>
                  <a:lnTo>
                    <a:pt x="4861" y="1837"/>
                  </a:lnTo>
                  <a:lnTo>
                    <a:pt x="4740" y="1782"/>
                  </a:lnTo>
                  <a:lnTo>
                    <a:pt x="4377" y="1629"/>
                  </a:lnTo>
                  <a:cubicBezTo>
                    <a:pt x="4377" y="1629"/>
                    <a:pt x="4734" y="1457"/>
                    <a:pt x="4727" y="1090"/>
                  </a:cubicBezTo>
                  <a:cubicBezTo>
                    <a:pt x="4727" y="1074"/>
                    <a:pt x="4724" y="1062"/>
                    <a:pt x="4723" y="1047"/>
                  </a:cubicBezTo>
                  <a:cubicBezTo>
                    <a:pt x="4704" y="893"/>
                    <a:pt x="4575" y="754"/>
                    <a:pt x="4314" y="645"/>
                  </a:cubicBezTo>
                  <a:lnTo>
                    <a:pt x="4314" y="643"/>
                  </a:lnTo>
                  <a:cubicBezTo>
                    <a:pt x="4104" y="556"/>
                    <a:pt x="3893" y="521"/>
                    <a:pt x="3685" y="521"/>
                  </a:cubicBezTo>
                  <a:cubicBezTo>
                    <a:pt x="3615" y="521"/>
                    <a:pt x="3546" y="525"/>
                    <a:pt x="3477" y="532"/>
                  </a:cubicBezTo>
                  <a:cubicBezTo>
                    <a:pt x="3453" y="535"/>
                    <a:pt x="3429" y="539"/>
                    <a:pt x="3405" y="542"/>
                  </a:cubicBezTo>
                  <a:lnTo>
                    <a:pt x="3398" y="543"/>
                  </a:lnTo>
                  <a:cubicBezTo>
                    <a:pt x="3373" y="547"/>
                    <a:pt x="3347" y="551"/>
                    <a:pt x="3323" y="555"/>
                  </a:cubicBezTo>
                  <a:cubicBezTo>
                    <a:pt x="3302" y="558"/>
                    <a:pt x="3280" y="563"/>
                    <a:pt x="3259" y="567"/>
                  </a:cubicBezTo>
                  <a:cubicBezTo>
                    <a:pt x="3250" y="569"/>
                    <a:pt x="3241" y="571"/>
                    <a:pt x="3232" y="572"/>
                  </a:cubicBezTo>
                  <a:cubicBezTo>
                    <a:pt x="3216" y="574"/>
                    <a:pt x="3199" y="578"/>
                    <a:pt x="3183" y="583"/>
                  </a:cubicBezTo>
                  <a:cubicBezTo>
                    <a:pt x="3043" y="614"/>
                    <a:pt x="2909" y="657"/>
                    <a:pt x="2779" y="701"/>
                  </a:cubicBezTo>
                  <a:cubicBezTo>
                    <a:pt x="2716" y="723"/>
                    <a:pt x="2652" y="747"/>
                    <a:pt x="2590" y="773"/>
                  </a:cubicBezTo>
                  <a:cubicBezTo>
                    <a:pt x="2500" y="806"/>
                    <a:pt x="2413" y="843"/>
                    <a:pt x="2330" y="878"/>
                  </a:cubicBezTo>
                  <a:cubicBezTo>
                    <a:pt x="2295" y="892"/>
                    <a:pt x="2263" y="905"/>
                    <a:pt x="2230" y="920"/>
                  </a:cubicBezTo>
                  <a:cubicBezTo>
                    <a:pt x="1996" y="1020"/>
                    <a:pt x="1820" y="1091"/>
                    <a:pt x="1678" y="1123"/>
                  </a:cubicBezTo>
                  <a:cubicBezTo>
                    <a:pt x="1617" y="1137"/>
                    <a:pt x="1561" y="1145"/>
                    <a:pt x="1510" y="1145"/>
                  </a:cubicBezTo>
                  <a:cubicBezTo>
                    <a:pt x="1486" y="1145"/>
                    <a:pt x="1462" y="1143"/>
                    <a:pt x="1439" y="1140"/>
                  </a:cubicBezTo>
                  <a:cubicBezTo>
                    <a:pt x="1400" y="1134"/>
                    <a:pt x="1363" y="1124"/>
                    <a:pt x="1327" y="1110"/>
                  </a:cubicBezTo>
                  <a:cubicBezTo>
                    <a:pt x="1186" y="1050"/>
                    <a:pt x="1163" y="941"/>
                    <a:pt x="1422" y="775"/>
                  </a:cubicBezTo>
                  <a:cubicBezTo>
                    <a:pt x="1622" y="648"/>
                    <a:pt x="1825" y="588"/>
                    <a:pt x="2014" y="588"/>
                  </a:cubicBezTo>
                  <a:cubicBezTo>
                    <a:pt x="2088" y="588"/>
                    <a:pt x="2159" y="597"/>
                    <a:pt x="2226" y="614"/>
                  </a:cubicBezTo>
                  <a:lnTo>
                    <a:pt x="2774" y="42"/>
                  </a:lnTo>
                  <a:cubicBezTo>
                    <a:pt x="2628" y="14"/>
                    <a:pt x="2480" y="0"/>
                    <a:pt x="23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11"/>
            <p:cNvSpPr/>
            <p:nvPr/>
          </p:nvSpPr>
          <p:spPr>
            <a:xfrm>
              <a:off x="6436568" y="3410285"/>
              <a:ext cx="245873" cy="51530"/>
            </a:xfrm>
            <a:custGeom>
              <a:rect b="b" l="l" r="r" t="t"/>
              <a:pathLst>
                <a:path extrusionOk="0" h="618" w="2949">
                  <a:moveTo>
                    <a:pt x="2742" y="0"/>
                  </a:moveTo>
                  <a:cubicBezTo>
                    <a:pt x="2686" y="0"/>
                    <a:pt x="2629" y="8"/>
                    <a:pt x="2574" y="19"/>
                  </a:cubicBezTo>
                  <a:cubicBezTo>
                    <a:pt x="2446" y="48"/>
                    <a:pt x="2324" y="94"/>
                    <a:pt x="2204" y="143"/>
                  </a:cubicBezTo>
                  <a:cubicBezTo>
                    <a:pt x="1963" y="242"/>
                    <a:pt x="1728" y="350"/>
                    <a:pt x="1482" y="431"/>
                  </a:cubicBezTo>
                  <a:cubicBezTo>
                    <a:pt x="1239" y="515"/>
                    <a:pt x="986" y="577"/>
                    <a:pt x="733" y="589"/>
                  </a:cubicBezTo>
                  <a:cubicBezTo>
                    <a:pt x="700" y="591"/>
                    <a:pt x="667" y="592"/>
                    <a:pt x="634" y="592"/>
                  </a:cubicBezTo>
                  <a:cubicBezTo>
                    <a:pt x="415" y="592"/>
                    <a:pt x="199" y="550"/>
                    <a:pt x="0" y="474"/>
                  </a:cubicBezTo>
                  <a:lnTo>
                    <a:pt x="0" y="474"/>
                  </a:lnTo>
                  <a:cubicBezTo>
                    <a:pt x="112" y="523"/>
                    <a:pt x="231" y="562"/>
                    <a:pt x="353" y="588"/>
                  </a:cubicBezTo>
                  <a:cubicBezTo>
                    <a:pt x="459" y="608"/>
                    <a:pt x="570" y="617"/>
                    <a:pt x="681" y="617"/>
                  </a:cubicBezTo>
                  <a:cubicBezTo>
                    <a:pt x="698" y="617"/>
                    <a:pt x="715" y="617"/>
                    <a:pt x="732" y="617"/>
                  </a:cubicBezTo>
                  <a:cubicBezTo>
                    <a:pt x="990" y="610"/>
                    <a:pt x="1245" y="546"/>
                    <a:pt x="1492" y="464"/>
                  </a:cubicBezTo>
                  <a:cubicBezTo>
                    <a:pt x="1739" y="380"/>
                    <a:pt x="1976" y="272"/>
                    <a:pt x="2213" y="168"/>
                  </a:cubicBezTo>
                  <a:cubicBezTo>
                    <a:pt x="2332" y="117"/>
                    <a:pt x="2453" y="68"/>
                    <a:pt x="2577" y="36"/>
                  </a:cubicBezTo>
                  <a:cubicBezTo>
                    <a:pt x="2640" y="20"/>
                    <a:pt x="2704" y="11"/>
                    <a:pt x="2768" y="11"/>
                  </a:cubicBezTo>
                  <a:cubicBezTo>
                    <a:pt x="2830" y="11"/>
                    <a:pt x="2891" y="20"/>
                    <a:pt x="2948" y="42"/>
                  </a:cubicBezTo>
                  <a:cubicBezTo>
                    <a:pt x="2885" y="12"/>
                    <a:pt x="2814" y="0"/>
                    <a:pt x="27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11"/>
            <p:cNvSpPr/>
            <p:nvPr/>
          </p:nvSpPr>
          <p:spPr>
            <a:xfrm>
              <a:off x="6703782" y="3481243"/>
              <a:ext cx="39186" cy="62537"/>
            </a:xfrm>
            <a:custGeom>
              <a:rect b="b" l="l" r="r" t="t"/>
              <a:pathLst>
                <a:path extrusionOk="0" h="750" w="470">
                  <a:moveTo>
                    <a:pt x="1" y="1"/>
                  </a:moveTo>
                  <a:lnTo>
                    <a:pt x="1" y="551"/>
                  </a:lnTo>
                  <a:lnTo>
                    <a:pt x="469" y="750"/>
                  </a:lnTo>
                  <a:lnTo>
                    <a:pt x="469" y="197"/>
                  </a:lnTo>
                  <a:lnTo>
                    <a:pt x="1"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11"/>
            <p:cNvSpPr/>
            <p:nvPr/>
          </p:nvSpPr>
          <p:spPr>
            <a:xfrm>
              <a:off x="6703782" y="3481243"/>
              <a:ext cx="39186" cy="62537"/>
            </a:xfrm>
            <a:custGeom>
              <a:rect b="b" l="l" r="r" t="t"/>
              <a:pathLst>
                <a:path extrusionOk="0" h="750" w="470">
                  <a:moveTo>
                    <a:pt x="1" y="1"/>
                  </a:moveTo>
                  <a:lnTo>
                    <a:pt x="1" y="551"/>
                  </a:lnTo>
                  <a:lnTo>
                    <a:pt x="469" y="750"/>
                  </a:lnTo>
                  <a:lnTo>
                    <a:pt x="469" y="197"/>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11"/>
            <p:cNvSpPr/>
            <p:nvPr/>
          </p:nvSpPr>
          <p:spPr>
            <a:xfrm>
              <a:off x="6703782" y="3465067"/>
              <a:ext cx="91963" cy="32603"/>
            </a:xfrm>
            <a:custGeom>
              <a:rect b="b" l="l" r="r" t="t"/>
              <a:pathLst>
                <a:path extrusionOk="0" h="391" w="1103">
                  <a:moveTo>
                    <a:pt x="1102" y="1"/>
                  </a:moveTo>
                  <a:lnTo>
                    <a:pt x="471" y="329"/>
                  </a:lnTo>
                  <a:lnTo>
                    <a:pt x="1" y="195"/>
                  </a:lnTo>
                  <a:lnTo>
                    <a:pt x="469" y="391"/>
                  </a:lnTo>
                  <a:lnTo>
                    <a:pt x="1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11"/>
            <p:cNvSpPr/>
            <p:nvPr/>
          </p:nvSpPr>
          <p:spPr>
            <a:xfrm>
              <a:off x="6390462" y="3320982"/>
              <a:ext cx="91379" cy="33436"/>
            </a:xfrm>
            <a:custGeom>
              <a:rect b="b" l="l" r="r" t="t"/>
              <a:pathLst>
                <a:path extrusionOk="0" h="401" w="1096">
                  <a:moveTo>
                    <a:pt x="626" y="1"/>
                  </a:moveTo>
                  <a:lnTo>
                    <a:pt x="0" y="401"/>
                  </a:lnTo>
                  <a:lnTo>
                    <a:pt x="628" y="59"/>
                  </a:lnTo>
                  <a:lnTo>
                    <a:pt x="1095" y="196"/>
                  </a:lnTo>
                  <a:lnTo>
                    <a:pt x="1095" y="196"/>
                  </a:lnTo>
                  <a:lnTo>
                    <a:pt x="62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11"/>
            <p:cNvSpPr/>
            <p:nvPr/>
          </p:nvSpPr>
          <p:spPr>
            <a:xfrm>
              <a:off x="6597146" y="3312811"/>
              <a:ext cx="24596" cy="21846"/>
            </a:xfrm>
            <a:custGeom>
              <a:rect b="b" l="l" r="r" t="t"/>
              <a:pathLst>
                <a:path extrusionOk="0" h="262" w="295">
                  <a:moveTo>
                    <a:pt x="0" y="1"/>
                  </a:moveTo>
                  <a:lnTo>
                    <a:pt x="77" y="261"/>
                  </a:lnTo>
                  <a:lnTo>
                    <a:pt x="295" y="35"/>
                  </a:lnTo>
                  <a:cubicBezTo>
                    <a:pt x="199" y="17"/>
                    <a:pt x="99" y="6"/>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11"/>
            <p:cNvSpPr/>
            <p:nvPr/>
          </p:nvSpPr>
          <p:spPr>
            <a:xfrm>
              <a:off x="6407136" y="3321149"/>
              <a:ext cx="98633" cy="139499"/>
            </a:xfrm>
            <a:custGeom>
              <a:rect b="b" l="l" r="r" t="t"/>
              <a:pathLst>
                <a:path extrusionOk="0" h="1673" w="1183">
                  <a:moveTo>
                    <a:pt x="427" y="1"/>
                  </a:moveTo>
                  <a:lnTo>
                    <a:pt x="1" y="272"/>
                  </a:lnTo>
                  <a:lnTo>
                    <a:pt x="71" y="513"/>
                  </a:lnTo>
                  <a:lnTo>
                    <a:pt x="270" y="595"/>
                  </a:lnTo>
                  <a:cubicBezTo>
                    <a:pt x="218" y="637"/>
                    <a:pt x="173" y="679"/>
                    <a:pt x="133" y="721"/>
                  </a:cubicBezTo>
                  <a:lnTo>
                    <a:pt x="375" y="1552"/>
                  </a:lnTo>
                  <a:cubicBezTo>
                    <a:pt x="588" y="1638"/>
                    <a:pt x="798" y="1673"/>
                    <a:pt x="1005" y="1673"/>
                  </a:cubicBezTo>
                  <a:cubicBezTo>
                    <a:pt x="1064" y="1673"/>
                    <a:pt x="1123" y="1670"/>
                    <a:pt x="1182" y="1664"/>
                  </a:cubicBezTo>
                  <a:lnTo>
                    <a:pt x="732" y="128"/>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11"/>
            <p:cNvSpPr/>
            <p:nvPr/>
          </p:nvSpPr>
          <p:spPr>
            <a:xfrm>
              <a:off x="6703448" y="3355920"/>
              <a:ext cx="72453" cy="140583"/>
            </a:xfrm>
            <a:custGeom>
              <a:rect b="b" l="l" r="r" t="t"/>
              <a:pathLst>
                <a:path extrusionOk="0" h="1686" w="869">
                  <a:moveTo>
                    <a:pt x="1" y="1"/>
                  </a:moveTo>
                  <a:lnTo>
                    <a:pt x="495" y="1685"/>
                  </a:lnTo>
                  <a:lnTo>
                    <a:pt x="869" y="1456"/>
                  </a:lnTo>
                  <a:lnTo>
                    <a:pt x="785" y="1175"/>
                  </a:lnTo>
                  <a:lnTo>
                    <a:pt x="623" y="1106"/>
                  </a:lnTo>
                  <a:cubicBezTo>
                    <a:pt x="623" y="1106"/>
                    <a:pt x="677" y="1080"/>
                    <a:pt x="742" y="1027"/>
                  </a:cubicBezTo>
                  <a:lnTo>
                    <a:pt x="466" y="85"/>
                  </a:lnTo>
                  <a:cubicBezTo>
                    <a:pt x="312" y="32"/>
                    <a:pt x="155" y="6"/>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11"/>
            <p:cNvSpPr/>
            <p:nvPr/>
          </p:nvSpPr>
          <p:spPr>
            <a:xfrm>
              <a:off x="6614988" y="3356587"/>
              <a:ext cx="103552" cy="144168"/>
            </a:xfrm>
            <a:custGeom>
              <a:rect b="b" l="l" r="r" t="t"/>
              <a:pathLst>
                <a:path extrusionOk="0" h="1729" w="1242">
                  <a:moveTo>
                    <a:pt x="782" y="0"/>
                  </a:moveTo>
                  <a:cubicBezTo>
                    <a:pt x="760" y="3"/>
                    <a:pt x="736" y="6"/>
                    <a:pt x="715" y="8"/>
                  </a:cubicBezTo>
                  <a:lnTo>
                    <a:pt x="706" y="11"/>
                  </a:lnTo>
                  <a:cubicBezTo>
                    <a:pt x="681" y="15"/>
                    <a:pt x="655" y="19"/>
                    <a:pt x="631" y="22"/>
                  </a:cubicBezTo>
                  <a:cubicBezTo>
                    <a:pt x="610" y="26"/>
                    <a:pt x="588" y="31"/>
                    <a:pt x="567" y="34"/>
                  </a:cubicBezTo>
                  <a:cubicBezTo>
                    <a:pt x="558" y="37"/>
                    <a:pt x="549" y="38"/>
                    <a:pt x="540" y="39"/>
                  </a:cubicBezTo>
                  <a:cubicBezTo>
                    <a:pt x="524" y="42"/>
                    <a:pt x="507" y="46"/>
                    <a:pt x="491" y="50"/>
                  </a:cubicBezTo>
                  <a:cubicBezTo>
                    <a:pt x="351" y="81"/>
                    <a:pt x="217" y="123"/>
                    <a:pt x="87" y="169"/>
                  </a:cubicBezTo>
                  <a:cubicBezTo>
                    <a:pt x="58" y="179"/>
                    <a:pt x="29" y="190"/>
                    <a:pt x="0" y="201"/>
                  </a:cubicBezTo>
                  <a:lnTo>
                    <a:pt x="164" y="759"/>
                  </a:lnTo>
                  <a:cubicBezTo>
                    <a:pt x="332" y="693"/>
                    <a:pt x="481" y="648"/>
                    <a:pt x="616" y="648"/>
                  </a:cubicBezTo>
                  <a:cubicBezTo>
                    <a:pt x="684" y="648"/>
                    <a:pt x="747" y="659"/>
                    <a:pt x="808" y="685"/>
                  </a:cubicBezTo>
                  <a:cubicBezTo>
                    <a:pt x="994" y="764"/>
                    <a:pt x="941" y="886"/>
                    <a:pt x="737" y="1017"/>
                  </a:cubicBezTo>
                  <a:cubicBezTo>
                    <a:pt x="588" y="1113"/>
                    <a:pt x="431" y="1159"/>
                    <a:pt x="287" y="1178"/>
                  </a:cubicBezTo>
                  <a:lnTo>
                    <a:pt x="449" y="1729"/>
                  </a:lnTo>
                  <a:cubicBezTo>
                    <a:pt x="671" y="1669"/>
                    <a:pt x="879" y="1588"/>
                    <a:pt x="1066" y="1494"/>
                  </a:cubicBezTo>
                  <a:lnTo>
                    <a:pt x="1242" y="1567"/>
                  </a:lnTo>
                  <a:lnTo>
                    <a:pt x="7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11"/>
            <p:cNvSpPr/>
            <p:nvPr/>
          </p:nvSpPr>
          <p:spPr>
            <a:xfrm>
              <a:off x="6226632" y="3428045"/>
              <a:ext cx="87294" cy="50363"/>
            </a:xfrm>
            <a:custGeom>
              <a:rect b="b" l="l" r="r" t="t"/>
              <a:pathLst>
                <a:path extrusionOk="0" h="604" w="1047">
                  <a:moveTo>
                    <a:pt x="524" y="1"/>
                  </a:moveTo>
                  <a:lnTo>
                    <a:pt x="487" y="281"/>
                  </a:lnTo>
                  <a:lnTo>
                    <a:pt x="0" y="302"/>
                  </a:lnTo>
                  <a:lnTo>
                    <a:pt x="487" y="323"/>
                  </a:lnTo>
                  <a:lnTo>
                    <a:pt x="524" y="604"/>
                  </a:lnTo>
                  <a:lnTo>
                    <a:pt x="560" y="323"/>
                  </a:lnTo>
                  <a:lnTo>
                    <a:pt x="1047" y="302"/>
                  </a:lnTo>
                  <a:lnTo>
                    <a:pt x="560" y="281"/>
                  </a:lnTo>
                  <a:lnTo>
                    <a:pt x="5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2" name="Google Shape;4442;p211"/>
            <p:cNvGrpSpPr/>
            <p:nvPr/>
          </p:nvGrpSpPr>
          <p:grpSpPr>
            <a:xfrm>
              <a:off x="6022861" y="2353065"/>
              <a:ext cx="232382" cy="205980"/>
              <a:chOff x="7010311" y="3029791"/>
              <a:chExt cx="220790" cy="195668"/>
            </a:xfrm>
          </p:grpSpPr>
          <p:sp>
            <p:nvSpPr>
              <p:cNvPr id="4443" name="Google Shape;444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211"/>
            <p:cNvGrpSpPr/>
            <p:nvPr/>
          </p:nvGrpSpPr>
          <p:grpSpPr>
            <a:xfrm flipH="1" rot="-476020">
              <a:off x="7303891" y="1602653"/>
              <a:ext cx="246821" cy="222365"/>
              <a:chOff x="7010311" y="3029791"/>
              <a:chExt cx="220790" cy="198918"/>
            </a:xfrm>
          </p:grpSpPr>
          <p:sp>
            <p:nvSpPr>
              <p:cNvPr id="4483" name="Google Shape;448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11"/>
              <p:cNvSpPr/>
              <p:nvPr/>
            </p:nvSpPr>
            <p:spPr>
              <a:xfrm>
                <a:off x="7067510" y="3104334"/>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211"/>
            <p:cNvGrpSpPr/>
            <p:nvPr/>
          </p:nvGrpSpPr>
          <p:grpSpPr>
            <a:xfrm flipH="1">
              <a:off x="8036584" y="1720602"/>
              <a:ext cx="217942" cy="202478"/>
              <a:chOff x="7010311" y="3029791"/>
              <a:chExt cx="220790" cy="195668"/>
            </a:xfrm>
          </p:grpSpPr>
          <p:sp>
            <p:nvSpPr>
              <p:cNvPr id="4523" name="Google Shape;452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211"/>
            <p:cNvGrpSpPr/>
            <p:nvPr/>
          </p:nvGrpSpPr>
          <p:grpSpPr>
            <a:xfrm flipH="1" rot="-984605">
              <a:off x="8036560" y="2435090"/>
              <a:ext cx="246807" cy="218725"/>
              <a:chOff x="7010311" y="3029791"/>
              <a:chExt cx="220790" cy="195668"/>
            </a:xfrm>
          </p:grpSpPr>
          <p:sp>
            <p:nvSpPr>
              <p:cNvPr id="4563" name="Google Shape;456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2" name="Google Shape;4602;p211"/>
            <p:cNvGrpSpPr/>
            <p:nvPr/>
          </p:nvGrpSpPr>
          <p:grpSpPr>
            <a:xfrm>
              <a:off x="7645108" y="1959336"/>
              <a:ext cx="217942" cy="174184"/>
              <a:chOff x="7010311" y="3029791"/>
              <a:chExt cx="220790" cy="195668"/>
            </a:xfrm>
          </p:grpSpPr>
          <p:sp>
            <p:nvSpPr>
              <p:cNvPr id="4603" name="Google Shape;460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2" name="Google Shape;4642;p211"/>
            <p:cNvGrpSpPr/>
            <p:nvPr/>
          </p:nvGrpSpPr>
          <p:grpSpPr>
            <a:xfrm flipH="1">
              <a:off x="7501044" y="2329867"/>
              <a:ext cx="246822" cy="218718"/>
              <a:chOff x="7010311" y="3029791"/>
              <a:chExt cx="220790" cy="195668"/>
            </a:xfrm>
          </p:grpSpPr>
          <p:sp>
            <p:nvSpPr>
              <p:cNvPr id="4643" name="Google Shape;4643;p211"/>
              <p:cNvSpPr/>
              <p:nvPr/>
            </p:nvSpPr>
            <p:spPr>
              <a:xfrm>
                <a:off x="7017595" y="3047074"/>
                <a:ext cx="213445" cy="178385"/>
              </a:xfrm>
              <a:custGeom>
                <a:rect b="b" l="l" r="r" t="t"/>
                <a:pathLst>
                  <a:path extrusionOk="0" h="2890" w="3458">
                    <a:moveTo>
                      <a:pt x="3093" y="1"/>
                    </a:moveTo>
                    <a:lnTo>
                      <a:pt x="2938" y="116"/>
                    </a:lnTo>
                    <a:cubicBezTo>
                      <a:pt x="2916" y="112"/>
                      <a:pt x="2893" y="107"/>
                      <a:pt x="2870" y="105"/>
                    </a:cubicBezTo>
                    <a:cubicBezTo>
                      <a:pt x="2820" y="99"/>
                      <a:pt x="2768" y="95"/>
                      <a:pt x="2713" y="95"/>
                    </a:cubicBezTo>
                    <a:cubicBezTo>
                      <a:pt x="2670" y="95"/>
                      <a:pt x="2625" y="97"/>
                      <a:pt x="2579" y="102"/>
                    </a:cubicBezTo>
                    <a:cubicBezTo>
                      <a:pt x="2517" y="107"/>
                      <a:pt x="2454" y="117"/>
                      <a:pt x="2392" y="129"/>
                    </a:cubicBezTo>
                    <a:cubicBezTo>
                      <a:pt x="2312" y="144"/>
                      <a:pt x="2231" y="165"/>
                      <a:pt x="2147" y="192"/>
                    </a:cubicBezTo>
                    <a:cubicBezTo>
                      <a:pt x="1590" y="368"/>
                      <a:pt x="1012" y="765"/>
                      <a:pt x="622" y="1239"/>
                    </a:cubicBezTo>
                    <a:cubicBezTo>
                      <a:pt x="564" y="1309"/>
                      <a:pt x="509" y="1382"/>
                      <a:pt x="461" y="1455"/>
                    </a:cubicBezTo>
                    <a:cubicBezTo>
                      <a:pt x="419" y="1516"/>
                      <a:pt x="381" y="1578"/>
                      <a:pt x="349" y="1641"/>
                    </a:cubicBezTo>
                    <a:cubicBezTo>
                      <a:pt x="297" y="1737"/>
                      <a:pt x="256" y="1831"/>
                      <a:pt x="226" y="1921"/>
                    </a:cubicBezTo>
                    <a:cubicBezTo>
                      <a:pt x="199" y="1999"/>
                      <a:pt x="180" y="2077"/>
                      <a:pt x="170" y="2151"/>
                    </a:cubicBezTo>
                    <a:lnTo>
                      <a:pt x="1" y="2276"/>
                    </a:lnTo>
                    <a:lnTo>
                      <a:pt x="258" y="2622"/>
                    </a:lnTo>
                    <a:cubicBezTo>
                      <a:pt x="289" y="2663"/>
                      <a:pt x="323" y="2700"/>
                      <a:pt x="366" y="2733"/>
                    </a:cubicBezTo>
                    <a:cubicBezTo>
                      <a:pt x="380" y="2743"/>
                      <a:pt x="395" y="2754"/>
                      <a:pt x="411" y="2765"/>
                    </a:cubicBezTo>
                    <a:cubicBezTo>
                      <a:pt x="484" y="2811"/>
                      <a:pt x="569" y="2846"/>
                      <a:pt x="669" y="2866"/>
                    </a:cubicBezTo>
                    <a:cubicBezTo>
                      <a:pt x="702" y="2873"/>
                      <a:pt x="738" y="2878"/>
                      <a:pt x="774" y="2882"/>
                    </a:cubicBezTo>
                    <a:cubicBezTo>
                      <a:pt x="809" y="2886"/>
                      <a:pt x="848" y="2889"/>
                      <a:pt x="887" y="2889"/>
                    </a:cubicBezTo>
                    <a:cubicBezTo>
                      <a:pt x="893" y="2889"/>
                      <a:pt x="899" y="2889"/>
                      <a:pt x="906" y="2889"/>
                    </a:cubicBezTo>
                    <a:cubicBezTo>
                      <a:pt x="949" y="2889"/>
                      <a:pt x="994" y="2886"/>
                      <a:pt x="1040" y="2882"/>
                    </a:cubicBezTo>
                    <a:cubicBezTo>
                      <a:pt x="1094" y="2876"/>
                      <a:pt x="1151" y="2869"/>
                      <a:pt x="1208" y="2858"/>
                    </a:cubicBezTo>
                    <a:cubicBezTo>
                      <a:pt x="1252" y="2850"/>
                      <a:pt x="1294" y="2842"/>
                      <a:pt x="1338" y="2829"/>
                    </a:cubicBezTo>
                    <a:cubicBezTo>
                      <a:pt x="1977" y="2669"/>
                      <a:pt x="2670" y="2193"/>
                      <a:pt x="3087" y="1630"/>
                    </a:cubicBezTo>
                    <a:cubicBezTo>
                      <a:pt x="3117" y="1592"/>
                      <a:pt x="3143" y="1553"/>
                      <a:pt x="3169" y="1513"/>
                    </a:cubicBezTo>
                    <a:cubicBezTo>
                      <a:pt x="3206" y="1458"/>
                      <a:pt x="3240" y="1402"/>
                      <a:pt x="3271" y="1344"/>
                    </a:cubicBezTo>
                    <a:cubicBezTo>
                      <a:pt x="3296" y="1297"/>
                      <a:pt x="3318" y="1251"/>
                      <a:pt x="3338" y="1204"/>
                    </a:cubicBezTo>
                    <a:cubicBezTo>
                      <a:pt x="3355" y="1165"/>
                      <a:pt x="3371" y="1127"/>
                      <a:pt x="3383" y="1088"/>
                    </a:cubicBezTo>
                    <a:cubicBezTo>
                      <a:pt x="3397" y="1050"/>
                      <a:pt x="3409" y="1014"/>
                      <a:pt x="3418" y="978"/>
                    </a:cubicBezTo>
                    <a:cubicBezTo>
                      <a:pt x="3447" y="870"/>
                      <a:pt x="3457" y="769"/>
                      <a:pt x="3454" y="676"/>
                    </a:cubicBezTo>
                    <a:cubicBezTo>
                      <a:pt x="3452" y="657"/>
                      <a:pt x="3451" y="637"/>
                      <a:pt x="3449" y="617"/>
                    </a:cubicBezTo>
                    <a:cubicBezTo>
                      <a:pt x="3438" y="533"/>
                      <a:pt x="3413" y="457"/>
                      <a:pt x="3376" y="389"/>
                    </a:cubicBezTo>
                    <a:cubicBezTo>
                      <a:pt x="3364" y="368"/>
                      <a:pt x="3351" y="348"/>
                      <a:pt x="3336" y="328"/>
                    </a:cubicBezTo>
                    <a:lnTo>
                      <a:pt x="30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11"/>
              <p:cNvSpPr/>
              <p:nvPr/>
            </p:nvSpPr>
            <p:spPr>
              <a:xfrm>
                <a:off x="7144440" y="3123922"/>
                <a:ext cx="46726" cy="56972"/>
              </a:xfrm>
              <a:custGeom>
                <a:rect b="b" l="l" r="r" t="t"/>
                <a:pathLst>
                  <a:path extrusionOk="0" h="923" w="757">
                    <a:moveTo>
                      <a:pt x="238" y="1"/>
                    </a:moveTo>
                    <a:lnTo>
                      <a:pt x="0" y="219"/>
                    </a:lnTo>
                    <a:lnTo>
                      <a:pt x="520" y="922"/>
                    </a:lnTo>
                    <a:cubicBezTo>
                      <a:pt x="603" y="853"/>
                      <a:pt x="682" y="780"/>
                      <a:pt x="757" y="704"/>
                    </a:cubicBezTo>
                    <a:lnTo>
                      <a:pt x="238"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11"/>
              <p:cNvSpPr/>
              <p:nvPr/>
            </p:nvSpPr>
            <p:spPr>
              <a:xfrm>
                <a:off x="7017656" y="3179660"/>
                <a:ext cx="43640" cy="44689"/>
              </a:xfrm>
              <a:custGeom>
                <a:rect b="b" l="l" r="r" t="t"/>
                <a:pathLst>
                  <a:path extrusionOk="0" h="724" w="707">
                    <a:moveTo>
                      <a:pt x="172" y="0"/>
                    </a:moveTo>
                    <a:lnTo>
                      <a:pt x="172" y="4"/>
                    </a:lnTo>
                    <a:lnTo>
                      <a:pt x="1" y="129"/>
                    </a:lnTo>
                    <a:lnTo>
                      <a:pt x="257" y="473"/>
                    </a:lnTo>
                    <a:cubicBezTo>
                      <a:pt x="288" y="514"/>
                      <a:pt x="322" y="551"/>
                      <a:pt x="365" y="584"/>
                    </a:cubicBezTo>
                    <a:cubicBezTo>
                      <a:pt x="379" y="594"/>
                      <a:pt x="394" y="605"/>
                      <a:pt x="410" y="615"/>
                    </a:cubicBezTo>
                    <a:cubicBezTo>
                      <a:pt x="483" y="662"/>
                      <a:pt x="568" y="696"/>
                      <a:pt x="668" y="717"/>
                    </a:cubicBezTo>
                    <a:cubicBezTo>
                      <a:pt x="680" y="720"/>
                      <a:pt x="694" y="722"/>
                      <a:pt x="706" y="723"/>
                    </a:cubicBezTo>
                    <a:lnTo>
                      <a:pt x="172"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11"/>
              <p:cNvSpPr/>
              <p:nvPr/>
            </p:nvSpPr>
            <p:spPr>
              <a:xfrm>
                <a:off x="7062098" y="3149661"/>
                <a:ext cx="57836" cy="69194"/>
              </a:xfrm>
              <a:custGeom>
                <a:rect b="b" l="l" r="r" t="t"/>
                <a:pathLst>
                  <a:path extrusionOk="0" h="1121" w="937">
                    <a:moveTo>
                      <a:pt x="155" y="0"/>
                    </a:moveTo>
                    <a:lnTo>
                      <a:pt x="0" y="68"/>
                    </a:lnTo>
                    <a:lnTo>
                      <a:pt x="780" y="1120"/>
                    </a:lnTo>
                    <a:cubicBezTo>
                      <a:pt x="832" y="1103"/>
                      <a:pt x="885" y="1084"/>
                      <a:pt x="937" y="1062"/>
                    </a:cubicBezTo>
                    <a:lnTo>
                      <a:pt x="155"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11"/>
              <p:cNvSpPr/>
              <p:nvPr/>
            </p:nvSpPr>
            <p:spPr>
              <a:xfrm>
                <a:off x="7087467" y="3147192"/>
                <a:ext cx="56725" cy="65490"/>
              </a:xfrm>
              <a:custGeom>
                <a:rect b="b" l="l" r="r" t="t"/>
                <a:pathLst>
                  <a:path extrusionOk="0" h="1061" w="919">
                    <a:moveTo>
                      <a:pt x="243" y="0"/>
                    </a:moveTo>
                    <a:lnTo>
                      <a:pt x="0" y="209"/>
                    </a:lnTo>
                    <a:lnTo>
                      <a:pt x="629" y="1060"/>
                    </a:lnTo>
                    <a:cubicBezTo>
                      <a:pt x="725" y="1015"/>
                      <a:pt x="823" y="966"/>
                      <a:pt x="918" y="913"/>
                    </a:cubicBezTo>
                    <a:lnTo>
                      <a:pt x="243" y="0"/>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11"/>
              <p:cNvSpPr/>
              <p:nvPr/>
            </p:nvSpPr>
            <p:spPr>
              <a:xfrm>
                <a:off x="7135675" y="3047074"/>
                <a:ext cx="95427" cy="107772"/>
              </a:xfrm>
              <a:custGeom>
                <a:rect b="b" l="l" r="r" t="t"/>
                <a:pathLst>
                  <a:path extrusionOk="0" h="1746" w="1546">
                    <a:moveTo>
                      <a:pt x="1181" y="1"/>
                    </a:moveTo>
                    <a:lnTo>
                      <a:pt x="1025" y="116"/>
                    </a:lnTo>
                    <a:cubicBezTo>
                      <a:pt x="1003" y="112"/>
                      <a:pt x="980" y="107"/>
                      <a:pt x="957" y="105"/>
                    </a:cubicBezTo>
                    <a:cubicBezTo>
                      <a:pt x="909" y="99"/>
                      <a:pt x="859" y="96"/>
                      <a:pt x="807" y="96"/>
                    </a:cubicBezTo>
                    <a:cubicBezTo>
                      <a:pt x="762" y="96"/>
                      <a:pt x="715" y="98"/>
                      <a:pt x="666" y="103"/>
                    </a:cubicBezTo>
                    <a:cubicBezTo>
                      <a:pt x="604" y="107"/>
                      <a:pt x="541" y="117"/>
                      <a:pt x="480" y="130"/>
                    </a:cubicBezTo>
                    <a:cubicBezTo>
                      <a:pt x="399" y="145"/>
                      <a:pt x="318" y="166"/>
                      <a:pt x="234" y="193"/>
                    </a:cubicBezTo>
                    <a:cubicBezTo>
                      <a:pt x="156" y="217"/>
                      <a:pt x="79" y="247"/>
                      <a:pt x="0" y="279"/>
                    </a:cubicBezTo>
                    <a:lnTo>
                      <a:pt x="1084" y="1746"/>
                    </a:lnTo>
                    <a:cubicBezTo>
                      <a:pt x="1116" y="1708"/>
                      <a:pt x="1146" y="1670"/>
                      <a:pt x="1174" y="1631"/>
                    </a:cubicBezTo>
                    <a:cubicBezTo>
                      <a:pt x="1204" y="1593"/>
                      <a:pt x="1230" y="1555"/>
                      <a:pt x="1256" y="1515"/>
                    </a:cubicBezTo>
                    <a:cubicBezTo>
                      <a:pt x="1293" y="1460"/>
                      <a:pt x="1327" y="1403"/>
                      <a:pt x="1358" y="1345"/>
                    </a:cubicBezTo>
                    <a:cubicBezTo>
                      <a:pt x="1383" y="1298"/>
                      <a:pt x="1405" y="1253"/>
                      <a:pt x="1425" y="1207"/>
                    </a:cubicBezTo>
                    <a:cubicBezTo>
                      <a:pt x="1442" y="1166"/>
                      <a:pt x="1458" y="1128"/>
                      <a:pt x="1472" y="1091"/>
                    </a:cubicBezTo>
                    <a:cubicBezTo>
                      <a:pt x="1484" y="1053"/>
                      <a:pt x="1496" y="1016"/>
                      <a:pt x="1505" y="980"/>
                    </a:cubicBezTo>
                    <a:cubicBezTo>
                      <a:pt x="1534" y="871"/>
                      <a:pt x="1545" y="770"/>
                      <a:pt x="1541" y="678"/>
                    </a:cubicBezTo>
                    <a:cubicBezTo>
                      <a:pt x="1539" y="658"/>
                      <a:pt x="1538" y="638"/>
                      <a:pt x="1536" y="618"/>
                    </a:cubicBezTo>
                    <a:cubicBezTo>
                      <a:pt x="1525" y="534"/>
                      <a:pt x="1500" y="458"/>
                      <a:pt x="1463" y="390"/>
                    </a:cubicBezTo>
                    <a:cubicBezTo>
                      <a:pt x="1451" y="369"/>
                      <a:pt x="1438" y="349"/>
                      <a:pt x="1423" y="330"/>
                    </a:cubicBezTo>
                    <a:lnTo>
                      <a:pt x="11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11"/>
              <p:cNvSpPr/>
              <p:nvPr/>
            </p:nvSpPr>
            <p:spPr>
              <a:xfrm>
                <a:off x="7196350" y="3047074"/>
                <a:ext cx="34628" cy="55676"/>
              </a:xfrm>
              <a:custGeom>
                <a:rect b="b" l="l" r="r" t="t"/>
                <a:pathLst>
                  <a:path extrusionOk="0" h="902" w="561">
                    <a:moveTo>
                      <a:pt x="198" y="1"/>
                    </a:moveTo>
                    <a:lnTo>
                      <a:pt x="42" y="116"/>
                    </a:lnTo>
                    <a:lnTo>
                      <a:pt x="38" y="116"/>
                    </a:lnTo>
                    <a:lnTo>
                      <a:pt x="0" y="174"/>
                    </a:lnTo>
                    <a:lnTo>
                      <a:pt x="539" y="902"/>
                    </a:lnTo>
                    <a:cubicBezTo>
                      <a:pt x="555" y="822"/>
                      <a:pt x="560" y="747"/>
                      <a:pt x="558" y="676"/>
                    </a:cubicBezTo>
                    <a:cubicBezTo>
                      <a:pt x="557" y="657"/>
                      <a:pt x="555" y="637"/>
                      <a:pt x="553" y="617"/>
                    </a:cubicBezTo>
                    <a:cubicBezTo>
                      <a:pt x="542" y="533"/>
                      <a:pt x="517" y="457"/>
                      <a:pt x="480" y="389"/>
                    </a:cubicBezTo>
                    <a:cubicBezTo>
                      <a:pt x="468" y="368"/>
                      <a:pt x="455" y="348"/>
                      <a:pt x="441" y="328"/>
                    </a:cubicBezTo>
                    <a:lnTo>
                      <a:pt x="198" y="1"/>
                    </a:ln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11"/>
              <p:cNvSpPr/>
              <p:nvPr/>
            </p:nvSpPr>
            <p:spPr>
              <a:xfrm>
                <a:off x="7010373" y="3029791"/>
                <a:ext cx="205112" cy="174497"/>
              </a:xfrm>
              <a:custGeom>
                <a:rect b="b" l="l" r="r" t="t"/>
                <a:pathLst>
                  <a:path extrusionOk="0" h="2827" w="3323">
                    <a:moveTo>
                      <a:pt x="2556" y="1"/>
                    </a:moveTo>
                    <a:cubicBezTo>
                      <a:pt x="2513" y="1"/>
                      <a:pt x="2468" y="3"/>
                      <a:pt x="2421" y="8"/>
                    </a:cubicBezTo>
                    <a:cubicBezTo>
                      <a:pt x="2360" y="13"/>
                      <a:pt x="2297" y="22"/>
                      <a:pt x="2236" y="34"/>
                    </a:cubicBezTo>
                    <a:cubicBezTo>
                      <a:pt x="2154" y="50"/>
                      <a:pt x="2073" y="71"/>
                      <a:pt x="1990" y="97"/>
                    </a:cubicBezTo>
                    <a:cubicBezTo>
                      <a:pt x="1434" y="273"/>
                      <a:pt x="855" y="670"/>
                      <a:pt x="465" y="1145"/>
                    </a:cubicBezTo>
                    <a:cubicBezTo>
                      <a:pt x="407" y="1214"/>
                      <a:pt x="353" y="1287"/>
                      <a:pt x="303" y="1361"/>
                    </a:cubicBezTo>
                    <a:cubicBezTo>
                      <a:pt x="263" y="1421"/>
                      <a:pt x="224" y="1483"/>
                      <a:pt x="191" y="1547"/>
                    </a:cubicBezTo>
                    <a:cubicBezTo>
                      <a:pt x="139" y="1645"/>
                      <a:pt x="98" y="1739"/>
                      <a:pt x="69" y="1826"/>
                    </a:cubicBezTo>
                    <a:cubicBezTo>
                      <a:pt x="33" y="1934"/>
                      <a:pt x="13" y="2035"/>
                      <a:pt x="8" y="2130"/>
                    </a:cubicBezTo>
                    <a:cubicBezTo>
                      <a:pt x="1" y="2269"/>
                      <a:pt x="27" y="2392"/>
                      <a:pt x="82" y="2495"/>
                    </a:cubicBezTo>
                    <a:cubicBezTo>
                      <a:pt x="119" y="2564"/>
                      <a:pt x="169" y="2622"/>
                      <a:pt x="232" y="2670"/>
                    </a:cubicBezTo>
                    <a:cubicBezTo>
                      <a:pt x="245" y="2681"/>
                      <a:pt x="260" y="2691"/>
                      <a:pt x="276" y="2702"/>
                    </a:cubicBezTo>
                    <a:cubicBezTo>
                      <a:pt x="349" y="2748"/>
                      <a:pt x="434" y="2783"/>
                      <a:pt x="534" y="2803"/>
                    </a:cubicBezTo>
                    <a:cubicBezTo>
                      <a:pt x="567" y="2810"/>
                      <a:pt x="603" y="2816"/>
                      <a:pt x="639" y="2819"/>
                    </a:cubicBezTo>
                    <a:cubicBezTo>
                      <a:pt x="675" y="2823"/>
                      <a:pt x="713" y="2826"/>
                      <a:pt x="752" y="2826"/>
                    </a:cubicBezTo>
                    <a:cubicBezTo>
                      <a:pt x="758" y="2826"/>
                      <a:pt x="764" y="2826"/>
                      <a:pt x="771" y="2826"/>
                    </a:cubicBezTo>
                    <a:cubicBezTo>
                      <a:pt x="814" y="2826"/>
                      <a:pt x="859" y="2823"/>
                      <a:pt x="905" y="2819"/>
                    </a:cubicBezTo>
                    <a:cubicBezTo>
                      <a:pt x="960" y="2814"/>
                      <a:pt x="1017" y="2806"/>
                      <a:pt x="1073" y="2796"/>
                    </a:cubicBezTo>
                    <a:cubicBezTo>
                      <a:pt x="1118" y="2787"/>
                      <a:pt x="1160" y="2779"/>
                      <a:pt x="1203" y="2766"/>
                    </a:cubicBezTo>
                    <a:cubicBezTo>
                      <a:pt x="1842" y="2606"/>
                      <a:pt x="2536" y="2130"/>
                      <a:pt x="2953" y="1567"/>
                    </a:cubicBezTo>
                    <a:cubicBezTo>
                      <a:pt x="2981" y="1529"/>
                      <a:pt x="3008" y="1490"/>
                      <a:pt x="3033" y="1451"/>
                    </a:cubicBezTo>
                    <a:cubicBezTo>
                      <a:pt x="3070" y="1395"/>
                      <a:pt x="3104" y="1339"/>
                      <a:pt x="3134" y="1281"/>
                    </a:cubicBezTo>
                    <a:cubicBezTo>
                      <a:pt x="3160" y="1234"/>
                      <a:pt x="3182" y="1188"/>
                      <a:pt x="3202" y="1142"/>
                    </a:cubicBezTo>
                    <a:cubicBezTo>
                      <a:pt x="3219" y="1103"/>
                      <a:pt x="3235" y="1065"/>
                      <a:pt x="3248" y="1026"/>
                    </a:cubicBezTo>
                    <a:cubicBezTo>
                      <a:pt x="3261" y="988"/>
                      <a:pt x="3273" y="951"/>
                      <a:pt x="3282" y="915"/>
                    </a:cubicBezTo>
                    <a:cubicBezTo>
                      <a:pt x="3312" y="807"/>
                      <a:pt x="3322" y="706"/>
                      <a:pt x="3318" y="613"/>
                    </a:cubicBezTo>
                    <a:cubicBezTo>
                      <a:pt x="3317" y="594"/>
                      <a:pt x="3315" y="574"/>
                      <a:pt x="3313" y="554"/>
                    </a:cubicBezTo>
                    <a:cubicBezTo>
                      <a:pt x="3302" y="470"/>
                      <a:pt x="3277" y="394"/>
                      <a:pt x="3240" y="326"/>
                    </a:cubicBezTo>
                    <a:cubicBezTo>
                      <a:pt x="3183" y="225"/>
                      <a:pt x="3096" y="143"/>
                      <a:pt x="2981" y="87"/>
                    </a:cubicBezTo>
                    <a:cubicBezTo>
                      <a:pt x="2903" y="49"/>
                      <a:pt x="2814" y="24"/>
                      <a:pt x="2712" y="11"/>
                    </a:cubicBezTo>
                    <a:cubicBezTo>
                      <a:pt x="2663" y="4"/>
                      <a:pt x="2611" y="1"/>
                      <a:pt x="25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11"/>
              <p:cNvSpPr/>
              <p:nvPr/>
            </p:nvSpPr>
            <p:spPr>
              <a:xfrm>
                <a:off x="7149501" y="3029977"/>
                <a:ext cx="65984" cy="103760"/>
              </a:xfrm>
              <a:custGeom>
                <a:rect b="b" l="l" r="r" t="t"/>
                <a:pathLst>
                  <a:path extrusionOk="0" h="1681" w="1069">
                    <a:moveTo>
                      <a:pt x="306" y="1"/>
                    </a:moveTo>
                    <a:cubicBezTo>
                      <a:pt x="262" y="1"/>
                      <a:pt x="215" y="3"/>
                      <a:pt x="167" y="8"/>
                    </a:cubicBezTo>
                    <a:cubicBezTo>
                      <a:pt x="114" y="13"/>
                      <a:pt x="58" y="22"/>
                      <a:pt x="1" y="32"/>
                    </a:cubicBezTo>
                    <a:lnTo>
                      <a:pt x="609" y="1681"/>
                    </a:lnTo>
                    <a:cubicBezTo>
                      <a:pt x="641" y="1643"/>
                      <a:pt x="671" y="1605"/>
                      <a:pt x="699" y="1567"/>
                    </a:cubicBezTo>
                    <a:cubicBezTo>
                      <a:pt x="727" y="1528"/>
                      <a:pt x="754" y="1490"/>
                      <a:pt x="779" y="1451"/>
                    </a:cubicBezTo>
                    <a:cubicBezTo>
                      <a:pt x="816" y="1395"/>
                      <a:pt x="850" y="1338"/>
                      <a:pt x="880" y="1280"/>
                    </a:cubicBezTo>
                    <a:cubicBezTo>
                      <a:pt x="906" y="1235"/>
                      <a:pt x="928" y="1188"/>
                      <a:pt x="948" y="1142"/>
                    </a:cubicBezTo>
                    <a:cubicBezTo>
                      <a:pt x="965" y="1103"/>
                      <a:pt x="981" y="1064"/>
                      <a:pt x="994" y="1026"/>
                    </a:cubicBezTo>
                    <a:cubicBezTo>
                      <a:pt x="1007" y="988"/>
                      <a:pt x="1019" y="951"/>
                      <a:pt x="1028" y="915"/>
                    </a:cubicBezTo>
                    <a:cubicBezTo>
                      <a:pt x="1058" y="807"/>
                      <a:pt x="1068" y="705"/>
                      <a:pt x="1064" y="613"/>
                    </a:cubicBezTo>
                    <a:cubicBezTo>
                      <a:pt x="1063" y="593"/>
                      <a:pt x="1061" y="573"/>
                      <a:pt x="1059" y="554"/>
                    </a:cubicBezTo>
                    <a:cubicBezTo>
                      <a:pt x="1048" y="470"/>
                      <a:pt x="1023" y="393"/>
                      <a:pt x="986" y="325"/>
                    </a:cubicBezTo>
                    <a:cubicBezTo>
                      <a:pt x="929" y="224"/>
                      <a:pt x="842" y="143"/>
                      <a:pt x="727" y="87"/>
                    </a:cubicBezTo>
                    <a:cubicBezTo>
                      <a:pt x="649" y="49"/>
                      <a:pt x="560" y="24"/>
                      <a:pt x="458" y="11"/>
                    </a:cubicBezTo>
                    <a:cubicBezTo>
                      <a:pt x="410" y="4"/>
                      <a:pt x="359" y="1"/>
                      <a:pt x="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11"/>
              <p:cNvSpPr/>
              <p:nvPr/>
            </p:nvSpPr>
            <p:spPr>
              <a:xfrm>
                <a:off x="7197955" y="3037322"/>
                <a:ext cx="17530" cy="44195"/>
              </a:xfrm>
              <a:custGeom>
                <a:rect b="b" l="l" r="r" t="t"/>
                <a:pathLst>
                  <a:path extrusionOk="0" h="716" w="284">
                    <a:moveTo>
                      <a:pt x="0" y="1"/>
                    </a:moveTo>
                    <a:lnTo>
                      <a:pt x="263" y="716"/>
                    </a:lnTo>
                    <a:cubicBezTo>
                      <a:pt x="278" y="638"/>
                      <a:pt x="283" y="564"/>
                      <a:pt x="280" y="495"/>
                    </a:cubicBezTo>
                    <a:cubicBezTo>
                      <a:pt x="279" y="475"/>
                      <a:pt x="278" y="456"/>
                      <a:pt x="275" y="436"/>
                    </a:cubicBezTo>
                    <a:cubicBezTo>
                      <a:pt x="264" y="352"/>
                      <a:pt x="239" y="275"/>
                      <a:pt x="202" y="208"/>
                    </a:cubicBezTo>
                    <a:cubicBezTo>
                      <a:pt x="154" y="124"/>
                      <a:pt x="88" y="53"/>
                      <a:pt x="0" y="1"/>
                    </a:cubicBez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11"/>
              <p:cNvSpPr/>
              <p:nvPr/>
            </p:nvSpPr>
            <p:spPr>
              <a:xfrm>
                <a:off x="7117589" y="3035532"/>
                <a:ext cx="58021" cy="124376"/>
              </a:xfrm>
              <a:custGeom>
                <a:rect b="b" l="l" r="r" t="t"/>
                <a:pathLst>
                  <a:path extrusionOk="0" h="2015" w="940">
                    <a:moveTo>
                      <a:pt x="279" y="0"/>
                    </a:moveTo>
                    <a:cubicBezTo>
                      <a:pt x="270" y="2"/>
                      <a:pt x="262" y="4"/>
                      <a:pt x="253" y="8"/>
                    </a:cubicBezTo>
                    <a:cubicBezTo>
                      <a:pt x="169" y="34"/>
                      <a:pt x="85" y="66"/>
                      <a:pt x="1" y="102"/>
                    </a:cubicBezTo>
                    <a:lnTo>
                      <a:pt x="704" y="2015"/>
                    </a:lnTo>
                    <a:cubicBezTo>
                      <a:pt x="787" y="1944"/>
                      <a:pt x="866" y="1872"/>
                      <a:pt x="940" y="1796"/>
                    </a:cubicBezTo>
                    <a:lnTo>
                      <a:pt x="27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11"/>
              <p:cNvSpPr/>
              <p:nvPr/>
            </p:nvSpPr>
            <p:spPr>
              <a:xfrm>
                <a:off x="7067098" y="3060407"/>
                <a:ext cx="61602" cy="131166"/>
              </a:xfrm>
              <a:custGeom>
                <a:rect b="b" l="l" r="r" t="t"/>
                <a:pathLst>
                  <a:path extrusionOk="0" h="2125" w="998">
                    <a:moveTo>
                      <a:pt x="269" y="0"/>
                    </a:moveTo>
                    <a:cubicBezTo>
                      <a:pt x="178" y="62"/>
                      <a:pt x="86" y="130"/>
                      <a:pt x="0" y="200"/>
                    </a:cubicBezTo>
                    <a:lnTo>
                      <a:pt x="707" y="2124"/>
                    </a:lnTo>
                    <a:cubicBezTo>
                      <a:pt x="805" y="2081"/>
                      <a:pt x="901" y="2032"/>
                      <a:pt x="997" y="1978"/>
                    </a:cubicBezTo>
                    <a:lnTo>
                      <a:pt x="269"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11"/>
              <p:cNvSpPr/>
              <p:nvPr/>
            </p:nvSpPr>
            <p:spPr>
              <a:xfrm>
                <a:off x="7053272" y="3077381"/>
                <a:ext cx="51232" cy="120364"/>
              </a:xfrm>
              <a:custGeom>
                <a:rect b="b" l="l" r="r" t="t"/>
                <a:pathLst>
                  <a:path extrusionOk="0" h="1950" w="830">
                    <a:moveTo>
                      <a:pt x="135" y="0"/>
                    </a:moveTo>
                    <a:cubicBezTo>
                      <a:pt x="88" y="42"/>
                      <a:pt x="44" y="83"/>
                      <a:pt x="1" y="125"/>
                    </a:cubicBezTo>
                    <a:lnTo>
                      <a:pt x="672" y="1950"/>
                    </a:lnTo>
                    <a:cubicBezTo>
                      <a:pt x="724" y="1933"/>
                      <a:pt x="777" y="1913"/>
                      <a:pt x="830" y="1892"/>
                    </a:cubicBezTo>
                    <a:lnTo>
                      <a:pt x="135" y="0"/>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11"/>
              <p:cNvSpPr/>
              <p:nvPr/>
            </p:nvSpPr>
            <p:spPr>
              <a:xfrm>
                <a:off x="7010311" y="3131206"/>
                <a:ext cx="35368" cy="72157"/>
              </a:xfrm>
              <a:custGeom>
                <a:rect b="b" l="l" r="r" t="t"/>
                <a:pathLst>
                  <a:path extrusionOk="0" h="1169" w="573">
                    <a:moveTo>
                      <a:pt x="144" y="1"/>
                    </a:moveTo>
                    <a:cubicBezTo>
                      <a:pt x="132" y="27"/>
                      <a:pt x="120" y="51"/>
                      <a:pt x="109" y="77"/>
                    </a:cubicBezTo>
                    <a:cubicBezTo>
                      <a:pt x="106" y="85"/>
                      <a:pt x="103" y="94"/>
                      <a:pt x="99" y="102"/>
                    </a:cubicBezTo>
                    <a:cubicBezTo>
                      <a:pt x="95" y="111"/>
                      <a:pt x="92" y="119"/>
                      <a:pt x="88" y="128"/>
                    </a:cubicBezTo>
                    <a:cubicBezTo>
                      <a:pt x="82" y="146"/>
                      <a:pt x="74" y="166"/>
                      <a:pt x="69" y="185"/>
                    </a:cubicBezTo>
                    <a:cubicBezTo>
                      <a:pt x="33" y="292"/>
                      <a:pt x="13" y="393"/>
                      <a:pt x="8" y="488"/>
                    </a:cubicBezTo>
                    <a:cubicBezTo>
                      <a:pt x="1" y="628"/>
                      <a:pt x="27" y="751"/>
                      <a:pt x="82" y="853"/>
                    </a:cubicBezTo>
                    <a:cubicBezTo>
                      <a:pt x="119" y="922"/>
                      <a:pt x="168" y="980"/>
                      <a:pt x="230" y="1029"/>
                    </a:cubicBezTo>
                    <a:cubicBezTo>
                      <a:pt x="245" y="1040"/>
                      <a:pt x="260" y="1050"/>
                      <a:pt x="276" y="1061"/>
                    </a:cubicBezTo>
                    <a:cubicBezTo>
                      <a:pt x="349" y="1106"/>
                      <a:pt x="434" y="1141"/>
                      <a:pt x="534" y="1162"/>
                    </a:cubicBezTo>
                    <a:cubicBezTo>
                      <a:pt x="546" y="1164"/>
                      <a:pt x="560" y="1167"/>
                      <a:pt x="572" y="1168"/>
                    </a:cubicBezTo>
                    <a:lnTo>
                      <a:pt x="144" y="1"/>
                    </a:lnTo>
                    <a:close/>
                  </a:path>
                </a:pathLst>
              </a:custGeom>
              <a:solidFill>
                <a:srgbClr val="20124D">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11"/>
              <p:cNvSpPr/>
              <p:nvPr/>
            </p:nvSpPr>
            <p:spPr>
              <a:xfrm>
                <a:off x="7027039" y="3052259"/>
                <a:ext cx="172028" cy="129869"/>
              </a:xfrm>
              <a:custGeom>
                <a:rect b="b" l="l" r="r" t="t"/>
                <a:pathLst>
                  <a:path extrusionOk="0" h="2104" w="2787">
                    <a:moveTo>
                      <a:pt x="2062" y="0"/>
                    </a:moveTo>
                    <a:cubicBezTo>
                      <a:pt x="2030" y="0"/>
                      <a:pt x="1998" y="1"/>
                      <a:pt x="1964" y="4"/>
                    </a:cubicBezTo>
                    <a:cubicBezTo>
                      <a:pt x="1939" y="7"/>
                      <a:pt x="1914" y="10"/>
                      <a:pt x="1889" y="14"/>
                    </a:cubicBezTo>
                    <a:cubicBezTo>
                      <a:pt x="1298" y="99"/>
                      <a:pt x="601" y="591"/>
                      <a:pt x="299" y="1146"/>
                    </a:cubicBezTo>
                    <a:cubicBezTo>
                      <a:pt x="1" y="1694"/>
                      <a:pt x="195" y="2104"/>
                      <a:pt x="730" y="2104"/>
                    </a:cubicBezTo>
                    <a:cubicBezTo>
                      <a:pt x="738" y="2104"/>
                      <a:pt x="745" y="2104"/>
                      <a:pt x="753" y="2104"/>
                    </a:cubicBezTo>
                    <a:cubicBezTo>
                      <a:pt x="776" y="2104"/>
                      <a:pt x="800" y="2102"/>
                      <a:pt x="824" y="2099"/>
                    </a:cubicBezTo>
                    <a:cubicBezTo>
                      <a:pt x="1429" y="2047"/>
                      <a:pt x="2174" y="1536"/>
                      <a:pt x="2489" y="958"/>
                    </a:cubicBezTo>
                    <a:cubicBezTo>
                      <a:pt x="2787" y="411"/>
                      <a:pt x="2594"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11"/>
              <p:cNvSpPr/>
              <p:nvPr/>
            </p:nvSpPr>
            <p:spPr>
              <a:xfrm>
                <a:off x="7047924" y="3055100"/>
                <a:ext cx="138378" cy="112531"/>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11"/>
              <p:cNvSpPr/>
              <p:nvPr/>
            </p:nvSpPr>
            <p:spPr>
              <a:xfrm>
                <a:off x="7047924" y="3055100"/>
                <a:ext cx="138378" cy="112974"/>
              </a:xfrm>
              <a:custGeom>
                <a:rect b="b" l="l" r="r" t="t"/>
                <a:pathLst>
                  <a:path extrusionOk="0" h="2012" w="2400">
                    <a:moveTo>
                      <a:pt x="1852" y="0"/>
                    </a:moveTo>
                    <a:cubicBezTo>
                      <a:pt x="1822" y="0"/>
                      <a:pt x="1790" y="2"/>
                      <a:pt x="1757" y="5"/>
                    </a:cubicBezTo>
                    <a:cubicBezTo>
                      <a:pt x="1739" y="6"/>
                      <a:pt x="1719" y="8"/>
                      <a:pt x="1701" y="11"/>
                    </a:cubicBezTo>
                    <a:cubicBezTo>
                      <a:pt x="1696" y="12"/>
                      <a:pt x="1692" y="12"/>
                      <a:pt x="1687" y="13"/>
                    </a:cubicBezTo>
                    <a:cubicBezTo>
                      <a:pt x="1142" y="91"/>
                      <a:pt x="501" y="534"/>
                      <a:pt x="198" y="1042"/>
                    </a:cubicBezTo>
                    <a:cubicBezTo>
                      <a:pt x="188" y="1061"/>
                      <a:pt x="177" y="1078"/>
                      <a:pt x="168" y="1097"/>
                    </a:cubicBezTo>
                    <a:cubicBezTo>
                      <a:pt x="109" y="1205"/>
                      <a:pt x="68" y="1310"/>
                      <a:pt x="48" y="1408"/>
                    </a:cubicBezTo>
                    <a:cubicBezTo>
                      <a:pt x="1" y="1635"/>
                      <a:pt x="64" y="1816"/>
                      <a:pt x="219" y="1919"/>
                    </a:cubicBezTo>
                    <a:cubicBezTo>
                      <a:pt x="309" y="1979"/>
                      <a:pt x="428" y="2011"/>
                      <a:pt x="574" y="2011"/>
                    </a:cubicBezTo>
                    <a:cubicBezTo>
                      <a:pt x="576" y="2011"/>
                      <a:pt x="579" y="2011"/>
                      <a:pt x="581" y="2011"/>
                    </a:cubicBezTo>
                    <a:lnTo>
                      <a:pt x="600" y="2011"/>
                    </a:lnTo>
                    <a:cubicBezTo>
                      <a:pt x="622" y="2010"/>
                      <a:pt x="644" y="2010"/>
                      <a:pt x="669" y="2007"/>
                    </a:cubicBezTo>
                    <a:cubicBezTo>
                      <a:pt x="696" y="2005"/>
                      <a:pt x="726" y="2001"/>
                      <a:pt x="753" y="1996"/>
                    </a:cubicBezTo>
                    <a:cubicBezTo>
                      <a:pt x="812" y="1988"/>
                      <a:pt x="873" y="1974"/>
                      <a:pt x="933" y="1957"/>
                    </a:cubicBezTo>
                    <a:cubicBezTo>
                      <a:pt x="1360" y="1836"/>
                      <a:pt x="1812" y="1526"/>
                      <a:pt x="2100" y="1157"/>
                    </a:cubicBezTo>
                    <a:cubicBezTo>
                      <a:pt x="2141" y="1104"/>
                      <a:pt x="2179" y="1050"/>
                      <a:pt x="2214" y="994"/>
                    </a:cubicBezTo>
                    <a:cubicBezTo>
                      <a:pt x="2230" y="968"/>
                      <a:pt x="2246" y="942"/>
                      <a:pt x="2260" y="915"/>
                    </a:cubicBezTo>
                    <a:cubicBezTo>
                      <a:pt x="2276" y="887"/>
                      <a:pt x="2289" y="857"/>
                      <a:pt x="2303" y="830"/>
                    </a:cubicBezTo>
                    <a:cubicBezTo>
                      <a:pt x="2371" y="681"/>
                      <a:pt x="2400" y="545"/>
                      <a:pt x="2392" y="428"/>
                    </a:cubicBezTo>
                    <a:cubicBezTo>
                      <a:pt x="2380" y="227"/>
                      <a:pt x="2262" y="84"/>
                      <a:pt x="2060" y="27"/>
                    </a:cubicBezTo>
                    <a:cubicBezTo>
                      <a:pt x="1998" y="10"/>
                      <a:pt x="1929" y="0"/>
                      <a:pt x="1852"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11"/>
              <p:cNvSpPr/>
              <p:nvPr/>
            </p:nvSpPr>
            <p:spPr>
              <a:xfrm>
                <a:off x="7045248" y="3063185"/>
                <a:ext cx="141042" cy="116105"/>
              </a:xfrm>
              <a:custGeom>
                <a:rect b="b" l="l" r="r" t="t"/>
                <a:pathLst>
                  <a:path extrusionOk="0" h="1881" w="2285">
                    <a:moveTo>
                      <a:pt x="1825" y="0"/>
                    </a:moveTo>
                    <a:cubicBezTo>
                      <a:pt x="1796" y="0"/>
                      <a:pt x="1767" y="1"/>
                      <a:pt x="1736" y="4"/>
                    </a:cubicBezTo>
                    <a:cubicBezTo>
                      <a:pt x="1717" y="6"/>
                      <a:pt x="1698" y="8"/>
                      <a:pt x="1679" y="11"/>
                    </a:cubicBezTo>
                    <a:cubicBezTo>
                      <a:pt x="1674" y="12"/>
                      <a:pt x="1670" y="12"/>
                      <a:pt x="1664" y="13"/>
                    </a:cubicBezTo>
                    <a:cubicBezTo>
                      <a:pt x="1122" y="91"/>
                      <a:pt x="481" y="533"/>
                      <a:pt x="178" y="1040"/>
                    </a:cubicBezTo>
                    <a:cubicBezTo>
                      <a:pt x="168" y="1057"/>
                      <a:pt x="157" y="1076"/>
                      <a:pt x="148" y="1094"/>
                    </a:cubicBezTo>
                    <a:cubicBezTo>
                      <a:pt x="88" y="1204"/>
                      <a:pt x="48" y="1308"/>
                      <a:pt x="28" y="1404"/>
                    </a:cubicBezTo>
                    <a:cubicBezTo>
                      <a:pt x="1" y="1537"/>
                      <a:pt x="11" y="1654"/>
                      <a:pt x="55" y="1749"/>
                    </a:cubicBezTo>
                    <a:cubicBezTo>
                      <a:pt x="70" y="1763"/>
                      <a:pt x="86" y="1776"/>
                      <a:pt x="103" y="1788"/>
                    </a:cubicBezTo>
                    <a:cubicBezTo>
                      <a:pt x="194" y="1848"/>
                      <a:pt x="313" y="1880"/>
                      <a:pt x="459" y="1880"/>
                    </a:cubicBezTo>
                    <a:cubicBezTo>
                      <a:pt x="461" y="1880"/>
                      <a:pt x="464" y="1880"/>
                      <a:pt x="466" y="1880"/>
                    </a:cubicBezTo>
                    <a:lnTo>
                      <a:pt x="485" y="1880"/>
                    </a:lnTo>
                    <a:cubicBezTo>
                      <a:pt x="507" y="1880"/>
                      <a:pt x="529" y="1879"/>
                      <a:pt x="554" y="1876"/>
                    </a:cubicBezTo>
                    <a:cubicBezTo>
                      <a:pt x="581" y="1874"/>
                      <a:pt x="609" y="1871"/>
                      <a:pt x="638" y="1865"/>
                    </a:cubicBezTo>
                    <a:cubicBezTo>
                      <a:pt x="697" y="1857"/>
                      <a:pt x="757" y="1843"/>
                      <a:pt x="818" y="1826"/>
                    </a:cubicBezTo>
                    <a:cubicBezTo>
                      <a:pt x="1245" y="1705"/>
                      <a:pt x="1696" y="1395"/>
                      <a:pt x="1985" y="1026"/>
                    </a:cubicBezTo>
                    <a:cubicBezTo>
                      <a:pt x="2026" y="973"/>
                      <a:pt x="2064" y="919"/>
                      <a:pt x="2099" y="863"/>
                    </a:cubicBezTo>
                    <a:cubicBezTo>
                      <a:pt x="2115" y="837"/>
                      <a:pt x="2131" y="811"/>
                      <a:pt x="2144" y="784"/>
                    </a:cubicBezTo>
                    <a:cubicBezTo>
                      <a:pt x="2160" y="756"/>
                      <a:pt x="2175" y="726"/>
                      <a:pt x="2187" y="699"/>
                    </a:cubicBezTo>
                    <a:cubicBezTo>
                      <a:pt x="2255" y="550"/>
                      <a:pt x="2285" y="414"/>
                      <a:pt x="2276" y="297"/>
                    </a:cubicBezTo>
                    <a:cubicBezTo>
                      <a:pt x="2273" y="236"/>
                      <a:pt x="2259" y="180"/>
                      <a:pt x="2236" y="130"/>
                    </a:cubicBezTo>
                    <a:cubicBezTo>
                      <a:pt x="2184" y="83"/>
                      <a:pt x="2118" y="47"/>
                      <a:pt x="2038" y="27"/>
                    </a:cubicBezTo>
                    <a:cubicBezTo>
                      <a:pt x="1975" y="9"/>
                      <a:pt x="1904" y="0"/>
                      <a:pt x="1825" y="0"/>
                    </a:cubicBezTo>
                    <a:close/>
                  </a:path>
                </a:pathLst>
              </a:custGeom>
              <a:solidFill>
                <a:srgbClr val="20124D">
                  <a:alpha val="43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11"/>
              <p:cNvSpPr/>
              <p:nvPr/>
            </p:nvSpPr>
            <p:spPr>
              <a:xfrm>
                <a:off x="7027347" y="3050037"/>
                <a:ext cx="189496" cy="154683"/>
              </a:xfrm>
              <a:custGeom>
                <a:rect b="b" l="l" r="r" t="t"/>
                <a:pathLst>
                  <a:path extrusionOk="0" h="2506" w="3070">
                    <a:moveTo>
                      <a:pt x="1" y="2376"/>
                    </a:moveTo>
                    <a:lnTo>
                      <a:pt x="1" y="2376"/>
                    </a:lnTo>
                    <a:cubicBezTo>
                      <a:pt x="32" y="2393"/>
                      <a:pt x="64" y="2409"/>
                      <a:pt x="97" y="2422"/>
                    </a:cubicBezTo>
                    <a:lnTo>
                      <a:pt x="97" y="2422"/>
                    </a:lnTo>
                    <a:cubicBezTo>
                      <a:pt x="64" y="2409"/>
                      <a:pt x="32" y="2393"/>
                      <a:pt x="1" y="2376"/>
                    </a:cubicBezTo>
                    <a:close/>
                    <a:moveTo>
                      <a:pt x="2966" y="0"/>
                    </a:moveTo>
                    <a:lnTo>
                      <a:pt x="2966" y="0"/>
                    </a:lnTo>
                    <a:cubicBezTo>
                      <a:pt x="3064" y="180"/>
                      <a:pt x="3055" y="394"/>
                      <a:pt x="3002" y="589"/>
                    </a:cubicBezTo>
                    <a:lnTo>
                      <a:pt x="3002" y="588"/>
                    </a:lnTo>
                    <a:cubicBezTo>
                      <a:pt x="2790" y="1279"/>
                      <a:pt x="2185" y="1840"/>
                      <a:pt x="1516" y="2202"/>
                    </a:cubicBezTo>
                    <a:cubicBezTo>
                      <a:pt x="1214" y="2352"/>
                      <a:pt x="843" y="2495"/>
                      <a:pt x="493" y="2495"/>
                    </a:cubicBezTo>
                    <a:cubicBezTo>
                      <a:pt x="356" y="2495"/>
                      <a:pt x="222" y="2474"/>
                      <a:pt x="97" y="2422"/>
                    </a:cubicBezTo>
                    <a:lnTo>
                      <a:pt x="97" y="2422"/>
                    </a:lnTo>
                    <a:cubicBezTo>
                      <a:pt x="236" y="2480"/>
                      <a:pt x="382" y="2505"/>
                      <a:pt x="531" y="2505"/>
                    </a:cubicBezTo>
                    <a:cubicBezTo>
                      <a:pt x="1009" y="2505"/>
                      <a:pt x="1516" y="2248"/>
                      <a:pt x="1894" y="1999"/>
                    </a:cubicBezTo>
                    <a:cubicBezTo>
                      <a:pt x="2404" y="1644"/>
                      <a:pt x="2854" y="1163"/>
                      <a:pt x="3016" y="591"/>
                    </a:cubicBezTo>
                    <a:lnTo>
                      <a:pt x="3016" y="593"/>
                    </a:lnTo>
                    <a:cubicBezTo>
                      <a:pt x="3066" y="396"/>
                      <a:pt x="3069" y="180"/>
                      <a:pt x="29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11"/>
              <p:cNvSpPr/>
              <p:nvPr/>
            </p:nvSpPr>
            <p:spPr>
              <a:xfrm>
                <a:off x="7061173" y="3130959"/>
                <a:ext cx="34381" cy="16727"/>
              </a:xfrm>
              <a:custGeom>
                <a:rect b="b" l="l" r="r" t="t"/>
                <a:pathLst>
                  <a:path extrusionOk="0" h="271" w="557">
                    <a:moveTo>
                      <a:pt x="449" y="0"/>
                    </a:moveTo>
                    <a:lnTo>
                      <a:pt x="0" y="111"/>
                    </a:lnTo>
                    <a:lnTo>
                      <a:pt x="108" y="271"/>
                    </a:lnTo>
                    <a:lnTo>
                      <a:pt x="556" y="160"/>
                    </a:lnTo>
                    <a:lnTo>
                      <a:pt x="4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11"/>
              <p:cNvSpPr/>
              <p:nvPr/>
            </p:nvSpPr>
            <p:spPr>
              <a:xfrm>
                <a:off x="7078209" y="3114787"/>
                <a:ext cx="39936" cy="18826"/>
              </a:xfrm>
              <a:custGeom>
                <a:rect b="b" l="l" r="r" t="t"/>
                <a:pathLst>
                  <a:path extrusionOk="0" h="305" w="647">
                    <a:moveTo>
                      <a:pt x="25" y="0"/>
                    </a:moveTo>
                    <a:cubicBezTo>
                      <a:pt x="17" y="0"/>
                      <a:pt x="9" y="1"/>
                      <a:pt x="1" y="1"/>
                    </a:cubicBezTo>
                    <a:lnTo>
                      <a:pt x="108" y="159"/>
                    </a:lnTo>
                    <a:cubicBezTo>
                      <a:pt x="158" y="252"/>
                      <a:pt x="321" y="274"/>
                      <a:pt x="462" y="293"/>
                    </a:cubicBezTo>
                    <a:cubicBezTo>
                      <a:pt x="495" y="296"/>
                      <a:pt x="526" y="300"/>
                      <a:pt x="553" y="305"/>
                    </a:cubicBezTo>
                    <a:cubicBezTo>
                      <a:pt x="572" y="290"/>
                      <a:pt x="585" y="274"/>
                      <a:pt x="596" y="257"/>
                    </a:cubicBezTo>
                    <a:cubicBezTo>
                      <a:pt x="646" y="169"/>
                      <a:pt x="553" y="157"/>
                      <a:pt x="354" y="133"/>
                    </a:cubicBezTo>
                    <a:cubicBezTo>
                      <a:pt x="289" y="125"/>
                      <a:pt x="216" y="115"/>
                      <a:pt x="154" y="98"/>
                    </a:cubicBezTo>
                    <a:cubicBezTo>
                      <a:pt x="173" y="53"/>
                      <a:pt x="165" y="0"/>
                      <a:pt x="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11"/>
              <p:cNvSpPr/>
              <p:nvPr/>
            </p:nvSpPr>
            <p:spPr>
              <a:xfrm>
                <a:off x="7142958" y="3064543"/>
                <a:ext cx="13086" cy="20987"/>
              </a:xfrm>
              <a:custGeom>
                <a:rect b="b" l="l" r="r" t="t"/>
                <a:pathLst>
                  <a:path extrusionOk="0" h="340" w="212">
                    <a:moveTo>
                      <a:pt x="101" y="1"/>
                    </a:moveTo>
                    <a:lnTo>
                      <a:pt x="0" y="180"/>
                    </a:lnTo>
                    <a:lnTo>
                      <a:pt x="110" y="339"/>
                    </a:lnTo>
                    <a:lnTo>
                      <a:pt x="211" y="160"/>
                    </a:lnTo>
                    <a:lnTo>
                      <a:pt x="1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11"/>
              <p:cNvSpPr/>
              <p:nvPr/>
            </p:nvSpPr>
            <p:spPr>
              <a:xfrm>
                <a:off x="7106108" y="3091763"/>
                <a:ext cx="29505" cy="14444"/>
              </a:xfrm>
              <a:custGeom>
                <a:rect b="b" l="l" r="r" t="t"/>
                <a:pathLst>
                  <a:path extrusionOk="0" h="234" w="478">
                    <a:moveTo>
                      <a:pt x="323" y="0"/>
                    </a:moveTo>
                    <a:cubicBezTo>
                      <a:pt x="312" y="0"/>
                      <a:pt x="300" y="1"/>
                      <a:pt x="287" y="2"/>
                    </a:cubicBezTo>
                    <a:cubicBezTo>
                      <a:pt x="178" y="9"/>
                      <a:pt x="87" y="47"/>
                      <a:pt x="47" y="119"/>
                    </a:cubicBezTo>
                    <a:cubicBezTo>
                      <a:pt x="0" y="199"/>
                      <a:pt x="78" y="219"/>
                      <a:pt x="192" y="234"/>
                    </a:cubicBezTo>
                    <a:cubicBezTo>
                      <a:pt x="240" y="191"/>
                      <a:pt x="313" y="167"/>
                      <a:pt x="396" y="161"/>
                    </a:cubicBezTo>
                    <a:cubicBezTo>
                      <a:pt x="410" y="159"/>
                      <a:pt x="423" y="159"/>
                      <a:pt x="436" y="159"/>
                    </a:cubicBezTo>
                    <a:cubicBezTo>
                      <a:pt x="450" y="159"/>
                      <a:pt x="463" y="160"/>
                      <a:pt x="475" y="162"/>
                    </a:cubicBezTo>
                    <a:lnTo>
                      <a:pt x="456" y="134"/>
                    </a:lnTo>
                    <a:cubicBezTo>
                      <a:pt x="477" y="76"/>
                      <a:pt x="464" y="0"/>
                      <a:pt x="3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11"/>
              <p:cNvSpPr/>
              <p:nvPr/>
            </p:nvSpPr>
            <p:spPr>
              <a:xfrm>
                <a:off x="7158698" y="3082443"/>
                <a:ext cx="12530" cy="20369"/>
              </a:xfrm>
              <a:custGeom>
                <a:rect b="b" l="l" r="r" t="t"/>
                <a:pathLst>
                  <a:path extrusionOk="0" h="330" w="203">
                    <a:moveTo>
                      <a:pt x="57" y="1"/>
                    </a:moveTo>
                    <a:lnTo>
                      <a:pt x="57" y="1"/>
                    </a:lnTo>
                    <a:lnTo>
                      <a:pt x="57" y="1"/>
                    </a:lnTo>
                    <a:cubicBezTo>
                      <a:pt x="57" y="1"/>
                      <a:pt x="57" y="1"/>
                      <a:pt x="57" y="1"/>
                    </a:cubicBezTo>
                    <a:close/>
                    <a:moveTo>
                      <a:pt x="57" y="1"/>
                    </a:moveTo>
                    <a:lnTo>
                      <a:pt x="57" y="1"/>
                    </a:lnTo>
                    <a:cubicBezTo>
                      <a:pt x="57" y="3"/>
                      <a:pt x="0" y="46"/>
                      <a:pt x="31" y="98"/>
                    </a:cubicBezTo>
                    <a:cubicBezTo>
                      <a:pt x="42" y="117"/>
                      <a:pt x="61" y="128"/>
                      <a:pt x="82" y="138"/>
                    </a:cubicBezTo>
                    <a:cubicBezTo>
                      <a:pt x="81" y="148"/>
                      <a:pt x="77" y="159"/>
                      <a:pt x="73" y="170"/>
                    </a:cubicBezTo>
                    <a:lnTo>
                      <a:pt x="182" y="330"/>
                    </a:lnTo>
                    <a:cubicBezTo>
                      <a:pt x="203" y="258"/>
                      <a:pt x="195" y="202"/>
                      <a:pt x="166" y="160"/>
                    </a:cubicBezTo>
                    <a:lnTo>
                      <a:pt x="5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11"/>
              <p:cNvSpPr/>
              <p:nvPr/>
            </p:nvSpPr>
            <p:spPr>
              <a:xfrm>
                <a:off x="7063580" y="3075777"/>
                <a:ext cx="106290" cy="98575"/>
              </a:xfrm>
              <a:custGeom>
                <a:rect b="b" l="l" r="r" t="t"/>
                <a:pathLst>
                  <a:path extrusionOk="0" h="1597" w="1722">
                    <a:moveTo>
                      <a:pt x="1166" y="0"/>
                    </a:moveTo>
                    <a:lnTo>
                      <a:pt x="1065" y="179"/>
                    </a:lnTo>
                    <a:cubicBezTo>
                      <a:pt x="762" y="234"/>
                      <a:pt x="495" y="372"/>
                      <a:pt x="373" y="589"/>
                    </a:cubicBezTo>
                    <a:cubicBezTo>
                      <a:pt x="347" y="633"/>
                      <a:pt x="333" y="672"/>
                      <a:pt x="329" y="705"/>
                    </a:cubicBezTo>
                    <a:cubicBezTo>
                      <a:pt x="403" y="740"/>
                      <a:pt x="501" y="753"/>
                      <a:pt x="589" y="764"/>
                    </a:cubicBezTo>
                    <a:cubicBezTo>
                      <a:pt x="789" y="788"/>
                      <a:pt x="880" y="800"/>
                      <a:pt x="830" y="888"/>
                    </a:cubicBezTo>
                    <a:cubicBezTo>
                      <a:pt x="821" y="905"/>
                      <a:pt x="806" y="921"/>
                      <a:pt x="788" y="936"/>
                    </a:cubicBezTo>
                    <a:cubicBezTo>
                      <a:pt x="923" y="954"/>
                      <a:pt x="979" y="974"/>
                      <a:pt x="938" y="1047"/>
                    </a:cubicBezTo>
                    <a:cubicBezTo>
                      <a:pt x="907" y="1101"/>
                      <a:pt x="832" y="1150"/>
                      <a:pt x="694" y="1162"/>
                    </a:cubicBezTo>
                    <a:cubicBezTo>
                      <a:pt x="678" y="1164"/>
                      <a:pt x="664" y="1164"/>
                      <a:pt x="650" y="1164"/>
                    </a:cubicBezTo>
                    <a:cubicBezTo>
                      <a:pt x="536" y="1164"/>
                      <a:pt x="495" y="1122"/>
                      <a:pt x="516" y="1054"/>
                    </a:cubicBezTo>
                    <a:lnTo>
                      <a:pt x="516" y="1054"/>
                    </a:lnTo>
                    <a:lnTo>
                      <a:pt x="68" y="1165"/>
                    </a:lnTo>
                    <a:cubicBezTo>
                      <a:pt x="67" y="1169"/>
                      <a:pt x="67" y="1173"/>
                      <a:pt x="67" y="1178"/>
                    </a:cubicBezTo>
                    <a:cubicBezTo>
                      <a:pt x="54" y="1175"/>
                      <a:pt x="38" y="1172"/>
                      <a:pt x="18" y="1172"/>
                    </a:cubicBezTo>
                    <a:cubicBezTo>
                      <a:pt x="12" y="1172"/>
                      <a:pt x="7" y="1173"/>
                      <a:pt x="0" y="1173"/>
                    </a:cubicBezTo>
                    <a:lnTo>
                      <a:pt x="87" y="1302"/>
                    </a:lnTo>
                    <a:lnTo>
                      <a:pt x="94" y="1313"/>
                    </a:lnTo>
                    <a:lnTo>
                      <a:pt x="95" y="1315"/>
                    </a:lnTo>
                    <a:cubicBezTo>
                      <a:pt x="120" y="1347"/>
                      <a:pt x="156" y="1371"/>
                      <a:pt x="205" y="1389"/>
                    </a:cubicBezTo>
                    <a:cubicBezTo>
                      <a:pt x="252" y="1406"/>
                      <a:pt x="314" y="1417"/>
                      <a:pt x="387" y="1419"/>
                    </a:cubicBezTo>
                    <a:lnTo>
                      <a:pt x="385" y="1422"/>
                    </a:lnTo>
                    <a:lnTo>
                      <a:pt x="178" y="1438"/>
                    </a:lnTo>
                    <a:lnTo>
                      <a:pt x="285" y="1597"/>
                    </a:lnTo>
                    <a:lnTo>
                      <a:pt x="426" y="1586"/>
                    </a:lnTo>
                    <a:lnTo>
                      <a:pt x="617" y="1572"/>
                    </a:lnTo>
                    <a:lnTo>
                      <a:pt x="720" y="1392"/>
                    </a:lnTo>
                    <a:cubicBezTo>
                      <a:pt x="1018" y="1340"/>
                      <a:pt x="1264" y="1206"/>
                      <a:pt x="1382" y="995"/>
                    </a:cubicBezTo>
                    <a:cubicBezTo>
                      <a:pt x="1437" y="899"/>
                      <a:pt x="1440" y="831"/>
                      <a:pt x="1413" y="784"/>
                    </a:cubicBezTo>
                    <a:lnTo>
                      <a:pt x="1412" y="781"/>
                    </a:lnTo>
                    <a:lnTo>
                      <a:pt x="1403" y="769"/>
                    </a:lnTo>
                    <a:lnTo>
                      <a:pt x="1311" y="637"/>
                    </a:lnTo>
                    <a:cubicBezTo>
                      <a:pt x="1295" y="661"/>
                      <a:pt x="1286" y="680"/>
                      <a:pt x="1287" y="698"/>
                    </a:cubicBezTo>
                    <a:cubicBezTo>
                      <a:pt x="1247" y="685"/>
                      <a:pt x="1198" y="674"/>
                      <a:pt x="1149" y="668"/>
                    </a:cubicBezTo>
                    <a:cubicBezTo>
                      <a:pt x="962" y="641"/>
                      <a:pt x="778" y="649"/>
                      <a:pt x="842" y="535"/>
                    </a:cubicBezTo>
                    <a:cubicBezTo>
                      <a:pt x="852" y="517"/>
                      <a:pt x="864" y="501"/>
                      <a:pt x="880" y="488"/>
                    </a:cubicBezTo>
                    <a:cubicBezTo>
                      <a:pt x="765" y="475"/>
                      <a:pt x="688" y="454"/>
                      <a:pt x="733" y="373"/>
                    </a:cubicBezTo>
                    <a:cubicBezTo>
                      <a:pt x="775" y="303"/>
                      <a:pt x="865" y="264"/>
                      <a:pt x="975" y="256"/>
                    </a:cubicBezTo>
                    <a:cubicBezTo>
                      <a:pt x="988" y="255"/>
                      <a:pt x="1000" y="255"/>
                      <a:pt x="1011" y="255"/>
                    </a:cubicBezTo>
                    <a:cubicBezTo>
                      <a:pt x="1151" y="255"/>
                      <a:pt x="1164" y="331"/>
                      <a:pt x="1144" y="389"/>
                    </a:cubicBezTo>
                    <a:lnTo>
                      <a:pt x="1163" y="417"/>
                    </a:lnTo>
                    <a:lnTo>
                      <a:pt x="1252" y="549"/>
                    </a:lnTo>
                    <a:lnTo>
                      <a:pt x="1722" y="435"/>
                    </a:lnTo>
                    <a:lnTo>
                      <a:pt x="1613" y="274"/>
                    </a:lnTo>
                    <a:cubicBezTo>
                      <a:pt x="1622" y="247"/>
                      <a:pt x="1625" y="222"/>
                      <a:pt x="1625" y="199"/>
                    </a:cubicBezTo>
                    <a:cubicBezTo>
                      <a:pt x="1565" y="171"/>
                      <a:pt x="1481" y="157"/>
                      <a:pt x="1395" y="155"/>
                    </a:cubicBezTo>
                    <a:lnTo>
                      <a:pt x="1435" y="82"/>
                    </a:lnTo>
                    <a:lnTo>
                      <a:pt x="11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11"/>
              <p:cNvSpPr/>
              <p:nvPr/>
            </p:nvSpPr>
            <p:spPr>
              <a:xfrm>
                <a:off x="7108022" y="3124169"/>
                <a:ext cx="44380" cy="37776"/>
              </a:xfrm>
              <a:custGeom>
                <a:rect b="b" l="l" r="r" t="t"/>
                <a:pathLst>
                  <a:path extrusionOk="0" h="612" w="719">
                    <a:moveTo>
                      <a:pt x="694" y="1"/>
                    </a:moveTo>
                    <a:lnTo>
                      <a:pt x="694" y="1"/>
                    </a:lnTo>
                    <a:cubicBezTo>
                      <a:pt x="713" y="37"/>
                      <a:pt x="712" y="79"/>
                      <a:pt x="699" y="117"/>
                    </a:cubicBezTo>
                    <a:cubicBezTo>
                      <a:pt x="687" y="157"/>
                      <a:pt x="667" y="194"/>
                      <a:pt x="645" y="228"/>
                    </a:cubicBezTo>
                    <a:cubicBezTo>
                      <a:pt x="602" y="299"/>
                      <a:pt x="543" y="359"/>
                      <a:pt x="474" y="411"/>
                    </a:cubicBezTo>
                    <a:cubicBezTo>
                      <a:pt x="337" y="513"/>
                      <a:pt x="170" y="574"/>
                      <a:pt x="1" y="612"/>
                    </a:cubicBezTo>
                    <a:cubicBezTo>
                      <a:pt x="86" y="601"/>
                      <a:pt x="172" y="580"/>
                      <a:pt x="254" y="550"/>
                    </a:cubicBezTo>
                    <a:cubicBezTo>
                      <a:pt x="336" y="521"/>
                      <a:pt x="414" y="479"/>
                      <a:pt x="486" y="427"/>
                    </a:cubicBezTo>
                    <a:cubicBezTo>
                      <a:pt x="555" y="373"/>
                      <a:pt x="616" y="310"/>
                      <a:pt x="658" y="236"/>
                    </a:cubicBezTo>
                    <a:cubicBezTo>
                      <a:pt x="681" y="199"/>
                      <a:pt x="699" y="160"/>
                      <a:pt x="709" y="120"/>
                    </a:cubicBezTo>
                    <a:cubicBezTo>
                      <a:pt x="718" y="79"/>
                      <a:pt x="716" y="36"/>
                      <a:pt x="6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11"/>
              <p:cNvSpPr/>
              <p:nvPr/>
            </p:nvSpPr>
            <p:spPr>
              <a:xfrm>
                <a:off x="7059876" y="3064604"/>
                <a:ext cx="104130" cy="100056"/>
              </a:xfrm>
              <a:custGeom>
                <a:rect b="b" l="l" r="r" t="t"/>
                <a:pathLst>
                  <a:path extrusionOk="0" h="1621" w="1687">
                    <a:moveTo>
                      <a:pt x="1446" y="1"/>
                    </a:moveTo>
                    <a:lnTo>
                      <a:pt x="1118" y="26"/>
                    </a:lnTo>
                    <a:lnTo>
                      <a:pt x="1017" y="206"/>
                    </a:lnTo>
                    <a:cubicBezTo>
                      <a:pt x="713" y="260"/>
                      <a:pt x="447" y="399"/>
                      <a:pt x="324" y="616"/>
                    </a:cubicBezTo>
                    <a:cubicBezTo>
                      <a:pt x="238" y="770"/>
                      <a:pt x="290" y="848"/>
                      <a:pt x="391" y="890"/>
                    </a:cubicBezTo>
                    <a:cubicBezTo>
                      <a:pt x="463" y="921"/>
                      <a:pt x="560" y="934"/>
                      <a:pt x="649" y="945"/>
                    </a:cubicBezTo>
                    <a:cubicBezTo>
                      <a:pt x="849" y="969"/>
                      <a:pt x="940" y="981"/>
                      <a:pt x="890" y="1069"/>
                    </a:cubicBezTo>
                    <a:cubicBezTo>
                      <a:pt x="881" y="1086"/>
                      <a:pt x="866" y="1102"/>
                      <a:pt x="848" y="1117"/>
                    </a:cubicBezTo>
                    <a:cubicBezTo>
                      <a:pt x="807" y="1149"/>
                      <a:pt x="741" y="1176"/>
                      <a:pt x="645" y="1182"/>
                    </a:cubicBezTo>
                    <a:cubicBezTo>
                      <a:pt x="629" y="1183"/>
                      <a:pt x="614" y="1184"/>
                      <a:pt x="600" y="1184"/>
                    </a:cubicBezTo>
                    <a:cubicBezTo>
                      <a:pt x="487" y="1184"/>
                      <a:pt x="447" y="1142"/>
                      <a:pt x="466" y="1074"/>
                    </a:cubicBezTo>
                    <a:lnTo>
                      <a:pt x="466" y="1074"/>
                    </a:lnTo>
                    <a:lnTo>
                      <a:pt x="18" y="1185"/>
                    </a:lnTo>
                    <a:cubicBezTo>
                      <a:pt x="0" y="1282"/>
                      <a:pt x="34" y="1355"/>
                      <a:pt x="123" y="1397"/>
                    </a:cubicBezTo>
                    <a:cubicBezTo>
                      <a:pt x="175" y="1423"/>
                      <a:pt x="247" y="1438"/>
                      <a:pt x="338" y="1442"/>
                    </a:cubicBezTo>
                    <a:lnTo>
                      <a:pt x="236" y="1621"/>
                    </a:lnTo>
                    <a:lnTo>
                      <a:pt x="444" y="1605"/>
                    </a:lnTo>
                    <a:lnTo>
                      <a:pt x="569" y="1597"/>
                    </a:lnTo>
                    <a:lnTo>
                      <a:pt x="670" y="1417"/>
                    </a:lnTo>
                    <a:cubicBezTo>
                      <a:pt x="970" y="1365"/>
                      <a:pt x="1214" y="1229"/>
                      <a:pt x="1335" y="1019"/>
                    </a:cubicBezTo>
                    <a:cubicBezTo>
                      <a:pt x="1362" y="970"/>
                      <a:pt x="1377" y="929"/>
                      <a:pt x="1381" y="895"/>
                    </a:cubicBezTo>
                    <a:cubicBezTo>
                      <a:pt x="1398" y="760"/>
                      <a:pt x="1260" y="716"/>
                      <a:pt x="1101" y="692"/>
                    </a:cubicBezTo>
                    <a:cubicBezTo>
                      <a:pt x="1046" y="684"/>
                      <a:pt x="989" y="679"/>
                      <a:pt x="940" y="674"/>
                    </a:cubicBezTo>
                    <a:cubicBezTo>
                      <a:pt x="825" y="660"/>
                      <a:pt x="748" y="639"/>
                      <a:pt x="793" y="559"/>
                    </a:cubicBezTo>
                    <a:cubicBezTo>
                      <a:pt x="835" y="487"/>
                      <a:pt x="925" y="449"/>
                      <a:pt x="1035" y="442"/>
                    </a:cubicBezTo>
                    <a:cubicBezTo>
                      <a:pt x="1048" y="441"/>
                      <a:pt x="1060" y="440"/>
                      <a:pt x="1071" y="440"/>
                    </a:cubicBezTo>
                    <a:cubicBezTo>
                      <a:pt x="1211" y="440"/>
                      <a:pt x="1224" y="516"/>
                      <a:pt x="1204" y="574"/>
                    </a:cubicBezTo>
                    <a:lnTo>
                      <a:pt x="1673" y="459"/>
                    </a:lnTo>
                    <a:cubicBezTo>
                      <a:pt x="1682" y="432"/>
                      <a:pt x="1685" y="407"/>
                      <a:pt x="1685" y="385"/>
                    </a:cubicBezTo>
                    <a:cubicBezTo>
                      <a:pt x="1687" y="290"/>
                      <a:pt x="1624" y="236"/>
                      <a:pt x="1530" y="206"/>
                    </a:cubicBezTo>
                    <a:cubicBezTo>
                      <a:pt x="1477" y="189"/>
                      <a:pt x="1413" y="183"/>
                      <a:pt x="1345" y="180"/>
                    </a:cubicBezTo>
                    <a:lnTo>
                      <a:pt x="1446"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11"/>
              <p:cNvSpPr/>
              <p:nvPr/>
            </p:nvSpPr>
            <p:spPr>
              <a:xfrm>
                <a:off x="7126725" y="3064975"/>
                <a:ext cx="27344" cy="34628"/>
              </a:xfrm>
              <a:custGeom>
                <a:rect b="b" l="l" r="r" t="t"/>
                <a:pathLst>
                  <a:path extrusionOk="0" h="561" w="443">
                    <a:moveTo>
                      <a:pt x="284" y="1"/>
                    </a:moveTo>
                    <a:lnTo>
                      <a:pt x="36" y="20"/>
                    </a:lnTo>
                    <a:lnTo>
                      <a:pt x="1" y="84"/>
                    </a:lnTo>
                    <a:lnTo>
                      <a:pt x="156" y="560"/>
                    </a:lnTo>
                    <a:lnTo>
                      <a:pt x="442" y="490"/>
                    </a:lnTo>
                    <a:lnTo>
                      <a:pt x="342" y="179"/>
                    </a:lnTo>
                    <a:cubicBezTo>
                      <a:pt x="317" y="177"/>
                      <a:pt x="291" y="174"/>
                      <a:pt x="263" y="174"/>
                    </a:cubicBezTo>
                    <a:lnTo>
                      <a:pt x="312" y="89"/>
                    </a:lnTo>
                    <a:lnTo>
                      <a:pt x="2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11"/>
              <p:cNvSpPr/>
              <p:nvPr/>
            </p:nvSpPr>
            <p:spPr>
              <a:xfrm>
                <a:off x="7077838" y="3088739"/>
                <a:ext cx="26110" cy="34751"/>
              </a:xfrm>
              <a:custGeom>
                <a:rect b="b" l="l" r="r" t="t"/>
                <a:pathLst>
                  <a:path extrusionOk="0" h="563" w="423">
                    <a:moveTo>
                      <a:pt x="242" y="1"/>
                    </a:moveTo>
                    <a:cubicBezTo>
                      <a:pt x="154" y="62"/>
                      <a:pt x="83" y="136"/>
                      <a:pt x="35" y="221"/>
                    </a:cubicBezTo>
                    <a:cubicBezTo>
                      <a:pt x="19" y="249"/>
                      <a:pt x="9" y="274"/>
                      <a:pt x="0" y="298"/>
                    </a:cubicBezTo>
                    <a:lnTo>
                      <a:pt x="57" y="476"/>
                    </a:lnTo>
                    <a:cubicBezTo>
                      <a:pt x="70" y="485"/>
                      <a:pt x="85" y="491"/>
                      <a:pt x="100" y="499"/>
                    </a:cubicBezTo>
                    <a:cubicBezTo>
                      <a:pt x="172" y="530"/>
                      <a:pt x="269" y="543"/>
                      <a:pt x="358" y="554"/>
                    </a:cubicBezTo>
                    <a:cubicBezTo>
                      <a:pt x="381" y="557"/>
                      <a:pt x="402" y="559"/>
                      <a:pt x="422" y="562"/>
                    </a:cubicBezTo>
                    <a:lnTo>
                      <a:pt x="2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11"/>
              <p:cNvSpPr/>
              <p:nvPr/>
            </p:nvSpPr>
            <p:spPr>
              <a:xfrm>
                <a:off x="7085677" y="3130959"/>
                <a:ext cx="26727" cy="31233"/>
              </a:xfrm>
              <a:custGeom>
                <a:rect b="b" l="l" r="r" t="t"/>
                <a:pathLst>
                  <a:path extrusionOk="0" h="506" w="433">
                    <a:moveTo>
                      <a:pt x="52" y="0"/>
                    </a:moveTo>
                    <a:lnTo>
                      <a:pt x="1" y="12"/>
                    </a:lnTo>
                    <a:lnTo>
                      <a:pt x="160" y="506"/>
                    </a:lnTo>
                    <a:lnTo>
                      <a:pt x="254" y="340"/>
                    </a:lnTo>
                    <a:cubicBezTo>
                      <a:pt x="316" y="330"/>
                      <a:pt x="375" y="316"/>
                      <a:pt x="432" y="297"/>
                    </a:cubicBezTo>
                    <a:lnTo>
                      <a:pt x="362" y="81"/>
                    </a:lnTo>
                    <a:cubicBezTo>
                      <a:pt x="326" y="94"/>
                      <a:pt x="283" y="105"/>
                      <a:pt x="230" y="108"/>
                    </a:cubicBezTo>
                    <a:cubicBezTo>
                      <a:pt x="213" y="110"/>
                      <a:pt x="198" y="110"/>
                      <a:pt x="183" y="110"/>
                    </a:cubicBezTo>
                    <a:cubicBezTo>
                      <a:pt x="72" y="110"/>
                      <a:pt x="32" y="68"/>
                      <a:pt x="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11"/>
              <p:cNvSpPr/>
              <p:nvPr/>
            </p:nvSpPr>
            <p:spPr>
              <a:xfrm>
                <a:off x="7069012" y="3133243"/>
                <a:ext cx="19937" cy="31109"/>
              </a:xfrm>
              <a:custGeom>
                <a:rect b="b" l="l" r="r" t="t"/>
                <a:pathLst>
                  <a:path extrusionOk="0" h="504" w="323">
                    <a:moveTo>
                      <a:pt x="164" y="0"/>
                    </a:moveTo>
                    <a:lnTo>
                      <a:pt x="1" y="42"/>
                    </a:lnTo>
                    <a:lnTo>
                      <a:pt x="92" y="319"/>
                    </a:lnTo>
                    <a:cubicBezTo>
                      <a:pt x="122" y="324"/>
                      <a:pt x="155" y="328"/>
                      <a:pt x="192" y="330"/>
                    </a:cubicBezTo>
                    <a:lnTo>
                      <a:pt x="131" y="438"/>
                    </a:lnTo>
                    <a:lnTo>
                      <a:pt x="152" y="504"/>
                    </a:lnTo>
                    <a:lnTo>
                      <a:pt x="297" y="492"/>
                    </a:lnTo>
                    <a:lnTo>
                      <a:pt x="323" y="490"/>
                    </a:lnTo>
                    <a:lnTo>
                      <a:pt x="1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11"/>
              <p:cNvSpPr/>
              <p:nvPr/>
            </p:nvSpPr>
            <p:spPr>
              <a:xfrm>
                <a:off x="7139749" y="3110528"/>
                <a:ext cx="6049" cy="13333"/>
              </a:xfrm>
              <a:custGeom>
                <a:rect b="b" l="l" r="r" t="t"/>
                <a:pathLst>
                  <a:path extrusionOk="0" h="216" w="98">
                    <a:moveTo>
                      <a:pt x="0" y="0"/>
                    </a:moveTo>
                    <a:lnTo>
                      <a:pt x="69" y="215"/>
                    </a:lnTo>
                    <a:cubicBezTo>
                      <a:pt x="79" y="191"/>
                      <a:pt x="85" y="170"/>
                      <a:pt x="87" y="151"/>
                    </a:cubicBezTo>
                    <a:cubicBezTo>
                      <a:pt x="98" y="77"/>
                      <a:pt x="62" y="31"/>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11"/>
              <p:cNvSpPr/>
              <p:nvPr/>
            </p:nvSpPr>
            <p:spPr>
              <a:xfrm>
                <a:off x="7095060" y="3152069"/>
                <a:ext cx="13024" cy="20925"/>
              </a:xfrm>
              <a:custGeom>
                <a:rect b="b" l="l" r="r" t="t"/>
                <a:pathLst>
                  <a:path extrusionOk="0" h="339" w="211">
                    <a:moveTo>
                      <a:pt x="101" y="0"/>
                    </a:moveTo>
                    <a:lnTo>
                      <a:pt x="1" y="180"/>
                    </a:lnTo>
                    <a:lnTo>
                      <a:pt x="110" y="339"/>
                    </a:lnTo>
                    <a:lnTo>
                      <a:pt x="211" y="160"/>
                    </a:lnTo>
                    <a:lnTo>
                      <a:pt x="1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11"/>
              <p:cNvSpPr/>
              <p:nvPr/>
            </p:nvSpPr>
            <p:spPr>
              <a:xfrm>
                <a:off x="7076074" y="3076083"/>
                <a:ext cx="42775" cy="25122"/>
              </a:xfrm>
              <a:custGeom>
                <a:rect b="b" l="l" r="r" t="t"/>
                <a:pathLst>
                  <a:path extrusionOk="0" h="407" w="693">
                    <a:moveTo>
                      <a:pt x="692" y="0"/>
                    </a:moveTo>
                    <a:cubicBezTo>
                      <a:pt x="692" y="0"/>
                      <a:pt x="678" y="1"/>
                      <a:pt x="656" y="6"/>
                    </a:cubicBezTo>
                    <a:cubicBezTo>
                      <a:pt x="645" y="7"/>
                      <a:pt x="631" y="9"/>
                      <a:pt x="615" y="13"/>
                    </a:cubicBezTo>
                    <a:cubicBezTo>
                      <a:pt x="599" y="16"/>
                      <a:pt x="581" y="19"/>
                      <a:pt x="562" y="25"/>
                    </a:cubicBezTo>
                    <a:cubicBezTo>
                      <a:pt x="544" y="30"/>
                      <a:pt x="523" y="35"/>
                      <a:pt x="502" y="42"/>
                    </a:cubicBezTo>
                    <a:cubicBezTo>
                      <a:pt x="492" y="46"/>
                      <a:pt x="481" y="49"/>
                      <a:pt x="470" y="53"/>
                    </a:cubicBezTo>
                    <a:cubicBezTo>
                      <a:pt x="457" y="56"/>
                      <a:pt x="446" y="60"/>
                      <a:pt x="435" y="65"/>
                    </a:cubicBezTo>
                    <a:cubicBezTo>
                      <a:pt x="424" y="69"/>
                      <a:pt x="413" y="72"/>
                      <a:pt x="401" y="77"/>
                    </a:cubicBezTo>
                    <a:cubicBezTo>
                      <a:pt x="388" y="81"/>
                      <a:pt x="377" y="87"/>
                      <a:pt x="365" y="92"/>
                    </a:cubicBezTo>
                    <a:cubicBezTo>
                      <a:pt x="341" y="103"/>
                      <a:pt x="318" y="113"/>
                      <a:pt x="296" y="127"/>
                    </a:cubicBezTo>
                    <a:cubicBezTo>
                      <a:pt x="271" y="138"/>
                      <a:pt x="250" y="153"/>
                      <a:pt x="228" y="166"/>
                    </a:cubicBezTo>
                    <a:cubicBezTo>
                      <a:pt x="207" y="181"/>
                      <a:pt x="186" y="194"/>
                      <a:pt x="167" y="210"/>
                    </a:cubicBezTo>
                    <a:cubicBezTo>
                      <a:pt x="148" y="224"/>
                      <a:pt x="132" y="241"/>
                      <a:pt x="114" y="256"/>
                    </a:cubicBezTo>
                    <a:cubicBezTo>
                      <a:pt x="107" y="264"/>
                      <a:pt x="100" y="271"/>
                      <a:pt x="92" y="280"/>
                    </a:cubicBezTo>
                    <a:cubicBezTo>
                      <a:pt x="88" y="282"/>
                      <a:pt x="86" y="286"/>
                      <a:pt x="81" y="290"/>
                    </a:cubicBezTo>
                    <a:cubicBezTo>
                      <a:pt x="79" y="294"/>
                      <a:pt x="75" y="298"/>
                      <a:pt x="72" y="302"/>
                    </a:cubicBezTo>
                    <a:cubicBezTo>
                      <a:pt x="59" y="317"/>
                      <a:pt x="48" y="329"/>
                      <a:pt x="39" y="343"/>
                    </a:cubicBezTo>
                    <a:cubicBezTo>
                      <a:pt x="30" y="355"/>
                      <a:pt x="22" y="366"/>
                      <a:pt x="17" y="376"/>
                    </a:cubicBezTo>
                    <a:cubicBezTo>
                      <a:pt x="6" y="396"/>
                      <a:pt x="0" y="406"/>
                      <a:pt x="0" y="406"/>
                    </a:cubicBezTo>
                    <a:cubicBezTo>
                      <a:pt x="0" y="406"/>
                      <a:pt x="6" y="396"/>
                      <a:pt x="18" y="377"/>
                    </a:cubicBezTo>
                    <a:cubicBezTo>
                      <a:pt x="23" y="368"/>
                      <a:pt x="33" y="358"/>
                      <a:pt x="42" y="345"/>
                    </a:cubicBezTo>
                    <a:cubicBezTo>
                      <a:pt x="50" y="334"/>
                      <a:pt x="61" y="321"/>
                      <a:pt x="75" y="306"/>
                    </a:cubicBezTo>
                    <a:cubicBezTo>
                      <a:pt x="77" y="303"/>
                      <a:pt x="81" y="300"/>
                      <a:pt x="85" y="296"/>
                    </a:cubicBezTo>
                    <a:cubicBezTo>
                      <a:pt x="87" y="291"/>
                      <a:pt x="91" y="289"/>
                      <a:pt x="95" y="285"/>
                    </a:cubicBezTo>
                    <a:lnTo>
                      <a:pt x="117" y="263"/>
                    </a:lnTo>
                    <a:cubicBezTo>
                      <a:pt x="133" y="248"/>
                      <a:pt x="150" y="232"/>
                      <a:pt x="170" y="218"/>
                    </a:cubicBezTo>
                    <a:cubicBezTo>
                      <a:pt x="188" y="202"/>
                      <a:pt x="209" y="189"/>
                      <a:pt x="230" y="174"/>
                    </a:cubicBezTo>
                    <a:cubicBezTo>
                      <a:pt x="253" y="161"/>
                      <a:pt x="274" y="147"/>
                      <a:pt x="298" y="134"/>
                    </a:cubicBezTo>
                    <a:cubicBezTo>
                      <a:pt x="322" y="123"/>
                      <a:pt x="344" y="111"/>
                      <a:pt x="367" y="100"/>
                    </a:cubicBezTo>
                    <a:cubicBezTo>
                      <a:pt x="380" y="95"/>
                      <a:pt x="391" y="91"/>
                      <a:pt x="403" y="86"/>
                    </a:cubicBezTo>
                    <a:cubicBezTo>
                      <a:pt x="415" y="81"/>
                      <a:pt x="425" y="76"/>
                      <a:pt x="438" y="73"/>
                    </a:cubicBezTo>
                    <a:cubicBezTo>
                      <a:pt x="450" y="68"/>
                      <a:pt x="461" y="64"/>
                      <a:pt x="472" y="59"/>
                    </a:cubicBezTo>
                    <a:cubicBezTo>
                      <a:pt x="483" y="55"/>
                      <a:pt x="494" y="53"/>
                      <a:pt x="504" y="49"/>
                    </a:cubicBezTo>
                    <a:cubicBezTo>
                      <a:pt x="525" y="41"/>
                      <a:pt x="547" y="36"/>
                      <a:pt x="566" y="31"/>
                    </a:cubicBezTo>
                    <a:cubicBezTo>
                      <a:pt x="583" y="26"/>
                      <a:pt x="601" y="21"/>
                      <a:pt x="617" y="17"/>
                    </a:cubicBezTo>
                    <a:cubicBezTo>
                      <a:pt x="631" y="13"/>
                      <a:pt x="646" y="11"/>
                      <a:pt x="656" y="8"/>
                    </a:cubicBezTo>
                    <a:cubicBezTo>
                      <a:pt x="678" y="2"/>
                      <a:pt x="692" y="0"/>
                      <a:pt x="6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11"/>
              <p:cNvSpPr/>
              <p:nvPr/>
            </p:nvSpPr>
            <p:spPr>
              <a:xfrm>
                <a:off x="7074567" y="3153550"/>
                <a:ext cx="20554" cy="11110"/>
              </a:xfrm>
              <a:custGeom>
                <a:rect b="b" l="l" r="r" t="t"/>
                <a:pathLst>
                  <a:path extrusionOk="0" h="180" w="333">
                    <a:moveTo>
                      <a:pt x="102" y="1"/>
                    </a:moveTo>
                    <a:lnTo>
                      <a:pt x="1" y="180"/>
                    </a:lnTo>
                    <a:lnTo>
                      <a:pt x="1" y="180"/>
                    </a:lnTo>
                    <a:lnTo>
                      <a:pt x="333" y="156"/>
                    </a:lnTo>
                    <a:lnTo>
                      <a:pt x="33" y="159"/>
                    </a:lnTo>
                    <a:lnTo>
                      <a:pt x="102"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11"/>
              <p:cNvSpPr/>
              <p:nvPr/>
            </p:nvSpPr>
            <p:spPr>
              <a:xfrm>
                <a:off x="7128947" y="3064543"/>
                <a:ext cx="20308" cy="11110"/>
              </a:xfrm>
              <a:custGeom>
                <a:rect b="b" l="l" r="r" t="t"/>
                <a:pathLst>
                  <a:path extrusionOk="0" h="180" w="329">
                    <a:moveTo>
                      <a:pt x="328" y="1"/>
                    </a:moveTo>
                    <a:lnTo>
                      <a:pt x="0" y="26"/>
                    </a:lnTo>
                    <a:lnTo>
                      <a:pt x="302" y="19"/>
                    </a:lnTo>
                    <a:lnTo>
                      <a:pt x="302" y="19"/>
                    </a:lnTo>
                    <a:lnTo>
                      <a:pt x="227" y="180"/>
                    </a:lnTo>
                    <a:lnTo>
                      <a:pt x="328"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82" name="Google Shape;4682;p211"/>
          <p:cNvSpPr/>
          <p:nvPr/>
        </p:nvSpPr>
        <p:spPr>
          <a:xfrm>
            <a:off x="781304" y="1102997"/>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11"/>
          <p:cNvSpPr/>
          <p:nvPr/>
        </p:nvSpPr>
        <p:spPr>
          <a:xfrm>
            <a:off x="8081416" y="536985"/>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11"/>
          <p:cNvSpPr/>
          <p:nvPr/>
        </p:nvSpPr>
        <p:spPr>
          <a:xfrm>
            <a:off x="8155479" y="4090872"/>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11"/>
          <p:cNvSpPr/>
          <p:nvPr/>
        </p:nvSpPr>
        <p:spPr>
          <a:xfrm>
            <a:off x="1684300" y="1286250"/>
            <a:ext cx="4196700" cy="382500"/>
          </a:xfrm>
          <a:prstGeom prst="roundRect">
            <a:avLst>
              <a:gd fmla="val 50000" name="adj"/>
            </a:avLst>
          </a:prstGeom>
          <a:solidFill>
            <a:srgbClr val="674EA7"/>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SemiBold"/>
                <a:ea typeface="Nunito SemiBold"/>
                <a:cs typeface="Nunito SemiBold"/>
                <a:sym typeface="Nunito SemiBold"/>
              </a:rPr>
              <a:t>Amit Kumar Gupta</a:t>
            </a:r>
            <a:endParaRPr/>
          </a:p>
        </p:txBody>
      </p:sp>
      <p:sp>
        <p:nvSpPr>
          <p:cNvPr id="4686" name="Google Shape;4686;p211"/>
          <p:cNvSpPr/>
          <p:nvPr/>
        </p:nvSpPr>
        <p:spPr>
          <a:xfrm>
            <a:off x="1645900" y="2474625"/>
            <a:ext cx="4273500" cy="382500"/>
          </a:xfrm>
          <a:prstGeom prst="roundRect">
            <a:avLst>
              <a:gd fmla="val 50000" name="adj"/>
            </a:avLst>
          </a:prstGeom>
          <a:solidFill>
            <a:srgbClr val="674EA7"/>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SemiBold"/>
                <a:ea typeface="Nunito SemiBold"/>
                <a:cs typeface="Nunito SemiBold"/>
                <a:sym typeface="Nunito SemiBold"/>
              </a:rPr>
              <a:t>Chandan Kumar</a:t>
            </a:r>
            <a:endParaRPr/>
          </a:p>
        </p:txBody>
      </p:sp>
      <p:sp>
        <p:nvSpPr>
          <p:cNvPr id="4687" name="Google Shape;4687;p211"/>
          <p:cNvSpPr/>
          <p:nvPr/>
        </p:nvSpPr>
        <p:spPr>
          <a:xfrm>
            <a:off x="1684300" y="3115675"/>
            <a:ext cx="4377600" cy="382500"/>
          </a:xfrm>
          <a:prstGeom prst="roundRect">
            <a:avLst>
              <a:gd fmla="val 50000" name="adj"/>
            </a:avLst>
          </a:prstGeom>
          <a:solidFill>
            <a:srgbClr val="674EA7"/>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SemiBold"/>
                <a:ea typeface="Nunito SemiBold"/>
                <a:cs typeface="Nunito SemiBold"/>
                <a:sym typeface="Nunito SemiBold"/>
              </a:rPr>
              <a:t>Shreyas Kumar Tah</a:t>
            </a:r>
            <a:endParaRPr/>
          </a:p>
        </p:txBody>
      </p:sp>
      <p:sp>
        <p:nvSpPr>
          <p:cNvPr id="4688" name="Google Shape;4688;p211"/>
          <p:cNvSpPr/>
          <p:nvPr/>
        </p:nvSpPr>
        <p:spPr>
          <a:xfrm>
            <a:off x="1646500" y="3745025"/>
            <a:ext cx="4377600" cy="382500"/>
          </a:xfrm>
          <a:prstGeom prst="roundRect">
            <a:avLst>
              <a:gd fmla="val 50000" name="adj"/>
            </a:avLst>
          </a:prstGeom>
          <a:solidFill>
            <a:srgbClr val="674EA7"/>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Nunito SemiBold"/>
                <a:ea typeface="Nunito SemiBold"/>
                <a:cs typeface="Nunito SemiBold"/>
                <a:sym typeface="Nunito SemiBold"/>
              </a:rPr>
              <a:t>Roshan Verma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2" name="Shape 5622"/>
        <p:cNvGrpSpPr/>
        <p:nvPr/>
      </p:nvGrpSpPr>
      <p:grpSpPr>
        <a:xfrm>
          <a:off x="0" y="0"/>
          <a:ext cx="0" cy="0"/>
          <a:chOff x="0" y="0"/>
          <a:chExt cx="0" cy="0"/>
        </a:xfrm>
      </p:grpSpPr>
      <p:sp>
        <p:nvSpPr>
          <p:cNvPr id="5623" name="Google Shape;5623;p220"/>
          <p:cNvSpPr/>
          <p:nvPr/>
        </p:nvSpPr>
        <p:spPr>
          <a:xfrm>
            <a:off x="2642550" y="389263"/>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20"/>
          <p:cNvSpPr txBox="1"/>
          <p:nvPr>
            <p:ph idx="4294967295" type="subTitle"/>
          </p:nvPr>
        </p:nvSpPr>
        <p:spPr>
          <a:xfrm>
            <a:off x="2544750" y="389275"/>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Nunito"/>
                <a:ea typeface="Nunito"/>
                <a:cs typeface="Nunito"/>
                <a:sym typeface="Nunito"/>
              </a:rPr>
              <a:t>Model Testing</a:t>
            </a:r>
            <a:endParaRPr b="1" sz="1800">
              <a:solidFill>
                <a:schemeClr val="lt1"/>
              </a:solidFill>
              <a:latin typeface="Nunito"/>
              <a:ea typeface="Nunito"/>
              <a:cs typeface="Nunito"/>
              <a:sym typeface="Nunito"/>
            </a:endParaRPr>
          </a:p>
          <a:p>
            <a:pPr indent="0" lvl="0" marL="0" rtl="0" algn="l">
              <a:spcBef>
                <a:spcPts val="1200"/>
              </a:spcBef>
              <a:spcAft>
                <a:spcPts val="1200"/>
              </a:spcAft>
              <a:buNone/>
            </a:pPr>
            <a:r>
              <a:t/>
            </a:r>
            <a:endParaRPr b="1" sz="1800">
              <a:solidFill>
                <a:schemeClr val="lt1"/>
              </a:solidFill>
              <a:latin typeface="Nunito"/>
              <a:ea typeface="Nunito"/>
              <a:cs typeface="Nunito"/>
              <a:sym typeface="Nunito"/>
            </a:endParaRPr>
          </a:p>
        </p:txBody>
      </p:sp>
      <p:pic>
        <p:nvPicPr>
          <p:cNvPr id="5625" name="Google Shape;5625;p220"/>
          <p:cNvPicPr preferRelativeResize="0"/>
          <p:nvPr/>
        </p:nvPicPr>
        <p:blipFill>
          <a:blip r:embed="rId3">
            <a:alphaModFix/>
          </a:blip>
          <a:stretch>
            <a:fillRect/>
          </a:stretch>
        </p:blipFill>
        <p:spPr>
          <a:xfrm>
            <a:off x="409575" y="1275525"/>
            <a:ext cx="8436926" cy="26273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13500032" scaled="0"/>
        </a:gradFill>
      </p:bgPr>
    </p:bg>
    <p:spTree>
      <p:nvGrpSpPr>
        <p:cNvPr id="5629" name="Shape 5629"/>
        <p:cNvGrpSpPr/>
        <p:nvPr/>
      </p:nvGrpSpPr>
      <p:grpSpPr>
        <a:xfrm>
          <a:off x="0" y="0"/>
          <a:ext cx="0" cy="0"/>
          <a:chOff x="0" y="0"/>
          <a:chExt cx="0" cy="0"/>
        </a:xfrm>
      </p:grpSpPr>
      <p:grpSp>
        <p:nvGrpSpPr>
          <p:cNvPr id="5630" name="Google Shape;5630;p221"/>
          <p:cNvGrpSpPr/>
          <p:nvPr/>
        </p:nvGrpSpPr>
        <p:grpSpPr>
          <a:xfrm>
            <a:off x="933423" y="1144449"/>
            <a:ext cx="2921288" cy="2771469"/>
            <a:chOff x="1436250" y="3406875"/>
            <a:chExt cx="816025" cy="774175"/>
          </a:xfrm>
        </p:grpSpPr>
        <p:sp>
          <p:nvSpPr>
            <p:cNvPr id="5631" name="Google Shape;5631;p221"/>
            <p:cNvSpPr/>
            <p:nvPr/>
          </p:nvSpPr>
          <p:spPr>
            <a:xfrm>
              <a:off x="1436250" y="3406875"/>
              <a:ext cx="816025" cy="774175"/>
            </a:xfrm>
            <a:custGeom>
              <a:rect b="b" l="l" r="r" t="t"/>
              <a:pathLst>
                <a:path extrusionOk="0" h="30967" w="32641">
                  <a:moveTo>
                    <a:pt x="21145" y="0"/>
                  </a:moveTo>
                  <a:cubicBezTo>
                    <a:pt x="21084" y="0"/>
                    <a:pt x="21023" y="14"/>
                    <a:pt x="20977" y="41"/>
                  </a:cubicBezTo>
                  <a:lnTo>
                    <a:pt x="20943" y="61"/>
                  </a:lnTo>
                  <a:cubicBezTo>
                    <a:pt x="20888" y="91"/>
                    <a:pt x="20841" y="148"/>
                    <a:pt x="20811" y="210"/>
                  </a:cubicBezTo>
                  <a:cubicBezTo>
                    <a:pt x="20788" y="256"/>
                    <a:pt x="20774" y="304"/>
                    <a:pt x="20774" y="351"/>
                  </a:cubicBezTo>
                  <a:lnTo>
                    <a:pt x="20774" y="417"/>
                  </a:lnTo>
                  <a:lnTo>
                    <a:pt x="20774" y="13065"/>
                  </a:lnTo>
                  <a:cubicBezTo>
                    <a:pt x="20449" y="13009"/>
                    <a:pt x="20122" y="12961"/>
                    <a:pt x="19794" y="12918"/>
                  </a:cubicBezTo>
                  <a:lnTo>
                    <a:pt x="19794" y="6437"/>
                  </a:lnTo>
                  <a:lnTo>
                    <a:pt x="19794" y="6059"/>
                  </a:lnTo>
                  <a:lnTo>
                    <a:pt x="19794" y="6034"/>
                  </a:lnTo>
                  <a:cubicBezTo>
                    <a:pt x="19794" y="6030"/>
                    <a:pt x="19794" y="6027"/>
                    <a:pt x="19793" y="6024"/>
                  </a:cubicBezTo>
                  <a:cubicBezTo>
                    <a:pt x="19793" y="6019"/>
                    <a:pt x="19793" y="6014"/>
                    <a:pt x="19791" y="6010"/>
                  </a:cubicBezTo>
                  <a:cubicBezTo>
                    <a:pt x="19791" y="6006"/>
                    <a:pt x="19790" y="6000"/>
                    <a:pt x="19790" y="5997"/>
                  </a:cubicBezTo>
                  <a:cubicBezTo>
                    <a:pt x="19790" y="5994"/>
                    <a:pt x="19789" y="5990"/>
                    <a:pt x="19789" y="5988"/>
                  </a:cubicBezTo>
                  <a:cubicBezTo>
                    <a:pt x="19788" y="5983"/>
                    <a:pt x="19788" y="5977"/>
                    <a:pt x="19786" y="5972"/>
                  </a:cubicBezTo>
                  <a:cubicBezTo>
                    <a:pt x="19786" y="5970"/>
                    <a:pt x="19786" y="5968"/>
                    <a:pt x="19785" y="5967"/>
                  </a:cubicBezTo>
                  <a:cubicBezTo>
                    <a:pt x="19784" y="5960"/>
                    <a:pt x="19783" y="5955"/>
                    <a:pt x="19780" y="5948"/>
                  </a:cubicBezTo>
                  <a:lnTo>
                    <a:pt x="19780" y="5946"/>
                  </a:lnTo>
                  <a:cubicBezTo>
                    <a:pt x="19778" y="5936"/>
                    <a:pt x="19775" y="5927"/>
                    <a:pt x="19773" y="5919"/>
                  </a:cubicBezTo>
                  <a:cubicBezTo>
                    <a:pt x="19773" y="5917"/>
                    <a:pt x="19772" y="5916"/>
                    <a:pt x="19772" y="5915"/>
                  </a:cubicBezTo>
                  <a:lnTo>
                    <a:pt x="19764" y="5895"/>
                  </a:lnTo>
                  <a:cubicBezTo>
                    <a:pt x="19762" y="5894"/>
                    <a:pt x="19762" y="5892"/>
                    <a:pt x="19761" y="5890"/>
                  </a:cubicBezTo>
                  <a:cubicBezTo>
                    <a:pt x="19758" y="5884"/>
                    <a:pt x="19756" y="5878"/>
                    <a:pt x="19753" y="5873"/>
                  </a:cubicBezTo>
                  <a:cubicBezTo>
                    <a:pt x="19752" y="5872"/>
                    <a:pt x="19751" y="5869"/>
                    <a:pt x="19749" y="5868"/>
                  </a:cubicBezTo>
                  <a:cubicBezTo>
                    <a:pt x="19747" y="5862"/>
                    <a:pt x="19742" y="5857"/>
                    <a:pt x="19740" y="5852"/>
                  </a:cubicBezTo>
                  <a:cubicBezTo>
                    <a:pt x="19738" y="5851"/>
                    <a:pt x="19737" y="5848"/>
                    <a:pt x="19736" y="5846"/>
                  </a:cubicBezTo>
                  <a:cubicBezTo>
                    <a:pt x="19732" y="5841"/>
                    <a:pt x="19730" y="5837"/>
                    <a:pt x="19726" y="5834"/>
                  </a:cubicBezTo>
                  <a:lnTo>
                    <a:pt x="19721" y="5830"/>
                  </a:lnTo>
                  <a:lnTo>
                    <a:pt x="19710" y="5818"/>
                  </a:lnTo>
                  <a:lnTo>
                    <a:pt x="19706" y="5814"/>
                  </a:lnTo>
                  <a:cubicBezTo>
                    <a:pt x="19701" y="5810"/>
                    <a:pt x="19696" y="5805"/>
                    <a:pt x="19693" y="5802"/>
                  </a:cubicBezTo>
                  <a:cubicBezTo>
                    <a:pt x="19691" y="5800"/>
                    <a:pt x="19690" y="5800"/>
                    <a:pt x="19689" y="5799"/>
                  </a:cubicBezTo>
                  <a:cubicBezTo>
                    <a:pt x="19684" y="5797"/>
                    <a:pt x="19680" y="5793"/>
                    <a:pt x="19675" y="5790"/>
                  </a:cubicBezTo>
                  <a:cubicBezTo>
                    <a:pt x="19674" y="5788"/>
                    <a:pt x="19673" y="5788"/>
                    <a:pt x="19671" y="5787"/>
                  </a:cubicBezTo>
                  <a:cubicBezTo>
                    <a:pt x="19618" y="5757"/>
                    <a:pt x="19543" y="5715"/>
                    <a:pt x="19480" y="5678"/>
                  </a:cubicBezTo>
                  <a:cubicBezTo>
                    <a:pt x="19459" y="5666"/>
                    <a:pt x="19440" y="5655"/>
                    <a:pt x="19422" y="5644"/>
                  </a:cubicBezTo>
                  <a:cubicBezTo>
                    <a:pt x="19390" y="5623"/>
                    <a:pt x="19352" y="5613"/>
                    <a:pt x="19309" y="5613"/>
                  </a:cubicBezTo>
                  <a:cubicBezTo>
                    <a:pt x="19293" y="5613"/>
                    <a:pt x="19276" y="5615"/>
                    <a:pt x="19258" y="5618"/>
                  </a:cubicBezTo>
                  <a:cubicBezTo>
                    <a:pt x="19215" y="5625"/>
                    <a:pt x="19168" y="5642"/>
                    <a:pt x="19119" y="5670"/>
                  </a:cubicBezTo>
                  <a:lnTo>
                    <a:pt x="17884" y="6383"/>
                  </a:lnTo>
                  <a:lnTo>
                    <a:pt x="17755" y="4518"/>
                  </a:lnTo>
                  <a:cubicBezTo>
                    <a:pt x="17749" y="4426"/>
                    <a:pt x="17747" y="4360"/>
                    <a:pt x="17729" y="4307"/>
                  </a:cubicBezTo>
                  <a:cubicBezTo>
                    <a:pt x="17708" y="4239"/>
                    <a:pt x="17663" y="4188"/>
                    <a:pt x="17558" y="4116"/>
                  </a:cubicBezTo>
                  <a:cubicBezTo>
                    <a:pt x="17554" y="4112"/>
                    <a:pt x="17552" y="4110"/>
                    <a:pt x="17547" y="4109"/>
                  </a:cubicBezTo>
                  <a:cubicBezTo>
                    <a:pt x="17482" y="4066"/>
                    <a:pt x="17421" y="4048"/>
                    <a:pt x="17361" y="4048"/>
                  </a:cubicBezTo>
                  <a:cubicBezTo>
                    <a:pt x="17261" y="4048"/>
                    <a:pt x="17162" y="4097"/>
                    <a:pt x="17045" y="4165"/>
                  </a:cubicBezTo>
                  <a:lnTo>
                    <a:pt x="12149" y="6992"/>
                  </a:lnTo>
                  <a:lnTo>
                    <a:pt x="12149" y="3801"/>
                  </a:lnTo>
                  <a:lnTo>
                    <a:pt x="12149" y="2676"/>
                  </a:lnTo>
                  <a:lnTo>
                    <a:pt x="12149" y="2297"/>
                  </a:lnTo>
                  <a:lnTo>
                    <a:pt x="12149" y="2272"/>
                  </a:lnTo>
                  <a:cubicBezTo>
                    <a:pt x="12149" y="2269"/>
                    <a:pt x="12149" y="2265"/>
                    <a:pt x="12148" y="2261"/>
                  </a:cubicBezTo>
                  <a:cubicBezTo>
                    <a:pt x="12148" y="2258"/>
                    <a:pt x="12148" y="2253"/>
                    <a:pt x="12147" y="2248"/>
                  </a:cubicBezTo>
                  <a:cubicBezTo>
                    <a:pt x="12147" y="2244"/>
                    <a:pt x="12146" y="2239"/>
                    <a:pt x="12146" y="2235"/>
                  </a:cubicBezTo>
                  <a:cubicBezTo>
                    <a:pt x="12146" y="2233"/>
                    <a:pt x="12144" y="2228"/>
                    <a:pt x="12144" y="2226"/>
                  </a:cubicBezTo>
                  <a:cubicBezTo>
                    <a:pt x="12142" y="2221"/>
                    <a:pt x="12142" y="2216"/>
                    <a:pt x="12141" y="2211"/>
                  </a:cubicBezTo>
                  <a:cubicBezTo>
                    <a:pt x="12141" y="2208"/>
                    <a:pt x="12141" y="2206"/>
                    <a:pt x="12140" y="2205"/>
                  </a:cubicBezTo>
                  <a:cubicBezTo>
                    <a:pt x="12138" y="2198"/>
                    <a:pt x="12137" y="2193"/>
                    <a:pt x="12136" y="2186"/>
                  </a:cubicBezTo>
                  <a:lnTo>
                    <a:pt x="12136" y="2184"/>
                  </a:lnTo>
                  <a:cubicBezTo>
                    <a:pt x="12133" y="2175"/>
                    <a:pt x="12131" y="2165"/>
                    <a:pt x="12128" y="2158"/>
                  </a:cubicBezTo>
                  <a:cubicBezTo>
                    <a:pt x="12128" y="2156"/>
                    <a:pt x="12127" y="2155"/>
                    <a:pt x="12127" y="2154"/>
                  </a:cubicBezTo>
                  <a:lnTo>
                    <a:pt x="12119" y="2134"/>
                  </a:lnTo>
                  <a:cubicBezTo>
                    <a:pt x="12117" y="2132"/>
                    <a:pt x="12117" y="2129"/>
                    <a:pt x="12116" y="2128"/>
                  </a:cubicBezTo>
                  <a:cubicBezTo>
                    <a:pt x="12114" y="2123"/>
                    <a:pt x="12111" y="2117"/>
                    <a:pt x="12109" y="2111"/>
                  </a:cubicBezTo>
                  <a:cubicBezTo>
                    <a:pt x="12107" y="2110"/>
                    <a:pt x="12106" y="2107"/>
                    <a:pt x="12104" y="2106"/>
                  </a:cubicBezTo>
                  <a:cubicBezTo>
                    <a:pt x="12101" y="2101"/>
                    <a:pt x="12098" y="2096"/>
                    <a:pt x="12095" y="2091"/>
                  </a:cubicBezTo>
                  <a:cubicBezTo>
                    <a:pt x="12094" y="2090"/>
                    <a:pt x="12093" y="2087"/>
                    <a:pt x="12091" y="2086"/>
                  </a:cubicBezTo>
                  <a:cubicBezTo>
                    <a:pt x="12088" y="2081"/>
                    <a:pt x="12084" y="2077"/>
                    <a:pt x="12080" y="2073"/>
                  </a:cubicBezTo>
                  <a:lnTo>
                    <a:pt x="12077" y="2069"/>
                  </a:lnTo>
                  <a:lnTo>
                    <a:pt x="12064" y="2058"/>
                  </a:lnTo>
                  <a:lnTo>
                    <a:pt x="12061" y="2053"/>
                  </a:lnTo>
                  <a:cubicBezTo>
                    <a:pt x="12057" y="2049"/>
                    <a:pt x="12052" y="2045"/>
                    <a:pt x="12048" y="2042"/>
                  </a:cubicBezTo>
                  <a:cubicBezTo>
                    <a:pt x="12046" y="2040"/>
                    <a:pt x="12045" y="2040"/>
                    <a:pt x="12043" y="2039"/>
                  </a:cubicBezTo>
                  <a:cubicBezTo>
                    <a:pt x="12040" y="2036"/>
                    <a:pt x="12036" y="2032"/>
                    <a:pt x="12031" y="2029"/>
                  </a:cubicBezTo>
                  <a:cubicBezTo>
                    <a:pt x="12030" y="2028"/>
                    <a:pt x="12027" y="2028"/>
                    <a:pt x="12026" y="2027"/>
                  </a:cubicBezTo>
                  <a:cubicBezTo>
                    <a:pt x="11974" y="1996"/>
                    <a:pt x="11899" y="1954"/>
                    <a:pt x="11836" y="1917"/>
                  </a:cubicBezTo>
                  <a:cubicBezTo>
                    <a:pt x="11814" y="1906"/>
                    <a:pt x="11794" y="1894"/>
                    <a:pt x="11778" y="1884"/>
                  </a:cubicBezTo>
                  <a:cubicBezTo>
                    <a:pt x="11745" y="1863"/>
                    <a:pt x="11707" y="1853"/>
                    <a:pt x="11664" y="1853"/>
                  </a:cubicBezTo>
                  <a:cubicBezTo>
                    <a:pt x="11648" y="1853"/>
                    <a:pt x="11631" y="1854"/>
                    <a:pt x="11614" y="1857"/>
                  </a:cubicBezTo>
                  <a:cubicBezTo>
                    <a:pt x="11571" y="1865"/>
                    <a:pt x="11523" y="1881"/>
                    <a:pt x="11474" y="1910"/>
                  </a:cubicBezTo>
                  <a:lnTo>
                    <a:pt x="5129" y="5573"/>
                  </a:lnTo>
                  <a:lnTo>
                    <a:pt x="2780" y="6931"/>
                  </a:lnTo>
                  <a:cubicBezTo>
                    <a:pt x="2670" y="6994"/>
                    <a:pt x="2570" y="7100"/>
                    <a:pt x="2495" y="7222"/>
                  </a:cubicBezTo>
                  <a:cubicBezTo>
                    <a:pt x="2490" y="7229"/>
                    <a:pt x="2485" y="7239"/>
                    <a:pt x="2480" y="7247"/>
                  </a:cubicBezTo>
                  <a:cubicBezTo>
                    <a:pt x="2404" y="7379"/>
                    <a:pt x="2357" y="7528"/>
                    <a:pt x="2357" y="7662"/>
                  </a:cubicBezTo>
                  <a:lnTo>
                    <a:pt x="2357" y="8041"/>
                  </a:lnTo>
                  <a:lnTo>
                    <a:pt x="2357" y="8450"/>
                  </a:lnTo>
                  <a:lnTo>
                    <a:pt x="2357" y="9170"/>
                  </a:lnTo>
                  <a:lnTo>
                    <a:pt x="2357" y="13263"/>
                  </a:lnTo>
                  <a:cubicBezTo>
                    <a:pt x="2304" y="13291"/>
                    <a:pt x="2249" y="13313"/>
                    <a:pt x="2201" y="13346"/>
                  </a:cubicBezTo>
                  <a:cubicBezTo>
                    <a:pt x="2122" y="13402"/>
                    <a:pt x="2063" y="13488"/>
                    <a:pt x="2037" y="13583"/>
                  </a:cubicBezTo>
                  <a:cubicBezTo>
                    <a:pt x="2051" y="13580"/>
                    <a:pt x="2065" y="13579"/>
                    <a:pt x="2079" y="13579"/>
                  </a:cubicBezTo>
                  <a:cubicBezTo>
                    <a:pt x="2160" y="13579"/>
                    <a:pt x="2241" y="13620"/>
                    <a:pt x="2288" y="13688"/>
                  </a:cubicBezTo>
                  <a:cubicBezTo>
                    <a:pt x="2325" y="13741"/>
                    <a:pt x="2341" y="13804"/>
                    <a:pt x="2357" y="13868"/>
                  </a:cubicBezTo>
                  <a:lnTo>
                    <a:pt x="2357" y="15489"/>
                  </a:lnTo>
                  <a:cubicBezTo>
                    <a:pt x="1974" y="15673"/>
                    <a:pt x="1840" y="15907"/>
                    <a:pt x="1771" y="16161"/>
                  </a:cubicBezTo>
                  <a:cubicBezTo>
                    <a:pt x="1578" y="16869"/>
                    <a:pt x="1404" y="17725"/>
                    <a:pt x="1283" y="18562"/>
                  </a:cubicBezTo>
                  <a:cubicBezTo>
                    <a:pt x="1255" y="18763"/>
                    <a:pt x="1236" y="18908"/>
                    <a:pt x="1260" y="19030"/>
                  </a:cubicBezTo>
                  <a:cubicBezTo>
                    <a:pt x="0" y="21290"/>
                    <a:pt x="305" y="23778"/>
                    <a:pt x="2173" y="25929"/>
                  </a:cubicBezTo>
                  <a:cubicBezTo>
                    <a:pt x="2180" y="25949"/>
                    <a:pt x="2185" y="25967"/>
                    <a:pt x="2193" y="25987"/>
                  </a:cubicBezTo>
                  <a:cubicBezTo>
                    <a:pt x="2199" y="25999"/>
                    <a:pt x="2202" y="26013"/>
                    <a:pt x="2207" y="26024"/>
                  </a:cubicBezTo>
                  <a:cubicBezTo>
                    <a:pt x="1669" y="26691"/>
                    <a:pt x="1878" y="27508"/>
                    <a:pt x="2832" y="28059"/>
                  </a:cubicBezTo>
                  <a:cubicBezTo>
                    <a:pt x="3441" y="28410"/>
                    <a:pt x="4239" y="28586"/>
                    <a:pt x="5037" y="28586"/>
                  </a:cubicBezTo>
                  <a:cubicBezTo>
                    <a:pt x="5229" y="28586"/>
                    <a:pt x="5420" y="28576"/>
                    <a:pt x="5609" y="28556"/>
                  </a:cubicBezTo>
                  <a:cubicBezTo>
                    <a:pt x="8632" y="30163"/>
                    <a:pt x="12475" y="30967"/>
                    <a:pt x="16318" y="30967"/>
                  </a:cubicBezTo>
                  <a:cubicBezTo>
                    <a:pt x="20366" y="30967"/>
                    <a:pt x="24415" y="30075"/>
                    <a:pt x="27504" y="28292"/>
                  </a:cubicBezTo>
                  <a:cubicBezTo>
                    <a:pt x="28008" y="28001"/>
                    <a:pt x="28471" y="27695"/>
                    <a:pt x="28893" y="27375"/>
                  </a:cubicBezTo>
                  <a:cubicBezTo>
                    <a:pt x="29427" y="27268"/>
                    <a:pt x="29930" y="27090"/>
                    <a:pt x="30357" y="26843"/>
                  </a:cubicBezTo>
                  <a:cubicBezTo>
                    <a:pt x="31380" y="26252"/>
                    <a:pt x="31715" y="25414"/>
                    <a:pt x="31361" y="24662"/>
                  </a:cubicBezTo>
                  <a:cubicBezTo>
                    <a:pt x="32641" y="22390"/>
                    <a:pt x="32338" y="19890"/>
                    <a:pt x="30460" y="17730"/>
                  </a:cubicBezTo>
                  <a:lnTo>
                    <a:pt x="30460" y="5510"/>
                  </a:lnTo>
                  <a:cubicBezTo>
                    <a:pt x="30460" y="5457"/>
                    <a:pt x="30443" y="5399"/>
                    <a:pt x="30413" y="5349"/>
                  </a:cubicBezTo>
                  <a:cubicBezTo>
                    <a:pt x="30410" y="5341"/>
                    <a:pt x="30406" y="5335"/>
                    <a:pt x="30400" y="5328"/>
                  </a:cubicBezTo>
                  <a:cubicBezTo>
                    <a:pt x="30371" y="5282"/>
                    <a:pt x="30333" y="5243"/>
                    <a:pt x="30292" y="5219"/>
                  </a:cubicBezTo>
                  <a:lnTo>
                    <a:pt x="21313" y="41"/>
                  </a:lnTo>
                  <a:cubicBezTo>
                    <a:pt x="21267" y="14"/>
                    <a:pt x="21206" y="0"/>
                    <a:pt x="2114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21"/>
            <p:cNvSpPr/>
            <p:nvPr/>
          </p:nvSpPr>
          <p:spPr>
            <a:xfrm>
              <a:off x="1503350" y="3446550"/>
              <a:ext cx="71775" cy="90800"/>
            </a:xfrm>
            <a:custGeom>
              <a:rect b="b" l="l" r="r" t="t"/>
              <a:pathLst>
                <a:path extrusionOk="0" h="3632" w="2871">
                  <a:moveTo>
                    <a:pt x="2284" y="0"/>
                  </a:moveTo>
                  <a:cubicBezTo>
                    <a:pt x="2256" y="0"/>
                    <a:pt x="2229" y="14"/>
                    <a:pt x="2212" y="38"/>
                  </a:cubicBezTo>
                  <a:lnTo>
                    <a:pt x="1948" y="434"/>
                  </a:lnTo>
                  <a:cubicBezTo>
                    <a:pt x="1943" y="442"/>
                    <a:pt x="1925" y="451"/>
                    <a:pt x="1912" y="451"/>
                  </a:cubicBezTo>
                  <a:cubicBezTo>
                    <a:pt x="1907" y="450"/>
                    <a:pt x="1901" y="450"/>
                    <a:pt x="1896" y="450"/>
                  </a:cubicBezTo>
                  <a:cubicBezTo>
                    <a:pt x="1843" y="450"/>
                    <a:pt x="1788" y="455"/>
                    <a:pt x="1731" y="468"/>
                  </a:cubicBezTo>
                  <a:lnTo>
                    <a:pt x="1696" y="122"/>
                  </a:lnTo>
                  <a:cubicBezTo>
                    <a:pt x="1694" y="97"/>
                    <a:pt x="1680" y="77"/>
                    <a:pt x="1661" y="67"/>
                  </a:cubicBezTo>
                  <a:cubicBezTo>
                    <a:pt x="1652" y="62"/>
                    <a:pt x="1643" y="59"/>
                    <a:pt x="1633" y="59"/>
                  </a:cubicBezTo>
                  <a:cubicBezTo>
                    <a:pt x="1620" y="59"/>
                    <a:pt x="1607" y="63"/>
                    <a:pt x="1595" y="71"/>
                  </a:cubicBezTo>
                  <a:lnTo>
                    <a:pt x="1239" y="276"/>
                  </a:lnTo>
                  <a:cubicBezTo>
                    <a:pt x="1206" y="294"/>
                    <a:pt x="1181" y="336"/>
                    <a:pt x="1177" y="372"/>
                  </a:cubicBezTo>
                  <a:lnTo>
                    <a:pt x="1141" y="769"/>
                  </a:lnTo>
                  <a:cubicBezTo>
                    <a:pt x="1140" y="784"/>
                    <a:pt x="1129" y="807"/>
                    <a:pt x="1116" y="819"/>
                  </a:cubicBezTo>
                  <a:cubicBezTo>
                    <a:pt x="1046" y="883"/>
                    <a:pt x="979" y="954"/>
                    <a:pt x="914" y="1032"/>
                  </a:cubicBezTo>
                  <a:cubicBezTo>
                    <a:pt x="910" y="1037"/>
                    <a:pt x="899" y="1041"/>
                    <a:pt x="892" y="1041"/>
                  </a:cubicBezTo>
                  <a:cubicBezTo>
                    <a:pt x="890" y="1041"/>
                    <a:pt x="888" y="1041"/>
                    <a:pt x="887" y="1040"/>
                  </a:cubicBezTo>
                  <a:lnTo>
                    <a:pt x="657" y="959"/>
                  </a:lnTo>
                  <a:cubicBezTo>
                    <a:pt x="648" y="956"/>
                    <a:pt x="638" y="954"/>
                    <a:pt x="629" y="954"/>
                  </a:cubicBezTo>
                  <a:cubicBezTo>
                    <a:pt x="596" y="954"/>
                    <a:pt x="563" y="972"/>
                    <a:pt x="546" y="1000"/>
                  </a:cubicBezTo>
                  <a:lnTo>
                    <a:pt x="285" y="1454"/>
                  </a:lnTo>
                  <a:cubicBezTo>
                    <a:pt x="264" y="1491"/>
                    <a:pt x="271" y="1542"/>
                    <a:pt x="304" y="1570"/>
                  </a:cubicBezTo>
                  <a:lnTo>
                    <a:pt x="487" y="1728"/>
                  </a:lnTo>
                  <a:cubicBezTo>
                    <a:pt x="494" y="1733"/>
                    <a:pt x="497" y="1748"/>
                    <a:pt x="494" y="1755"/>
                  </a:cubicBezTo>
                  <a:cubicBezTo>
                    <a:pt x="459" y="1850"/>
                    <a:pt x="430" y="1944"/>
                    <a:pt x="409" y="2036"/>
                  </a:cubicBezTo>
                  <a:cubicBezTo>
                    <a:pt x="406" y="2053"/>
                    <a:pt x="391" y="2073"/>
                    <a:pt x="380" y="2082"/>
                  </a:cubicBezTo>
                  <a:lnTo>
                    <a:pt x="54" y="2312"/>
                  </a:lnTo>
                  <a:cubicBezTo>
                    <a:pt x="23" y="2333"/>
                    <a:pt x="1" y="2377"/>
                    <a:pt x="1" y="2414"/>
                  </a:cubicBezTo>
                  <a:lnTo>
                    <a:pt x="1" y="2825"/>
                  </a:lnTo>
                  <a:cubicBezTo>
                    <a:pt x="2" y="2850"/>
                    <a:pt x="13" y="2871"/>
                    <a:pt x="32" y="2884"/>
                  </a:cubicBezTo>
                  <a:cubicBezTo>
                    <a:pt x="41" y="2891"/>
                    <a:pt x="53" y="2894"/>
                    <a:pt x="65" y="2894"/>
                  </a:cubicBezTo>
                  <a:cubicBezTo>
                    <a:pt x="76" y="2894"/>
                    <a:pt x="86" y="2892"/>
                    <a:pt x="97" y="2887"/>
                  </a:cubicBezTo>
                  <a:lnTo>
                    <a:pt x="414" y="2745"/>
                  </a:lnTo>
                  <a:cubicBezTo>
                    <a:pt x="434" y="2805"/>
                    <a:pt x="460" y="2861"/>
                    <a:pt x="490" y="2910"/>
                  </a:cubicBezTo>
                  <a:cubicBezTo>
                    <a:pt x="497" y="2921"/>
                    <a:pt x="498" y="2941"/>
                    <a:pt x="493" y="2950"/>
                  </a:cubicBezTo>
                  <a:lnTo>
                    <a:pt x="282" y="3377"/>
                  </a:lnTo>
                  <a:cubicBezTo>
                    <a:pt x="262" y="3417"/>
                    <a:pt x="276" y="3466"/>
                    <a:pt x="316" y="3488"/>
                  </a:cubicBezTo>
                  <a:lnTo>
                    <a:pt x="545" y="3620"/>
                  </a:lnTo>
                  <a:cubicBezTo>
                    <a:pt x="559" y="3628"/>
                    <a:pt x="573" y="3632"/>
                    <a:pt x="587" y="3632"/>
                  </a:cubicBezTo>
                  <a:cubicBezTo>
                    <a:pt x="615" y="3632"/>
                    <a:pt x="643" y="3619"/>
                    <a:pt x="659" y="3594"/>
                  </a:cubicBezTo>
                  <a:lnTo>
                    <a:pt x="923" y="3197"/>
                  </a:lnTo>
                  <a:cubicBezTo>
                    <a:pt x="928" y="3188"/>
                    <a:pt x="942" y="3179"/>
                    <a:pt x="956" y="3179"/>
                  </a:cubicBezTo>
                  <a:cubicBezTo>
                    <a:pt x="956" y="3179"/>
                    <a:pt x="957" y="3179"/>
                    <a:pt x="958" y="3179"/>
                  </a:cubicBezTo>
                  <a:cubicBezTo>
                    <a:pt x="964" y="3180"/>
                    <a:pt x="971" y="3180"/>
                    <a:pt x="978" y="3180"/>
                  </a:cubicBezTo>
                  <a:cubicBezTo>
                    <a:pt x="1030" y="3180"/>
                    <a:pt x="1084" y="3173"/>
                    <a:pt x="1140" y="3161"/>
                  </a:cubicBezTo>
                  <a:lnTo>
                    <a:pt x="1174" y="3508"/>
                  </a:lnTo>
                  <a:cubicBezTo>
                    <a:pt x="1177" y="3533"/>
                    <a:pt x="1190" y="3553"/>
                    <a:pt x="1210" y="3563"/>
                  </a:cubicBezTo>
                  <a:cubicBezTo>
                    <a:pt x="1219" y="3568"/>
                    <a:pt x="1228" y="3570"/>
                    <a:pt x="1238" y="3570"/>
                  </a:cubicBezTo>
                  <a:cubicBezTo>
                    <a:pt x="1251" y="3570"/>
                    <a:pt x="1263" y="3567"/>
                    <a:pt x="1276" y="3559"/>
                  </a:cubicBezTo>
                  <a:lnTo>
                    <a:pt x="1632" y="3353"/>
                  </a:lnTo>
                  <a:cubicBezTo>
                    <a:pt x="1664" y="3335"/>
                    <a:pt x="1690" y="3294"/>
                    <a:pt x="1694" y="3257"/>
                  </a:cubicBezTo>
                  <a:lnTo>
                    <a:pt x="1730" y="2861"/>
                  </a:lnTo>
                  <a:cubicBezTo>
                    <a:pt x="1731" y="2846"/>
                    <a:pt x="1742" y="2823"/>
                    <a:pt x="1754" y="2812"/>
                  </a:cubicBezTo>
                  <a:cubicBezTo>
                    <a:pt x="1825" y="2747"/>
                    <a:pt x="1891" y="2676"/>
                    <a:pt x="1957" y="2598"/>
                  </a:cubicBezTo>
                  <a:cubicBezTo>
                    <a:pt x="1961" y="2593"/>
                    <a:pt x="1970" y="2590"/>
                    <a:pt x="1977" y="2590"/>
                  </a:cubicBezTo>
                  <a:cubicBezTo>
                    <a:pt x="1980" y="2590"/>
                    <a:pt x="1982" y="2590"/>
                    <a:pt x="1984" y="2591"/>
                  </a:cubicBezTo>
                  <a:lnTo>
                    <a:pt x="2213" y="2671"/>
                  </a:lnTo>
                  <a:cubicBezTo>
                    <a:pt x="2222" y="2674"/>
                    <a:pt x="2232" y="2676"/>
                    <a:pt x="2242" y="2676"/>
                  </a:cubicBezTo>
                  <a:cubicBezTo>
                    <a:pt x="2275" y="2676"/>
                    <a:pt x="2307" y="2658"/>
                    <a:pt x="2324" y="2630"/>
                  </a:cubicBezTo>
                  <a:lnTo>
                    <a:pt x="2586" y="2176"/>
                  </a:lnTo>
                  <a:cubicBezTo>
                    <a:pt x="2607" y="2139"/>
                    <a:pt x="2600" y="2088"/>
                    <a:pt x="2566" y="2060"/>
                  </a:cubicBezTo>
                  <a:lnTo>
                    <a:pt x="2384" y="1902"/>
                  </a:lnTo>
                  <a:cubicBezTo>
                    <a:pt x="2376" y="1897"/>
                    <a:pt x="2374" y="1882"/>
                    <a:pt x="2376" y="1875"/>
                  </a:cubicBezTo>
                  <a:cubicBezTo>
                    <a:pt x="2412" y="1780"/>
                    <a:pt x="2440" y="1686"/>
                    <a:pt x="2461" y="1594"/>
                  </a:cubicBezTo>
                  <a:cubicBezTo>
                    <a:pt x="2465" y="1579"/>
                    <a:pt x="2480" y="1555"/>
                    <a:pt x="2491" y="1548"/>
                  </a:cubicBezTo>
                  <a:lnTo>
                    <a:pt x="2817" y="1318"/>
                  </a:lnTo>
                  <a:cubicBezTo>
                    <a:pt x="2848" y="1296"/>
                    <a:pt x="2870" y="1253"/>
                    <a:pt x="2870" y="1216"/>
                  </a:cubicBezTo>
                  <a:lnTo>
                    <a:pt x="2870" y="805"/>
                  </a:lnTo>
                  <a:cubicBezTo>
                    <a:pt x="2870" y="780"/>
                    <a:pt x="2860" y="759"/>
                    <a:pt x="2841" y="747"/>
                  </a:cubicBezTo>
                  <a:cubicBezTo>
                    <a:pt x="2831" y="741"/>
                    <a:pt x="2820" y="738"/>
                    <a:pt x="2807" y="738"/>
                  </a:cubicBezTo>
                  <a:cubicBezTo>
                    <a:pt x="2797" y="738"/>
                    <a:pt x="2786" y="740"/>
                    <a:pt x="2775" y="745"/>
                  </a:cubicBezTo>
                  <a:lnTo>
                    <a:pt x="2458" y="887"/>
                  </a:lnTo>
                  <a:cubicBezTo>
                    <a:pt x="2439" y="826"/>
                    <a:pt x="2412" y="771"/>
                    <a:pt x="2382" y="721"/>
                  </a:cubicBezTo>
                  <a:cubicBezTo>
                    <a:pt x="2375" y="710"/>
                    <a:pt x="2374" y="690"/>
                    <a:pt x="2380" y="682"/>
                  </a:cubicBezTo>
                  <a:lnTo>
                    <a:pt x="2591" y="255"/>
                  </a:lnTo>
                  <a:cubicBezTo>
                    <a:pt x="2611" y="214"/>
                    <a:pt x="2596" y="166"/>
                    <a:pt x="2556" y="144"/>
                  </a:cubicBezTo>
                  <a:lnTo>
                    <a:pt x="2327" y="12"/>
                  </a:lnTo>
                  <a:cubicBezTo>
                    <a:pt x="2313" y="4"/>
                    <a:pt x="2298" y="0"/>
                    <a:pt x="2284"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21"/>
            <p:cNvSpPr/>
            <p:nvPr/>
          </p:nvSpPr>
          <p:spPr>
            <a:xfrm>
              <a:off x="1584650" y="3430825"/>
              <a:ext cx="46550" cy="64550"/>
            </a:xfrm>
            <a:custGeom>
              <a:rect b="b" l="l" r="r" t="t"/>
              <a:pathLst>
                <a:path extrusionOk="0" h="2582" w="1862">
                  <a:moveTo>
                    <a:pt x="1404" y="1"/>
                  </a:moveTo>
                  <a:cubicBezTo>
                    <a:pt x="1398" y="1"/>
                    <a:pt x="1392" y="1"/>
                    <a:pt x="1386" y="3"/>
                  </a:cubicBezTo>
                  <a:lnTo>
                    <a:pt x="1244" y="25"/>
                  </a:lnTo>
                  <a:cubicBezTo>
                    <a:pt x="1200" y="31"/>
                    <a:pt x="1155" y="67"/>
                    <a:pt x="1139" y="108"/>
                  </a:cubicBezTo>
                  <a:lnTo>
                    <a:pt x="1041" y="364"/>
                  </a:lnTo>
                  <a:cubicBezTo>
                    <a:pt x="1034" y="383"/>
                    <a:pt x="1007" y="411"/>
                    <a:pt x="985" y="424"/>
                  </a:cubicBezTo>
                  <a:cubicBezTo>
                    <a:pt x="958" y="441"/>
                    <a:pt x="928" y="459"/>
                    <a:pt x="900" y="480"/>
                  </a:cubicBezTo>
                  <a:cubicBezTo>
                    <a:pt x="891" y="486"/>
                    <a:pt x="885" y="488"/>
                    <a:pt x="886" y="490"/>
                  </a:cubicBezTo>
                  <a:lnTo>
                    <a:pt x="820" y="374"/>
                  </a:lnTo>
                  <a:cubicBezTo>
                    <a:pt x="809" y="354"/>
                    <a:pt x="789" y="342"/>
                    <a:pt x="768" y="340"/>
                  </a:cubicBezTo>
                  <a:cubicBezTo>
                    <a:pt x="765" y="340"/>
                    <a:pt x="762" y="340"/>
                    <a:pt x="760" y="340"/>
                  </a:cubicBezTo>
                  <a:cubicBezTo>
                    <a:pt x="737" y="340"/>
                    <a:pt x="714" y="351"/>
                    <a:pt x="695" y="373"/>
                  </a:cubicBezTo>
                  <a:lnTo>
                    <a:pt x="508" y="585"/>
                  </a:lnTo>
                  <a:cubicBezTo>
                    <a:pt x="478" y="620"/>
                    <a:pt x="463" y="670"/>
                    <a:pt x="471" y="707"/>
                  </a:cubicBezTo>
                  <a:lnTo>
                    <a:pt x="509" y="871"/>
                  </a:lnTo>
                  <a:cubicBezTo>
                    <a:pt x="512" y="884"/>
                    <a:pt x="506" y="915"/>
                    <a:pt x="494" y="934"/>
                  </a:cubicBezTo>
                  <a:cubicBezTo>
                    <a:pt x="464" y="980"/>
                    <a:pt x="437" y="1030"/>
                    <a:pt x="411" y="1080"/>
                  </a:cubicBezTo>
                  <a:cubicBezTo>
                    <a:pt x="403" y="1097"/>
                    <a:pt x="376" y="1121"/>
                    <a:pt x="355" y="1127"/>
                  </a:cubicBezTo>
                  <a:lnTo>
                    <a:pt x="220" y="1169"/>
                  </a:lnTo>
                  <a:cubicBezTo>
                    <a:pt x="178" y="1182"/>
                    <a:pt x="136" y="1222"/>
                    <a:pt x="124" y="1261"/>
                  </a:cubicBezTo>
                  <a:lnTo>
                    <a:pt x="35" y="1546"/>
                  </a:lnTo>
                  <a:cubicBezTo>
                    <a:pt x="26" y="1571"/>
                    <a:pt x="31" y="1596"/>
                    <a:pt x="45" y="1616"/>
                  </a:cubicBezTo>
                  <a:cubicBezTo>
                    <a:pt x="60" y="1635"/>
                    <a:pt x="82" y="1646"/>
                    <a:pt x="109" y="1648"/>
                  </a:cubicBezTo>
                  <a:lnTo>
                    <a:pt x="224" y="1649"/>
                  </a:lnTo>
                  <a:cubicBezTo>
                    <a:pt x="227" y="1649"/>
                    <a:pt x="230" y="1650"/>
                    <a:pt x="232" y="1657"/>
                  </a:cubicBezTo>
                  <a:cubicBezTo>
                    <a:pt x="229" y="1702"/>
                    <a:pt x="226" y="1744"/>
                    <a:pt x="227" y="1785"/>
                  </a:cubicBezTo>
                  <a:cubicBezTo>
                    <a:pt x="227" y="1802"/>
                    <a:pt x="216" y="1835"/>
                    <a:pt x="202" y="1855"/>
                  </a:cubicBezTo>
                  <a:lnTo>
                    <a:pt x="40" y="2068"/>
                  </a:lnTo>
                  <a:cubicBezTo>
                    <a:pt x="13" y="2105"/>
                    <a:pt x="1" y="2158"/>
                    <a:pt x="15" y="2193"/>
                  </a:cubicBezTo>
                  <a:lnTo>
                    <a:pt x="75" y="2353"/>
                  </a:lnTo>
                  <a:cubicBezTo>
                    <a:pt x="83" y="2374"/>
                    <a:pt x="100" y="2390"/>
                    <a:pt x="121" y="2394"/>
                  </a:cubicBezTo>
                  <a:cubicBezTo>
                    <a:pt x="126" y="2395"/>
                    <a:pt x="130" y="2395"/>
                    <a:pt x="135" y="2395"/>
                  </a:cubicBezTo>
                  <a:cubicBezTo>
                    <a:pt x="156" y="2395"/>
                    <a:pt x="178" y="2386"/>
                    <a:pt x="196" y="2367"/>
                  </a:cubicBezTo>
                  <a:lnTo>
                    <a:pt x="365" y="2199"/>
                  </a:lnTo>
                  <a:cubicBezTo>
                    <a:pt x="372" y="2192"/>
                    <a:pt x="379" y="2189"/>
                    <a:pt x="385" y="2189"/>
                  </a:cubicBezTo>
                  <a:cubicBezTo>
                    <a:pt x="388" y="2189"/>
                    <a:pt x="390" y="2190"/>
                    <a:pt x="391" y="2191"/>
                  </a:cubicBezTo>
                  <a:cubicBezTo>
                    <a:pt x="406" y="2202"/>
                    <a:pt x="423" y="2212"/>
                    <a:pt x="439" y="2220"/>
                  </a:cubicBezTo>
                  <a:cubicBezTo>
                    <a:pt x="447" y="2224"/>
                    <a:pt x="453" y="2233"/>
                    <a:pt x="451" y="2242"/>
                  </a:cubicBezTo>
                  <a:lnTo>
                    <a:pt x="390" y="2492"/>
                  </a:lnTo>
                  <a:cubicBezTo>
                    <a:pt x="384" y="2516"/>
                    <a:pt x="390" y="2542"/>
                    <a:pt x="406" y="2558"/>
                  </a:cubicBezTo>
                  <a:cubicBezTo>
                    <a:pt x="420" y="2573"/>
                    <a:pt x="440" y="2582"/>
                    <a:pt x="462" y="2582"/>
                  </a:cubicBezTo>
                  <a:cubicBezTo>
                    <a:pt x="467" y="2582"/>
                    <a:pt x="472" y="2582"/>
                    <a:pt x="478" y="2579"/>
                  </a:cubicBezTo>
                  <a:lnTo>
                    <a:pt x="620" y="2557"/>
                  </a:lnTo>
                  <a:cubicBezTo>
                    <a:pt x="663" y="2551"/>
                    <a:pt x="709" y="2515"/>
                    <a:pt x="725" y="2474"/>
                  </a:cubicBezTo>
                  <a:lnTo>
                    <a:pt x="823" y="2218"/>
                  </a:lnTo>
                  <a:cubicBezTo>
                    <a:pt x="830" y="2199"/>
                    <a:pt x="856" y="2171"/>
                    <a:pt x="879" y="2158"/>
                  </a:cubicBezTo>
                  <a:cubicBezTo>
                    <a:pt x="906" y="2141"/>
                    <a:pt x="936" y="2123"/>
                    <a:pt x="964" y="2102"/>
                  </a:cubicBezTo>
                  <a:cubicBezTo>
                    <a:pt x="972" y="2094"/>
                    <a:pt x="979" y="2094"/>
                    <a:pt x="978" y="2092"/>
                  </a:cubicBezTo>
                  <a:lnTo>
                    <a:pt x="978" y="2092"/>
                  </a:lnTo>
                  <a:lnTo>
                    <a:pt x="1044" y="2208"/>
                  </a:lnTo>
                  <a:cubicBezTo>
                    <a:pt x="1057" y="2228"/>
                    <a:pt x="1075" y="2240"/>
                    <a:pt x="1096" y="2241"/>
                  </a:cubicBezTo>
                  <a:cubicBezTo>
                    <a:pt x="1099" y="2241"/>
                    <a:pt x="1101" y="2241"/>
                    <a:pt x="1104" y="2241"/>
                  </a:cubicBezTo>
                  <a:cubicBezTo>
                    <a:pt x="1127" y="2241"/>
                    <a:pt x="1150" y="2229"/>
                    <a:pt x="1169" y="2208"/>
                  </a:cubicBezTo>
                  <a:lnTo>
                    <a:pt x="1355" y="1996"/>
                  </a:lnTo>
                  <a:cubicBezTo>
                    <a:pt x="1386" y="1961"/>
                    <a:pt x="1401" y="1910"/>
                    <a:pt x="1392" y="1872"/>
                  </a:cubicBezTo>
                  <a:lnTo>
                    <a:pt x="1354" y="1708"/>
                  </a:lnTo>
                  <a:cubicBezTo>
                    <a:pt x="1352" y="1696"/>
                    <a:pt x="1357" y="1664"/>
                    <a:pt x="1370" y="1645"/>
                  </a:cubicBezTo>
                  <a:cubicBezTo>
                    <a:pt x="1400" y="1597"/>
                    <a:pt x="1427" y="1549"/>
                    <a:pt x="1452" y="1500"/>
                  </a:cubicBezTo>
                  <a:cubicBezTo>
                    <a:pt x="1461" y="1481"/>
                    <a:pt x="1487" y="1459"/>
                    <a:pt x="1508" y="1453"/>
                  </a:cubicBezTo>
                  <a:lnTo>
                    <a:pt x="1643" y="1411"/>
                  </a:lnTo>
                  <a:cubicBezTo>
                    <a:pt x="1686" y="1397"/>
                    <a:pt x="1728" y="1358"/>
                    <a:pt x="1739" y="1318"/>
                  </a:cubicBezTo>
                  <a:lnTo>
                    <a:pt x="1829" y="1033"/>
                  </a:lnTo>
                  <a:cubicBezTo>
                    <a:pt x="1837" y="1008"/>
                    <a:pt x="1833" y="984"/>
                    <a:pt x="1818" y="963"/>
                  </a:cubicBezTo>
                  <a:cubicBezTo>
                    <a:pt x="1804" y="943"/>
                    <a:pt x="1782" y="933"/>
                    <a:pt x="1755" y="932"/>
                  </a:cubicBezTo>
                  <a:lnTo>
                    <a:pt x="1640" y="931"/>
                  </a:lnTo>
                  <a:cubicBezTo>
                    <a:pt x="1637" y="931"/>
                    <a:pt x="1634" y="929"/>
                    <a:pt x="1632" y="922"/>
                  </a:cubicBezTo>
                  <a:cubicBezTo>
                    <a:pt x="1637" y="878"/>
                    <a:pt x="1638" y="836"/>
                    <a:pt x="1637" y="795"/>
                  </a:cubicBezTo>
                  <a:cubicBezTo>
                    <a:pt x="1637" y="778"/>
                    <a:pt x="1648" y="744"/>
                    <a:pt x="1661" y="725"/>
                  </a:cubicBezTo>
                  <a:lnTo>
                    <a:pt x="1824" y="515"/>
                  </a:lnTo>
                  <a:cubicBezTo>
                    <a:pt x="1851" y="478"/>
                    <a:pt x="1862" y="426"/>
                    <a:pt x="1849" y="390"/>
                  </a:cubicBezTo>
                  <a:lnTo>
                    <a:pt x="1788" y="230"/>
                  </a:lnTo>
                  <a:cubicBezTo>
                    <a:pt x="1780" y="209"/>
                    <a:pt x="1764" y="193"/>
                    <a:pt x="1742" y="189"/>
                  </a:cubicBezTo>
                  <a:cubicBezTo>
                    <a:pt x="1738" y="188"/>
                    <a:pt x="1733" y="188"/>
                    <a:pt x="1729" y="188"/>
                  </a:cubicBezTo>
                  <a:cubicBezTo>
                    <a:pt x="1707" y="188"/>
                    <a:pt x="1686" y="197"/>
                    <a:pt x="1667" y="216"/>
                  </a:cubicBezTo>
                  <a:lnTo>
                    <a:pt x="1498" y="383"/>
                  </a:lnTo>
                  <a:cubicBezTo>
                    <a:pt x="1491" y="390"/>
                    <a:pt x="1484" y="393"/>
                    <a:pt x="1478" y="393"/>
                  </a:cubicBezTo>
                  <a:cubicBezTo>
                    <a:pt x="1475" y="393"/>
                    <a:pt x="1473" y="392"/>
                    <a:pt x="1471" y="391"/>
                  </a:cubicBezTo>
                  <a:cubicBezTo>
                    <a:pt x="1458" y="380"/>
                    <a:pt x="1440" y="370"/>
                    <a:pt x="1424" y="362"/>
                  </a:cubicBezTo>
                  <a:cubicBezTo>
                    <a:pt x="1417" y="358"/>
                    <a:pt x="1410" y="349"/>
                    <a:pt x="1412" y="340"/>
                  </a:cubicBezTo>
                  <a:lnTo>
                    <a:pt x="1473" y="90"/>
                  </a:lnTo>
                  <a:cubicBezTo>
                    <a:pt x="1480" y="66"/>
                    <a:pt x="1473" y="41"/>
                    <a:pt x="1458" y="24"/>
                  </a:cubicBezTo>
                  <a:cubicBezTo>
                    <a:pt x="1444" y="9"/>
                    <a:pt x="1425" y="1"/>
                    <a:pt x="14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21"/>
            <p:cNvSpPr/>
            <p:nvPr/>
          </p:nvSpPr>
          <p:spPr>
            <a:xfrm>
              <a:off x="1774850" y="3413700"/>
              <a:ext cx="63525" cy="105625"/>
            </a:xfrm>
            <a:custGeom>
              <a:rect b="b" l="l" r="r" t="t"/>
              <a:pathLst>
                <a:path extrusionOk="0" h="4225" w="2541">
                  <a:moveTo>
                    <a:pt x="2263" y="1"/>
                  </a:moveTo>
                  <a:cubicBezTo>
                    <a:pt x="2244" y="1"/>
                    <a:pt x="2227" y="5"/>
                    <a:pt x="2213" y="12"/>
                  </a:cubicBezTo>
                  <a:lnTo>
                    <a:pt x="995" y="715"/>
                  </a:lnTo>
                  <a:lnTo>
                    <a:pt x="51" y="1259"/>
                  </a:lnTo>
                  <a:cubicBezTo>
                    <a:pt x="50" y="1259"/>
                    <a:pt x="50" y="1260"/>
                    <a:pt x="49" y="1260"/>
                  </a:cubicBezTo>
                  <a:cubicBezTo>
                    <a:pt x="43" y="1265"/>
                    <a:pt x="37" y="1269"/>
                    <a:pt x="32" y="1275"/>
                  </a:cubicBezTo>
                  <a:cubicBezTo>
                    <a:pt x="29" y="1278"/>
                    <a:pt x="27" y="1281"/>
                    <a:pt x="24" y="1285"/>
                  </a:cubicBezTo>
                  <a:cubicBezTo>
                    <a:pt x="24" y="1286"/>
                    <a:pt x="22" y="1286"/>
                    <a:pt x="22" y="1287"/>
                  </a:cubicBezTo>
                  <a:cubicBezTo>
                    <a:pt x="21" y="1290"/>
                    <a:pt x="18" y="1292"/>
                    <a:pt x="17" y="1295"/>
                  </a:cubicBezTo>
                  <a:cubicBezTo>
                    <a:pt x="12" y="1303"/>
                    <a:pt x="8" y="1311"/>
                    <a:pt x="6" y="1320"/>
                  </a:cubicBezTo>
                  <a:cubicBezTo>
                    <a:pt x="3" y="1323"/>
                    <a:pt x="3" y="1326"/>
                    <a:pt x="2" y="1329"/>
                  </a:cubicBezTo>
                  <a:cubicBezTo>
                    <a:pt x="2" y="1331"/>
                    <a:pt x="1" y="1332"/>
                    <a:pt x="1" y="1334"/>
                  </a:cubicBezTo>
                  <a:lnTo>
                    <a:pt x="1" y="1337"/>
                  </a:lnTo>
                  <a:cubicBezTo>
                    <a:pt x="1" y="1342"/>
                    <a:pt x="0" y="1344"/>
                    <a:pt x="0" y="1347"/>
                  </a:cubicBezTo>
                  <a:lnTo>
                    <a:pt x="0" y="4029"/>
                  </a:lnTo>
                  <a:cubicBezTo>
                    <a:pt x="0" y="4052"/>
                    <a:pt x="11" y="4077"/>
                    <a:pt x="27" y="4096"/>
                  </a:cubicBezTo>
                  <a:cubicBezTo>
                    <a:pt x="33" y="4102"/>
                    <a:pt x="41" y="4110"/>
                    <a:pt x="49" y="4114"/>
                  </a:cubicBezTo>
                  <a:lnTo>
                    <a:pt x="128" y="4159"/>
                  </a:lnTo>
                  <a:lnTo>
                    <a:pt x="227" y="4214"/>
                  </a:lnTo>
                  <a:cubicBezTo>
                    <a:pt x="234" y="4219"/>
                    <a:pt x="247" y="4222"/>
                    <a:pt x="259" y="4223"/>
                  </a:cubicBezTo>
                  <a:cubicBezTo>
                    <a:pt x="264" y="4224"/>
                    <a:pt x="270" y="4225"/>
                    <a:pt x="276" y="4225"/>
                  </a:cubicBezTo>
                  <a:cubicBezTo>
                    <a:pt x="289" y="4225"/>
                    <a:pt x="303" y="4222"/>
                    <a:pt x="316" y="4218"/>
                  </a:cubicBezTo>
                  <a:lnTo>
                    <a:pt x="319" y="4218"/>
                  </a:lnTo>
                  <a:cubicBezTo>
                    <a:pt x="322" y="4217"/>
                    <a:pt x="324" y="4216"/>
                    <a:pt x="328" y="4214"/>
                  </a:cubicBezTo>
                  <a:lnTo>
                    <a:pt x="1063" y="3791"/>
                  </a:lnTo>
                  <a:lnTo>
                    <a:pt x="1160" y="4008"/>
                  </a:lnTo>
                  <a:cubicBezTo>
                    <a:pt x="1163" y="4019"/>
                    <a:pt x="1171" y="4026"/>
                    <a:pt x="1179" y="4031"/>
                  </a:cubicBezTo>
                  <a:cubicBezTo>
                    <a:pt x="1204" y="4045"/>
                    <a:pt x="1350" y="4129"/>
                    <a:pt x="1358" y="4135"/>
                  </a:cubicBezTo>
                  <a:cubicBezTo>
                    <a:pt x="1361" y="4137"/>
                    <a:pt x="1363" y="4138"/>
                    <a:pt x="1367" y="4139"/>
                  </a:cubicBezTo>
                  <a:cubicBezTo>
                    <a:pt x="1368" y="4139"/>
                    <a:pt x="1368" y="4139"/>
                    <a:pt x="1371" y="4140"/>
                  </a:cubicBezTo>
                  <a:cubicBezTo>
                    <a:pt x="1373" y="4142"/>
                    <a:pt x="1376" y="4142"/>
                    <a:pt x="1379" y="4142"/>
                  </a:cubicBezTo>
                  <a:lnTo>
                    <a:pt x="1392" y="4142"/>
                  </a:lnTo>
                  <a:cubicBezTo>
                    <a:pt x="1394" y="4142"/>
                    <a:pt x="1397" y="4140"/>
                    <a:pt x="1400" y="4139"/>
                  </a:cubicBezTo>
                  <a:lnTo>
                    <a:pt x="1409" y="4135"/>
                  </a:lnTo>
                  <a:lnTo>
                    <a:pt x="1410" y="4134"/>
                  </a:lnTo>
                  <a:cubicBezTo>
                    <a:pt x="1413" y="4133"/>
                    <a:pt x="1415" y="4129"/>
                    <a:pt x="1417" y="4127"/>
                  </a:cubicBezTo>
                  <a:cubicBezTo>
                    <a:pt x="1420" y="4124"/>
                    <a:pt x="1421" y="4122"/>
                    <a:pt x="1424" y="4119"/>
                  </a:cubicBezTo>
                  <a:cubicBezTo>
                    <a:pt x="1424" y="4118"/>
                    <a:pt x="1425" y="4118"/>
                    <a:pt x="1425" y="4117"/>
                  </a:cubicBezTo>
                  <a:cubicBezTo>
                    <a:pt x="1426" y="4114"/>
                    <a:pt x="1427" y="4110"/>
                    <a:pt x="1430" y="4107"/>
                  </a:cubicBezTo>
                  <a:lnTo>
                    <a:pt x="1616" y="3472"/>
                  </a:lnTo>
                  <a:lnTo>
                    <a:pt x="2491" y="2967"/>
                  </a:lnTo>
                  <a:cubicBezTo>
                    <a:pt x="2518" y="2951"/>
                    <a:pt x="2540" y="2913"/>
                    <a:pt x="2540" y="2882"/>
                  </a:cubicBezTo>
                  <a:lnTo>
                    <a:pt x="2540" y="198"/>
                  </a:lnTo>
                  <a:cubicBezTo>
                    <a:pt x="2540" y="195"/>
                    <a:pt x="2540" y="192"/>
                    <a:pt x="2539" y="189"/>
                  </a:cubicBezTo>
                  <a:lnTo>
                    <a:pt x="2539" y="188"/>
                  </a:lnTo>
                  <a:lnTo>
                    <a:pt x="2539" y="185"/>
                  </a:lnTo>
                  <a:cubicBezTo>
                    <a:pt x="2539" y="184"/>
                    <a:pt x="2539" y="182"/>
                    <a:pt x="2538" y="181"/>
                  </a:cubicBezTo>
                  <a:cubicBezTo>
                    <a:pt x="2538" y="179"/>
                    <a:pt x="2537" y="177"/>
                    <a:pt x="2537" y="176"/>
                  </a:cubicBezTo>
                  <a:cubicBezTo>
                    <a:pt x="2537" y="174"/>
                    <a:pt x="2536" y="172"/>
                    <a:pt x="2536" y="171"/>
                  </a:cubicBezTo>
                  <a:cubicBezTo>
                    <a:pt x="2534" y="168"/>
                    <a:pt x="2534" y="166"/>
                    <a:pt x="2533" y="163"/>
                  </a:cubicBezTo>
                  <a:cubicBezTo>
                    <a:pt x="2532" y="162"/>
                    <a:pt x="2532" y="161"/>
                    <a:pt x="2531" y="158"/>
                  </a:cubicBezTo>
                  <a:cubicBezTo>
                    <a:pt x="2529" y="156"/>
                    <a:pt x="2528" y="155"/>
                    <a:pt x="2527" y="152"/>
                  </a:cubicBezTo>
                  <a:cubicBezTo>
                    <a:pt x="2526" y="151"/>
                    <a:pt x="2526" y="150"/>
                    <a:pt x="2523" y="147"/>
                  </a:cubicBezTo>
                  <a:cubicBezTo>
                    <a:pt x="2522" y="145"/>
                    <a:pt x="2521" y="144"/>
                    <a:pt x="2520" y="141"/>
                  </a:cubicBezTo>
                  <a:cubicBezTo>
                    <a:pt x="2518" y="140"/>
                    <a:pt x="2518" y="139"/>
                    <a:pt x="2517" y="137"/>
                  </a:cubicBezTo>
                  <a:cubicBezTo>
                    <a:pt x="2516" y="135"/>
                    <a:pt x="2513" y="134"/>
                    <a:pt x="2512" y="131"/>
                  </a:cubicBezTo>
                  <a:cubicBezTo>
                    <a:pt x="2511" y="130"/>
                    <a:pt x="2509" y="128"/>
                    <a:pt x="2509" y="126"/>
                  </a:cubicBezTo>
                  <a:lnTo>
                    <a:pt x="2502" y="120"/>
                  </a:lnTo>
                  <a:cubicBezTo>
                    <a:pt x="2501" y="120"/>
                    <a:pt x="2501" y="119"/>
                    <a:pt x="2500" y="119"/>
                  </a:cubicBezTo>
                  <a:cubicBezTo>
                    <a:pt x="2497" y="116"/>
                    <a:pt x="2493" y="114"/>
                    <a:pt x="2491" y="113"/>
                  </a:cubicBezTo>
                  <a:lnTo>
                    <a:pt x="2312" y="12"/>
                  </a:lnTo>
                  <a:cubicBezTo>
                    <a:pt x="2299" y="5"/>
                    <a:pt x="2281" y="1"/>
                    <a:pt x="2263"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5" name="Google Shape;5635;p221"/>
          <p:cNvSpPr/>
          <p:nvPr/>
        </p:nvSpPr>
        <p:spPr>
          <a:xfrm>
            <a:off x="4753950" y="946488"/>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21"/>
          <p:cNvSpPr txBox="1"/>
          <p:nvPr>
            <p:ph idx="2" type="subTitle"/>
          </p:nvPr>
        </p:nvSpPr>
        <p:spPr>
          <a:xfrm>
            <a:off x="4808550" y="946500"/>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Challenges</a:t>
            </a:r>
            <a:endParaRPr/>
          </a:p>
          <a:p>
            <a:pPr indent="0" lvl="0" marL="0" rtl="0" algn="r">
              <a:spcBef>
                <a:spcPts val="1200"/>
              </a:spcBef>
              <a:spcAft>
                <a:spcPts val="1200"/>
              </a:spcAft>
              <a:buNone/>
            </a:pPr>
            <a:r>
              <a:t/>
            </a:r>
            <a:endParaRPr/>
          </a:p>
        </p:txBody>
      </p:sp>
      <p:grpSp>
        <p:nvGrpSpPr>
          <p:cNvPr id="5637" name="Google Shape;5637;p221"/>
          <p:cNvGrpSpPr/>
          <p:nvPr/>
        </p:nvGrpSpPr>
        <p:grpSpPr>
          <a:xfrm>
            <a:off x="1008377" y="1174476"/>
            <a:ext cx="2771366" cy="2711427"/>
            <a:chOff x="2321225" y="662550"/>
            <a:chExt cx="863650" cy="844971"/>
          </a:xfrm>
        </p:grpSpPr>
        <p:sp>
          <p:nvSpPr>
            <p:cNvPr id="5638" name="Google Shape;5638;p221"/>
            <p:cNvSpPr/>
            <p:nvPr/>
          </p:nvSpPr>
          <p:spPr>
            <a:xfrm>
              <a:off x="2321225" y="1008896"/>
              <a:ext cx="863650" cy="498625"/>
            </a:xfrm>
            <a:custGeom>
              <a:rect b="b" l="l" r="r" t="t"/>
              <a:pathLst>
                <a:path extrusionOk="0" h="19945" w="34546">
                  <a:moveTo>
                    <a:pt x="17273" y="0"/>
                  </a:moveTo>
                  <a:cubicBezTo>
                    <a:pt x="12693" y="0"/>
                    <a:pt x="8299" y="1050"/>
                    <a:pt x="5060" y="2920"/>
                  </a:cubicBezTo>
                  <a:cubicBezTo>
                    <a:pt x="1821" y="4791"/>
                    <a:pt x="1" y="7328"/>
                    <a:pt x="1" y="9972"/>
                  </a:cubicBezTo>
                  <a:cubicBezTo>
                    <a:pt x="1" y="12617"/>
                    <a:pt x="1821" y="15154"/>
                    <a:pt x="5060" y="17024"/>
                  </a:cubicBezTo>
                  <a:cubicBezTo>
                    <a:pt x="8299" y="18893"/>
                    <a:pt x="12693" y="19945"/>
                    <a:pt x="17273" y="19945"/>
                  </a:cubicBezTo>
                  <a:cubicBezTo>
                    <a:pt x="21854" y="19945"/>
                    <a:pt x="26247" y="18893"/>
                    <a:pt x="29486" y="17024"/>
                  </a:cubicBezTo>
                  <a:cubicBezTo>
                    <a:pt x="32726" y="15154"/>
                    <a:pt x="34545" y="12617"/>
                    <a:pt x="34545" y="9972"/>
                  </a:cubicBezTo>
                  <a:cubicBezTo>
                    <a:pt x="34545" y="7328"/>
                    <a:pt x="32726" y="4791"/>
                    <a:pt x="29486" y="2920"/>
                  </a:cubicBezTo>
                  <a:cubicBezTo>
                    <a:pt x="26247" y="1050"/>
                    <a:pt x="21854" y="0"/>
                    <a:pt x="1727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21"/>
            <p:cNvSpPr/>
            <p:nvPr/>
          </p:nvSpPr>
          <p:spPr>
            <a:xfrm>
              <a:off x="2433200" y="1084875"/>
              <a:ext cx="624700" cy="359050"/>
            </a:xfrm>
            <a:custGeom>
              <a:rect b="b" l="l" r="r" t="t"/>
              <a:pathLst>
                <a:path extrusionOk="0" h="14362" w="24988">
                  <a:moveTo>
                    <a:pt x="15280" y="0"/>
                  </a:moveTo>
                  <a:cubicBezTo>
                    <a:pt x="15135" y="0"/>
                    <a:pt x="14990" y="33"/>
                    <a:pt x="14879" y="97"/>
                  </a:cubicBezTo>
                  <a:lnTo>
                    <a:pt x="223" y="8558"/>
                  </a:lnTo>
                  <a:cubicBezTo>
                    <a:pt x="1" y="8685"/>
                    <a:pt x="1" y="8893"/>
                    <a:pt x="223" y="9020"/>
                  </a:cubicBezTo>
                  <a:lnTo>
                    <a:pt x="9307" y="14265"/>
                  </a:lnTo>
                  <a:cubicBezTo>
                    <a:pt x="9418" y="14329"/>
                    <a:pt x="9563" y="14361"/>
                    <a:pt x="9709" y="14361"/>
                  </a:cubicBezTo>
                  <a:cubicBezTo>
                    <a:pt x="9854" y="14361"/>
                    <a:pt x="9999" y="14329"/>
                    <a:pt x="10110" y="14265"/>
                  </a:cubicBezTo>
                  <a:lnTo>
                    <a:pt x="24766" y="5804"/>
                  </a:lnTo>
                  <a:cubicBezTo>
                    <a:pt x="24988" y="5677"/>
                    <a:pt x="24988" y="5469"/>
                    <a:pt x="24766" y="5342"/>
                  </a:cubicBezTo>
                  <a:lnTo>
                    <a:pt x="15682" y="97"/>
                  </a:lnTo>
                  <a:cubicBezTo>
                    <a:pt x="15571" y="33"/>
                    <a:pt x="15426" y="0"/>
                    <a:pt x="1528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21"/>
            <p:cNvSpPr/>
            <p:nvPr/>
          </p:nvSpPr>
          <p:spPr>
            <a:xfrm>
              <a:off x="2351650" y="1344300"/>
              <a:ext cx="187025" cy="98400"/>
            </a:xfrm>
            <a:custGeom>
              <a:rect b="b" l="l" r="r" t="t"/>
              <a:pathLst>
                <a:path extrusionOk="0" h="3936" w="7481">
                  <a:moveTo>
                    <a:pt x="3741" y="1"/>
                  </a:moveTo>
                  <a:cubicBezTo>
                    <a:pt x="2869" y="1"/>
                    <a:pt x="1996" y="193"/>
                    <a:pt x="1331" y="577"/>
                  </a:cubicBezTo>
                  <a:cubicBezTo>
                    <a:pt x="0" y="1345"/>
                    <a:pt x="0" y="2590"/>
                    <a:pt x="1331" y="3360"/>
                  </a:cubicBezTo>
                  <a:cubicBezTo>
                    <a:pt x="1996" y="3744"/>
                    <a:pt x="2869" y="3936"/>
                    <a:pt x="3741" y="3936"/>
                  </a:cubicBezTo>
                  <a:cubicBezTo>
                    <a:pt x="4613" y="3936"/>
                    <a:pt x="5485" y="3744"/>
                    <a:pt x="6149" y="3360"/>
                  </a:cubicBezTo>
                  <a:cubicBezTo>
                    <a:pt x="7480" y="2591"/>
                    <a:pt x="7480" y="1346"/>
                    <a:pt x="6149" y="577"/>
                  </a:cubicBezTo>
                  <a:cubicBezTo>
                    <a:pt x="5485" y="193"/>
                    <a:pt x="4613" y="1"/>
                    <a:pt x="3741"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221"/>
            <p:cNvSpPr/>
            <p:nvPr/>
          </p:nvSpPr>
          <p:spPr>
            <a:xfrm>
              <a:off x="2872850" y="1290300"/>
              <a:ext cx="305000" cy="163650"/>
            </a:xfrm>
            <a:custGeom>
              <a:rect b="b" l="l" r="r" t="t"/>
              <a:pathLst>
                <a:path extrusionOk="0" h="6546" w="12200">
                  <a:moveTo>
                    <a:pt x="7529" y="0"/>
                  </a:moveTo>
                  <a:cubicBezTo>
                    <a:pt x="6440" y="0"/>
                    <a:pt x="5352" y="240"/>
                    <a:pt x="4521" y="720"/>
                  </a:cubicBezTo>
                  <a:cubicBezTo>
                    <a:pt x="3114" y="1533"/>
                    <a:pt x="2899" y="2773"/>
                    <a:pt x="3879" y="3717"/>
                  </a:cubicBezTo>
                  <a:lnTo>
                    <a:pt x="224" y="5799"/>
                  </a:lnTo>
                  <a:cubicBezTo>
                    <a:pt x="1" y="5928"/>
                    <a:pt x="1" y="6136"/>
                    <a:pt x="224" y="6265"/>
                  </a:cubicBezTo>
                  <a:lnTo>
                    <a:pt x="551" y="6455"/>
                  </a:lnTo>
                  <a:cubicBezTo>
                    <a:pt x="657" y="6516"/>
                    <a:pt x="791" y="6546"/>
                    <a:pt x="926" y="6546"/>
                  </a:cubicBezTo>
                  <a:cubicBezTo>
                    <a:pt x="1078" y="6546"/>
                    <a:pt x="1231" y="6508"/>
                    <a:pt x="1345" y="6433"/>
                  </a:cubicBezTo>
                  <a:lnTo>
                    <a:pt x="4538" y="4200"/>
                  </a:lnTo>
                  <a:cubicBezTo>
                    <a:pt x="5367" y="4674"/>
                    <a:pt x="6449" y="4911"/>
                    <a:pt x="7531" y="4911"/>
                  </a:cubicBezTo>
                  <a:cubicBezTo>
                    <a:pt x="8619" y="4911"/>
                    <a:pt x="9707" y="4671"/>
                    <a:pt x="10537" y="4192"/>
                  </a:cubicBezTo>
                  <a:cubicBezTo>
                    <a:pt x="12200" y="3234"/>
                    <a:pt x="12200" y="1679"/>
                    <a:pt x="10537" y="720"/>
                  </a:cubicBezTo>
                  <a:cubicBezTo>
                    <a:pt x="9707" y="240"/>
                    <a:pt x="8618" y="0"/>
                    <a:pt x="752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221"/>
            <p:cNvSpPr/>
            <p:nvPr/>
          </p:nvSpPr>
          <p:spPr>
            <a:xfrm>
              <a:off x="2695200" y="1358625"/>
              <a:ext cx="222350" cy="135325"/>
            </a:xfrm>
            <a:custGeom>
              <a:rect b="b" l="l" r="r" t="t"/>
              <a:pathLst>
                <a:path extrusionOk="0" h="5413" w="8894">
                  <a:moveTo>
                    <a:pt x="8836" y="1"/>
                  </a:moveTo>
                  <a:cubicBezTo>
                    <a:pt x="8777" y="4"/>
                    <a:pt x="8689" y="35"/>
                    <a:pt x="8650" y="58"/>
                  </a:cubicBezTo>
                  <a:lnTo>
                    <a:pt x="8586" y="96"/>
                  </a:lnTo>
                  <a:cubicBezTo>
                    <a:pt x="8579" y="89"/>
                    <a:pt x="8570" y="84"/>
                    <a:pt x="8563" y="78"/>
                  </a:cubicBezTo>
                  <a:cubicBezTo>
                    <a:pt x="8547" y="70"/>
                    <a:pt x="8533" y="66"/>
                    <a:pt x="8518" y="65"/>
                  </a:cubicBezTo>
                  <a:cubicBezTo>
                    <a:pt x="8498" y="63"/>
                    <a:pt x="8476" y="62"/>
                    <a:pt x="8453" y="62"/>
                  </a:cubicBezTo>
                  <a:cubicBezTo>
                    <a:pt x="8144" y="62"/>
                    <a:pt x="7615" y="264"/>
                    <a:pt x="7430" y="372"/>
                  </a:cubicBezTo>
                  <a:cubicBezTo>
                    <a:pt x="7423" y="373"/>
                    <a:pt x="7415" y="373"/>
                    <a:pt x="7408" y="376"/>
                  </a:cubicBezTo>
                  <a:lnTo>
                    <a:pt x="7253" y="423"/>
                  </a:lnTo>
                  <a:cubicBezTo>
                    <a:pt x="7239" y="427"/>
                    <a:pt x="7227" y="433"/>
                    <a:pt x="7215" y="440"/>
                  </a:cubicBezTo>
                  <a:lnTo>
                    <a:pt x="4338" y="2142"/>
                  </a:lnTo>
                  <a:cubicBezTo>
                    <a:pt x="4312" y="2136"/>
                    <a:pt x="4288" y="2133"/>
                    <a:pt x="4264" y="2133"/>
                  </a:cubicBezTo>
                  <a:cubicBezTo>
                    <a:pt x="4224" y="2133"/>
                    <a:pt x="4188" y="2142"/>
                    <a:pt x="4157" y="2161"/>
                  </a:cubicBezTo>
                  <a:lnTo>
                    <a:pt x="3894" y="2317"/>
                  </a:lnTo>
                  <a:cubicBezTo>
                    <a:pt x="3873" y="2329"/>
                    <a:pt x="3856" y="2347"/>
                    <a:pt x="3840" y="2367"/>
                  </a:cubicBezTo>
                  <a:lnTo>
                    <a:pt x="440" y="4379"/>
                  </a:lnTo>
                  <a:cubicBezTo>
                    <a:pt x="231" y="4505"/>
                    <a:pt x="132" y="4745"/>
                    <a:pt x="180" y="4971"/>
                  </a:cubicBezTo>
                  <a:lnTo>
                    <a:pt x="89" y="5024"/>
                  </a:lnTo>
                  <a:cubicBezTo>
                    <a:pt x="77" y="5032"/>
                    <a:pt x="66" y="5042"/>
                    <a:pt x="56" y="5050"/>
                  </a:cubicBezTo>
                  <a:cubicBezTo>
                    <a:pt x="53" y="5053"/>
                    <a:pt x="51" y="5057"/>
                    <a:pt x="48" y="5059"/>
                  </a:cubicBezTo>
                  <a:cubicBezTo>
                    <a:pt x="42" y="5067"/>
                    <a:pt x="35" y="5075"/>
                    <a:pt x="30" y="5084"/>
                  </a:cubicBezTo>
                  <a:cubicBezTo>
                    <a:pt x="27" y="5088"/>
                    <a:pt x="26" y="5090"/>
                    <a:pt x="24" y="5094"/>
                  </a:cubicBezTo>
                  <a:cubicBezTo>
                    <a:pt x="17" y="5105"/>
                    <a:pt x="14" y="5116"/>
                    <a:pt x="10" y="5127"/>
                  </a:cubicBezTo>
                  <a:cubicBezTo>
                    <a:pt x="10" y="5129"/>
                    <a:pt x="9" y="5130"/>
                    <a:pt x="9" y="5131"/>
                  </a:cubicBezTo>
                  <a:cubicBezTo>
                    <a:pt x="4" y="5146"/>
                    <a:pt x="3" y="5158"/>
                    <a:pt x="1" y="5173"/>
                  </a:cubicBezTo>
                  <a:cubicBezTo>
                    <a:pt x="0" y="5205"/>
                    <a:pt x="9" y="5239"/>
                    <a:pt x="26" y="5269"/>
                  </a:cubicBezTo>
                  <a:cubicBezTo>
                    <a:pt x="60" y="5325"/>
                    <a:pt x="119" y="5357"/>
                    <a:pt x="181" y="5357"/>
                  </a:cubicBezTo>
                  <a:cubicBezTo>
                    <a:pt x="212" y="5357"/>
                    <a:pt x="243" y="5349"/>
                    <a:pt x="272" y="5332"/>
                  </a:cubicBezTo>
                  <a:lnTo>
                    <a:pt x="362" y="5279"/>
                  </a:lnTo>
                  <a:cubicBezTo>
                    <a:pt x="463" y="5366"/>
                    <a:pt x="593" y="5413"/>
                    <a:pt x="724" y="5413"/>
                  </a:cubicBezTo>
                  <a:cubicBezTo>
                    <a:pt x="821" y="5413"/>
                    <a:pt x="918" y="5388"/>
                    <a:pt x="1007" y="5336"/>
                  </a:cubicBezTo>
                  <a:lnTo>
                    <a:pt x="1461" y="5067"/>
                  </a:lnTo>
                  <a:lnTo>
                    <a:pt x="1698" y="5205"/>
                  </a:lnTo>
                  <a:lnTo>
                    <a:pt x="1802" y="5266"/>
                  </a:lnTo>
                  <a:lnTo>
                    <a:pt x="4056" y="3983"/>
                  </a:lnTo>
                  <a:cubicBezTo>
                    <a:pt x="4068" y="3975"/>
                    <a:pt x="4080" y="3968"/>
                    <a:pt x="4093" y="3958"/>
                  </a:cubicBezTo>
                  <a:cubicBezTo>
                    <a:pt x="4129" y="3930"/>
                    <a:pt x="4161" y="3892"/>
                    <a:pt x="4186" y="3851"/>
                  </a:cubicBezTo>
                  <a:cubicBezTo>
                    <a:pt x="4193" y="3837"/>
                    <a:pt x="4201" y="3823"/>
                    <a:pt x="4208" y="3809"/>
                  </a:cubicBezTo>
                  <a:cubicBezTo>
                    <a:pt x="4216" y="3790"/>
                    <a:pt x="4222" y="3773"/>
                    <a:pt x="4227" y="3754"/>
                  </a:cubicBezTo>
                  <a:cubicBezTo>
                    <a:pt x="4233" y="3730"/>
                    <a:pt x="4239" y="3707"/>
                    <a:pt x="4239" y="3684"/>
                  </a:cubicBezTo>
                  <a:lnTo>
                    <a:pt x="4239" y="3680"/>
                  </a:lnTo>
                  <a:cubicBezTo>
                    <a:pt x="4239" y="3666"/>
                    <a:pt x="4238" y="3654"/>
                    <a:pt x="4234" y="3641"/>
                  </a:cubicBezTo>
                  <a:lnTo>
                    <a:pt x="4231" y="3630"/>
                  </a:lnTo>
                  <a:cubicBezTo>
                    <a:pt x="4229" y="3624"/>
                    <a:pt x="4227" y="3618"/>
                    <a:pt x="4224" y="3611"/>
                  </a:cubicBezTo>
                  <a:lnTo>
                    <a:pt x="4217" y="3599"/>
                  </a:lnTo>
                  <a:cubicBezTo>
                    <a:pt x="4214" y="3595"/>
                    <a:pt x="4212" y="3590"/>
                    <a:pt x="4208" y="3587"/>
                  </a:cubicBezTo>
                  <a:cubicBezTo>
                    <a:pt x="4204" y="3583"/>
                    <a:pt x="4200" y="3580"/>
                    <a:pt x="4197" y="3577"/>
                  </a:cubicBezTo>
                  <a:cubicBezTo>
                    <a:pt x="4195" y="3575"/>
                    <a:pt x="4192" y="3572"/>
                    <a:pt x="4188" y="3571"/>
                  </a:cubicBezTo>
                  <a:cubicBezTo>
                    <a:pt x="4187" y="3571"/>
                    <a:pt x="4186" y="3569"/>
                    <a:pt x="4185" y="3568"/>
                  </a:cubicBezTo>
                  <a:cubicBezTo>
                    <a:pt x="4162" y="3556"/>
                    <a:pt x="4100" y="3520"/>
                    <a:pt x="4084" y="3510"/>
                  </a:cubicBezTo>
                  <a:lnTo>
                    <a:pt x="4083" y="3510"/>
                  </a:lnTo>
                  <a:lnTo>
                    <a:pt x="4400" y="3322"/>
                  </a:lnTo>
                  <a:cubicBezTo>
                    <a:pt x="4404" y="3320"/>
                    <a:pt x="4409" y="3320"/>
                    <a:pt x="4413" y="3320"/>
                  </a:cubicBezTo>
                  <a:cubicBezTo>
                    <a:pt x="4435" y="3315"/>
                    <a:pt x="4454" y="3308"/>
                    <a:pt x="4472" y="3298"/>
                  </a:cubicBezTo>
                  <a:lnTo>
                    <a:pt x="4735" y="3142"/>
                  </a:lnTo>
                  <a:cubicBezTo>
                    <a:pt x="4785" y="3113"/>
                    <a:pt x="4821" y="3061"/>
                    <a:pt x="4837" y="2992"/>
                  </a:cubicBezTo>
                  <a:lnTo>
                    <a:pt x="7714" y="1290"/>
                  </a:lnTo>
                  <a:cubicBezTo>
                    <a:pt x="7725" y="1281"/>
                    <a:pt x="7736" y="1272"/>
                    <a:pt x="7746" y="1263"/>
                  </a:cubicBezTo>
                  <a:lnTo>
                    <a:pt x="7748" y="1264"/>
                  </a:lnTo>
                  <a:lnTo>
                    <a:pt x="7864" y="1151"/>
                  </a:lnTo>
                  <a:cubicBezTo>
                    <a:pt x="7869" y="1146"/>
                    <a:pt x="7873" y="1140"/>
                    <a:pt x="7878" y="1135"/>
                  </a:cubicBezTo>
                  <a:cubicBezTo>
                    <a:pt x="8075" y="1017"/>
                    <a:pt x="8559" y="603"/>
                    <a:pt x="8671" y="329"/>
                  </a:cubicBezTo>
                  <a:cubicBezTo>
                    <a:pt x="8677" y="316"/>
                    <a:pt x="8677" y="295"/>
                    <a:pt x="8677" y="278"/>
                  </a:cubicBezTo>
                  <a:cubicBezTo>
                    <a:pt x="8677" y="265"/>
                    <a:pt x="8674" y="254"/>
                    <a:pt x="8672" y="243"/>
                  </a:cubicBezTo>
                  <a:lnTo>
                    <a:pt x="8733" y="206"/>
                  </a:lnTo>
                  <a:cubicBezTo>
                    <a:pt x="8771" y="185"/>
                    <a:pt x="8838" y="124"/>
                    <a:pt x="8869" y="75"/>
                  </a:cubicBezTo>
                  <a:lnTo>
                    <a:pt x="8869" y="76"/>
                  </a:lnTo>
                  <a:cubicBezTo>
                    <a:pt x="8872" y="72"/>
                    <a:pt x="8873" y="68"/>
                    <a:pt x="8875" y="65"/>
                  </a:cubicBezTo>
                  <a:cubicBezTo>
                    <a:pt x="8878" y="63"/>
                    <a:pt x="8878" y="62"/>
                    <a:pt x="8879" y="59"/>
                  </a:cubicBezTo>
                  <a:cubicBezTo>
                    <a:pt x="8883" y="52"/>
                    <a:pt x="8884" y="45"/>
                    <a:pt x="8885" y="39"/>
                  </a:cubicBezTo>
                  <a:lnTo>
                    <a:pt x="8885" y="33"/>
                  </a:lnTo>
                  <a:cubicBezTo>
                    <a:pt x="8893" y="30"/>
                    <a:pt x="8891" y="24"/>
                    <a:pt x="8889" y="19"/>
                  </a:cubicBezTo>
                  <a:cubicBezTo>
                    <a:pt x="8886" y="13"/>
                    <a:pt x="8881" y="10"/>
                    <a:pt x="8874" y="6"/>
                  </a:cubicBezTo>
                  <a:cubicBezTo>
                    <a:pt x="8873" y="6"/>
                    <a:pt x="8872" y="5"/>
                    <a:pt x="8870" y="5"/>
                  </a:cubicBezTo>
                  <a:cubicBezTo>
                    <a:pt x="8864" y="3"/>
                    <a:pt x="8858" y="1"/>
                    <a:pt x="8850"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21"/>
            <p:cNvSpPr/>
            <p:nvPr/>
          </p:nvSpPr>
          <p:spPr>
            <a:xfrm>
              <a:off x="2380925" y="705700"/>
              <a:ext cx="78250" cy="99300"/>
            </a:xfrm>
            <a:custGeom>
              <a:rect b="b" l="l" r="r" t="t"/>
              <a:pathLst>
                <a:path extrusionOk="0" h="3972" w="3130">
                  <a:moveTo>
                    <a:pt x="1857" y="1180"/>
                  </a:moveTo>
                  <a:cubicBezTo>
                    <a:pt x="1912" y="1180"/>
                    <a:pt x="1963" y="1193"/>
                    <a:pt x="2007" y="1218"/>
                  </a:cubicBezTo>
                  <a:cubicBezTo>
                    <a:pt x="2117" y="1281"/>
                    <a:pt x="2178" y="1419"/>
                    <a:pt x="2178" y="1606"/>
                  </a:cubicBezTo>
                  <a:cubicBezTo>
                    <a:pt x="2178" y="2012"/>
                    <a:pt x="1893" y="2505"/>
                    <a:pt x="1542" y="2709"/>
                  </a:cubicBezTo>
                  <a:cubicBezTo>
                    <a:pt x="1445" y="2765"/>
                    <a:pt x="1352" y="2793"/>
                    <a:pt x="1270" y="2793"/>
                  </a:cubicBezTo>
                  <a:cubicBezTo>
                    <a:pt x="1215" y="2793"/>
                    <a:pt x="1164" y="2781"/>
                    <a:pt x="1120" y="2755"/>
                  </a:cubicBezTo>
                  <a:cubicBezTo>
                    <a:pt x="1009" y="2691"/>
                    <a:pt x="949" y="2554"/>
                    <a:pt x="949" y="2366"/>
                  </a:cubicBezTo>
                  <a:cubicBezTo>
                    <a:pt x="949" y="1961"/>
                    <a:pt x="1234" y="1466"/>
                    <a:pt x="1585" y="1264"/>
                  </a:cubicBezTo>
                  <a:cubicBezTo>
                    <a:pt x="1682" y="1208"/>
                    <a:pt x="1775" y="1180"/>
                    <a:pt x="1857" y="1180"/>
                  </a:cubicBezTo>
                  <a:close/>
                  <a:moveTo>
                    <a:pt x="1857" y="1096"/>
                  </a:moveTo>
                  <a:cubicBezTo>
                    <a:pt x="1759" y="1096"/>
                    <a:pt x="1652" y="1128"/>
                    <a:pt x="1542" y="1192"/>
                  </a:cubicBezTo>
                  <a:cubicBezTo>
                    <a:pt x="1168" y="1409"/>
                    <a:pt x="863" y="1935"/>
                    <a:pt x="863" y="2368"/>
                  </a:cubicBezTo>
                  <a:cubicBezTo>
                    <a:pt x="863" y="2586"/>
                    <a:pt x="939" y="2750"/>
                    <a:pt x="1078" y="2829"/>
                  </a:cubicBezTo>
                  <a:cubicBezTo>
                    <a:pt x="1136" y="2861"/>
                    <a:pt x="1200" y="2879"/>
                    <a:pt x="1270" y="2879"/>
                  </a:cubicBezTo>
                  <a:cubicBezTo>
                    <a:pt x="1367" y="2879"/>
                    <a:pt x="1473" y="2846"/>
                    <a:pt x="1585" y="2783"/>
                  </a:cubicBezTo>
                  <a:cubicBezTo>
                    <a:pt x="1958" y="2566"/>
                    <a:pt x="2263" y="2040"/>
                    <a:pt x="2263" y="1607"/>
                  </a:cubicBezTo>
                  <a:cubicBezTo>
                    <a:pt x="2263" y="1389"/>
                    <a:pt x="2188" y="1225"/>
                    <a:pt x="2049" y="1145"/>
                  </a:cubicBezTo>
                  <a:cubicBezTo>
                    <a:pt x="1992" y="1113"/>
                    <a:pt x="1927" y="1096"/>
                    <a:pt x="1857" y="1096"/>
                  </a:cubicBezTo>
                  <a:close/>
                  <a:moveTo>
                    <a:pt x="2490" y="83"/>
                  </a:moveTo>
                  <a:cubicBezTo>
                    <a:pt x="2491" y="83"/>
                    <a:pt x="2493" y="83"/>
                    <a:pt x="2494" y="84"/>
                  </a:cubicBezTo>
                  <a:lnTo>
                    <a:pt x="2744" y="229"/>
                  </a:lnTo>
                  <a:cubicBezTo>
                    <a:pt x="2748" y="232"/>
                    <a:pt x="2751" y="238"/>
                    <a:pt x="2748" y="242"/>
                  </a:cubicBezTo>
                  <a:lnTo>
                    <a:pt x="2517" y="708"/>
                  </a:lnTo>
                  <a:cubicBezTo>
                    <a:pt x="2499" y="744"/>
                    <a:pt x="2502" y="796"/>
                    <a:pt x="2524" y="833"/>
                  </a:cubicBezTo>
                  <a:cubicBezTo>
                    <a:pt x="2552" y="882"/>
                    <a:pt x="2577" y="936"/>
                    <a:pt x="2597" y="996"/>
                  </a:cubicBezTo>
                  <a:cubicBezTo>
                    <a:pt x="2604" y="1018"/>
                    <a:pt x="2620" y="1038"/>
                    <a:pt x="2643" y="1048"/>
                  </a:cubicBezTo>
                  <a:cubicBezTo>
                    <a:pt x="2654" y="1053"/>
                    <a:pt x="2665" y="1055"/>
                    <a:pt x="2676" y="1055"/>
                  </a:cubicBezTo>
                  <a:cubicBezTo>
                    <a:pt x="2688" y="1055"/>
                    <a:pt x="2700" y="1053"/>
                    <a:pt x="2711" y="1047"/>
                  </a:cubicBezTo>
                  <a:lnTo>
                    <a:pt x="3043" y="898"/>
                  </a:lnTo>
                  <a:lnTo>
                    <a:pt x="3043" y="1329"/>
                  </a:lnTo>
                  <a:cubicBezTo>
                    <a:pt x="3043" y="1344"/>
                    <a:pt x="3031" y="1364"/>
                    <a:pt x="3021" y="1373"/>
                  </a:cubicBezTo>
                  <a:lnTo>
                    <a:pt x="2666" y="1622"/>
                  </a:lnTo>
                  <a:cubicBezTo>
                    <a:pt x="2635" y="1643"/>
                    <a:pt x="2607" y="1685"/>
                    <a:pt x="2599" y="1724"/>
                  </a:cubicBezTo>
                  <a:cubicBezTo>
                    <a:pt x="2577" y="1822"/>
                    <a:pt x="2547" y="1921"/>
                    <a:pt x="2510" y="2020"/>
                  </a:cubicBezTo>
                  <a:cubicBezTo>
                    <a:pt x="2494" y="2062"/>
                    <a:pt x="2508" y="2116"/>
                    <a:pt x="2541" y="2144"/>
                  </a:cubicBezTo>
                  <a:lnTo>
                    <a:pt x="2741" y="2317"/>
                  </a:lnTo>
                  <a:cubicBezTo>
                    <a:pt x="2746" y="2320"/>
                    <a:pt x="2747" y="2333"/>
                    <a:pt x="2745" y="2338"/>
                  </a:cubicBezTo>
                  <a:lnTo>
                    <a:pt x="2458" y="2833"/>
                  </a:lnTo>
                  <a:cubicBezTo>
                    <a:pt x="2456" y="2839"/>
                    <a:pt x="2449" y="2841"/>
                    <a:pt x="2442" y="2841"/>
                  </a:cubicBezTo>
                  <a:cubicBezTo>
                    <a:pt x="2441" y="2841"/>
                    <a:pt x="2440" y="2841"/>
                    <a:pt x="2439" y="2841"/>
                  </a:cubicBezTo>
                  <a:lnTo>
                    <a:pt x="2189" y="2753"/>
                  </a:lnTo>
                  <a:cubicBezTo>
                    <a:pt x="2178" y="2749"/>
                    <a:pt x="2167" y="2748"/>
                    <a:pt x="2156" y="2748"/>
                  </a:cubicBezTo>
                  <a:cubicBezTo>
                    <a:pt x="2122" y="2748"/>
                    <a:pt x="2087" y="2763"/>
                    <a:pt x="2066" y="2788"/>
                  </a:cubicBezTo>
                  <a:cubicBezTo>
                    <a:pt x="1999" y="2870"/>
                    <a:pt x="1927" y="2945"/>
                    <a:pt x="1854" y="3012"/>
                  </a:cubicBezTo>
                  <a:cubicBezTo>
                    <a:pt x="1826" y="3038"/>
                    <a:pt x="1804" y="3083"/>
                    <a:pt x="1800" y="3121"/>
                  </a:cubicBezTo>
                  <a:lnTo>
                    <a:pt x="1761" y="3554"/>
                  </a:lnTo>
                  <a:cubicBezTo>
                    <a:pt x="1760" y="3568"/>
                    <a:pt x="1747" y="3588"/>
                    <a:pt x="1735" y="3594"/>
                  </a:cubicBezTo>
                  <a:lnTo>
                    <a:pt x="1362" y="3811"/>
                  </a:lnTo>
                  <a:lnTo>
                    <a:pt x="1326" y="3450"/>
                  </a:lnTo>
                  <a:cubicBezTo>
                    <a:pt x="1322" y="3425"/>
                    <a:pt x="1311" y="3404"/>
                    <a:pt x="1291" y="3391"/>
                  </a:cubicBezTo>
                  <a:cubicBezTo>
                    <a:pt x="1277" y="3381"/>
                    <a:pt x="1259" y="3376"/>
                    <a:pt x="1241" y="3376"/>
                  </a:cubicBezTo>
                  <a:cubicBezTo>
                    <a:pt x="1235" y="3376"/>
                    <a:pt x="1228" y="3376"/>
                    <a:pt x="1222" y="3378"/>
                  </a:cubicBezTo>
                  <a:cubicBezTo>
                    <a:pt x="1166" y="3390"/>
                    <a:pt x="1110" y="3396"/>
                    <a:pt x="1057" y="3396"/>
                  </a:cubicBezTo>
                  <a:cubicBezTo>
                    <a:pt x="1053" y="3396"/>
                    <a:pt x="1049" y="3396"/>
                    <a:pt x="1045" y="3396"/>
                  </a:cubicBezTo>
                  <a:cubicBezTo>
                    <a:pt x="1003" y="3396"/>
                    <a:pt x="956" y="3419"/>
                    <a:pt x="934" y="3453"/>
                  </a:cubicBezTo>
                  <a:lnTo>
                    <a:pt x="646" y="3885"/>
                  </a:lnTo>
                  <a:cubicBezTo>
                    <a:pt x="645" y="3887"/>
                    <a:pt x="641" y="3889"/>
                    <a:pt x="638" y="3889"/>
                  </a:cubicBezTo>
                  <a:cubicBezTo>
                    <a:pt x="636" y="3889"/>
                    <a:pt x="635" y="3888"/>
                    <a:pt x="634" y="3888"/>
                  </a:cubicBezTo>
                  <a:lnTo>
                    <a:pt x="383" y="3743"/>
                  </a:lnTo>
                  <a:cubicBezTo>
                    <a:pt x="379" y="3740"/>
                    <a:pt x="377" y="3734"/>
                    <a:pt x="379" y="3730"/>
                  </a:cubicBezTo>
                  <a:lnTo>
                    <a:pt x="610" y="3264"/>
                  </a:lnTo>
                  <a:cubicBezTo>
                    <a:pt x="629" y="3228"/>
                    <a:pt x="626" y="3175"/>
                    <a:pt x="604" y="3139"/>
                  </a:cubicBezTo>
                  <a:cubicBezTo>
                    <a:pt x="574" y="3090"/>
                    <a:pt x="549" y="3036"/>
                    <a:pt x="531" y="2976"/>
                  </a:cubicBezTo>
                  <a:cubicBezTo>
                    <a:pt x="522" y="2953"/>
                    <a:pt x="506" y="2934"/>
                    <a:pt x="484" y="2923"/>
                  </a:cubicBezTo>
                  <a:cubicBezTo>
                    <a:pt x="474" y="2918"/>
                    <a:pt x="461" y="2916"/>
                    <a:pt x="450" y="2916"/>
                  </a:cubicBezTo>
                  <a:cubicBezTo>
                    <a:pt x="439" y="2916"/>
                    <a:pt x="427" y="2918"/>
                    <a:pt x="418" y="2922"/>
                  </a:cubicBezTo>
                  <a:lnTo>
                    <a:pt x="87" y="3072"/>
                  </a:lnTo>
                  <a:lnTo>
                    <a:pt x="87" y="2639"/>
                  </a:lnTo>
                  <a:cubicBezTo>
                    <a:pt x="87" y="2626"/>
                    <a:pt x="98" y="2604"/>
                    <a:pt x="108" y="2597"/>
                  </a:cubicBezTo>
                  <a:lnTo>
                    <a:pt x="462" y="2346"/>
                  </a:lnTo>
                  <a:cubicBezTo>
                    <a:pt x="493" y="2327"/>
                    <a:pt x="521" y="2283"/>
                    <a:pt x="530" y="2246"/>
                  </a:cubicBezTo>
                  <a:cubicBezTo>
                    <a:pt x="551" y="2148"/>
                    <a:pt x="580" y="2049"/>
                    <a:pt x="617" y="1949"/>
                  </a:cubicBezTo>
                  <a:cubicBezTo>
                    <a:pt x="633" y="1908"/>
                    <a:pt x="620" y="1854"/>
                    <a:pt x="586" y="1826"/>
                  </a:cubicBezTo>
                  <a:lnTo>
                    <a:pt x="387" y="1652"/>
                  </a:lnTo>
                  <a:cubicBezTo>
                    <a:pt x="382" y="1648"/>
                    <a:pt x="380" y="1637"/>
                    <a:pt x="383" y="1632"/>
                  </a:cubicBezTo>
                  <a:lnTo>
                    <a:pt x="669" y="1136"/>
                  </a:lnTo>
                  <a:cubicBezTo>
                    <a:pt x="671" y="1131"/>
                    <a:pt x="678" y="1128"/>
                    <a:pt x="684" y="1128"/>
                  </a:cubicBezTo>
                  <a:cubicBezTo>
                    <a:pt x="685" y="1128"/>
                    <a:pt x="687" y="1128"/>
                    <a:pt x="689" y="1129"/>
                  </a:cubicBezTo>
                  <a:lnTo>
                    <a:pt x="939" y="1217"/>
                  </a:lnTo>
                  <a:cubicBezTo>
                    <a:pt x="950" y="1220"/>
                    <a:pt x="961" y="1222"/>
                    <a:pt x="973" y="1222"/>
                  </a:cubicBezTo>
                  <a:cubicBezTo>
                    <a:pt x="1006" y="1222"/>
                    <a:pt x="1041" y="1208"/>
                    <a:pt x="1061" y="1182"/>
                  </a:cubicBezTo>
                  <a:cubicBezTo>
                    <a:pt x="1128" y="1100"/>
                    <a:pt x="1200" y="1024"/>
                    <a:pt x="1273" y="956"/>
                  </a:cubicBezTo>
                  <a:cubicBezTo>
                    <a:pt x="1302" y="931"/>
                    <a:pt x="1323" y="885"/>
                    <a:pt x="1328" y="848"/>
                  </a:cubicBezTo>
                  <a:lnTo>
                    <a:pt x="1366" y="415"/>
                  </a:lnTo>
                  <a:cubicBezTo>
                    <a:pt x="1368" y="403"/>
                    <a:pt x="1380" y="382"/>
                    <a:pt x="1392" y="376"/>
                  </a:cubicBezTo>
                  <a:lnTo>
                    <a:pt x="1766" y="160"/>
                  </a:lnTo>
                  <a:lnTo>
                    <a:pt x="1803" y="522"/>
                  </a:lnTo>
                  <a:cubicBezTo>
                    <a:pt x="1805" y="547"/>
                    <a:pt x="1817" y="567"/>
                    <a:pt x="1836" y="581"/>
                  </a:cubicBezTo>
                  <a:cubicBezTo>
                    <a:pt x="1850" y="591"/>
                    <a:pt x="1868" y="596"/>
                    <a:pt x="1887" y="596"/>
                  </a:cubicBezTo>
                  <a:cubicBezTo>
                    <a:pt x="1893" y="596"/>
                    <a:pt x="1899" y="595"/>
                    <a:pt x="1906" y="594"/>
                  </a:cubicBezTo>
                  <a:cubicBezTo>
                    <a:pt x="1962" y="582"/>
                    <a:pt x="2018" y="575"/>
                    <a:pt x="2070" y="575"/>
                  </a:cubicBezTo>
                  <a:cubicBezTo>
                    <a:pt x="2074" y="575"/>
                    <a:pt x="2078" y="575"/>
                    <a:pt x="2082" y="575"/>
                  </a:cubicBezTo>
                  <a:cubicBezTo>
                    <a:pt x="2084" y="576"/>
                    <a:pt x="2086" y="576"/>
                    <a:pt x="2088" y="576"/>
                  </a:cubicBezTo>
                  <a:cubicBezTo>
                    <a:pt x="2131" y="576"/>
                    <a:pt x="2172" y="551"/>
                    <a:pt x="2194" y="519"/>
                  </a:cubicBezTo>
                  <a:lnTo>
                    <a:pt x="2481" y="87"/>
                  </a:lnTo>
                  <a:cubicBezTo>
                    <a:pt x="2483" y="84"/>
                    <a:pt x="2486" y="83"/>
                    <a:pt x="2490" y="83"/>
                  </a:cubicBezTo>
                  <a:close/>
                  <a:moveTo>
                    <a:pt x="2490" y="1"/>
                  </a:moveTo>
                  <a:cubicBezTo>
                    <a:pt x="2460" y="1"/>
                    <a:pt x="2429" y="15"/>
                    <a:pt x="2412" y="43"/>
                  </a:cubicBezTo>
                  <a:lnTo>
                    <a:pt x="2124" y="475"/>
                  </a:lnTo>
                  <a:cubicBezTo>
                    <a:pt x="2117" y="485"/>
                    <a:pt x="2098" y="493"/>
                    <a:pt x="2085" y="493"/>
                  </a:cubicBezTo>
                  <a:lnTo>
                    <a:pt x="2083" y="493"/>
                  </a:lnTo>
                  <a:cubicBezTo>
                    <a:pt x="2079" y="493"/>
                    <a:pt x="2074" y="493"/>
                    <a:pt x="2070" y="493"/>
                  </a:cubicBezTo>
                  <a:cubicBezTo>
                    <a:pt x="2011" y="493"/>
                    <a:pt x="1948" y="499"/>
                    <a:pt x="1885" y="514"/>
                  </a:cubicBezTo>
                  <a:lnTo>
                    <a:pt x="1848" y="136"/>
                  </a:lnTo>
                  <a:cubicBezTo>
                    <a:pt x="1845" y="109"/>
                    <a:pt x="1830" y="87"/>
                    <a:pt x="1809" y="75"/>
                  </a:cubicBezTo>
                  <a:cubicBezTo>
                    <a:pt x="1799" y="70"/>
                    <a:pt x="1789" y="67"/>
                    <a:pt x="1778" y="67"/>
                  </a:cubicBezTo>
                  <a:cubicBezTo>
                    <a:pt x="1765" y="67"/>
                    <a:pt x="1751" y="71"/>
                    <a:pt x="1738" y="79"/>
                  </a:cubicBezTo>
                  <a:lnTo>
                    <a:pt x="1348" y="304"/>
                  </a:lnTo>
                  <a:cubicBezTo>
                    <a:pt x="1313" y="325"/>
                    <a:pt x="1285" y="369"/>
                    <a:pt x="1281" y="409"/>
                  </a:cubicBezTo>
                  <a:lnTo>
                    <a:pt x="1243" y="842"/>
                  </a:lnTo>
                  <a:cubicBezTo>
                    <a:pt x="1241" y="858"/>
                    <a:pt x="1229" y="884"/>
                    <a:pt x="1215" y="896"/>
                  </a:cubicBezTo>
                  <a:cubicBezTo>
                    <a:pt x="1141" y="966"/>
                    <a:pt x="1065" y="1043"/>
                    <a:pt x="996" y="1128"/>
                  </a:cubicBezTo>
                  <a:cubicBezTo>
                    <a:pt x="992" y="1134"/>
                    <a:pt x="982" y="1138"/>
                    <a:pt x="973" y="1138"/>
                  </a:cubicBezTo>
                  <a:cubicBezTo>
                    <a:pt x="971" y="1138"/>
                    <a:pt x="968" y="1138"/>
                    <a:pt x="966" y="1137"/>
                  </a:cubicBezTo>
                  <a:lnTo>
                    <a:pt x="715" y="1049"/>
                  </a:lnTo>
                  <a:cubicBezTo>
                    <a:pt x="706" y="1046"/>
                    <a:pt x="695" y="1044"/>
                    <a:pt x="685" y="1044"/>
                  </a:cubicBezTo>
                  <a:cubicBezTo>
                    <a:pt x="650" y="1044"/>
                    <a:pt x="614" y="1064"/>
                    <a:pt x="596" y="1095"/>
                  </a:cubicBezTo>
                  <a:lnTo>
                    <a:pt x="310" y="1590"/>
                  </a:lnTo>
                  <a:cubicBezTo>
                    <a:pt x="286" y="1631"/>
                    <a:pt x="296" y="1685"/>
                    <a:pt x="331" y="1716"/>
                  </a:cubicBezTo>
                  <a:lnTo>
                    <a:pt x="532" y="1890"/>
                  </a:lnTo>
                  <a:cubicBezTo>
                    <a:pt x="539" y="1896"/>
                    <a:pt x="543" y="1911"/>
                    <a:pt x="539" y="1921"/>
                  </a:cubicBezTo>
                  <a:cubicBezTo>
                    <a:pt x="501" y="2024"/>
                    <a:pt x="470" y="2127"/>
                    <a:pt x="447" y="2228"/>
                  </a:cubicBezTo>
                  <a:cubicBezTo>
                    <a:pt x="444" y="2245"/>
                    <a:pt x="426" y="2270"/>
                    <a:pt x="414" y="2278"/>
                  </a:cubicBezTo>
                  <a:lnTo>
                    <a:pt x="59" y="2529"/>
                  </a:lnTo>
                  <a:cubicBezTo>
                    <a:pt x="26" y="2552"/>
                    <a:pt x="1" y="2598"/>
                    <a:pt x="1" y="2639"/>
                  </a:cubicBezTo>
                  <a:lnTo>
                    <a:pt x="1" y="3089"/>
                  </a:lnTo>
                  <a:cubicBezTo>
                    <a:pt x="1" y="3117"/>
                    <a:pt x="12" y="3140"/>
                    <a:pt x="33" y="3154"/>
                  </a:cubicBezTo>
                  <a:cubicBezTo>
                    <a:pt x="44" y="3160"/>
                    <a:pt x="56" y="3164"/>
                    <a:pt x="70" y="3164"/>
                  </a:cubicBezTo>
                  <a:cubicBezTo>
                    <a:pt x="81" y="3164"/>
                    <a:pt x="93" y="3161"/>
                    <a:pt x="104" y="3156"/>
                  </a:cubicBezTo>
                  <a:lnTo>
                    <a:pt x="450" y="3001"/>
                  </a:lnTo>
                  <a:cubicBezTo>
                    <a:pt x="471" y="3067"/>
                    <a:pt x="498" y="3128"/>
                    <a:pt x="532" y="3181"/>
                  </a:cubicBezTo>
                  <a:cubicBezTo>
                    <a:pt x="539" y="3194"/>
                    <a:pt x="541" y="3216"/>
                    <a:pt x="536" y="3226"/>
                  </a:cubicBezTo>
                  <a:lnTo>
                    <a:pt x="304" y="3691"/>
                  </a:lnTo>
                  <a:cubicBezTo>
                    <a:pt x="283" y="3736"/>
                    <a:pt x="299" y="3790"/>
                    <a:pt x="342" y="3814"/>
                  </a:cubicBezTo>
                  <a:lnTo>
                    <a:pt x="592" y="3959"/>
                  </a:lnTo>
                  <a:cubicBezTo>
                    <a:pt x="606" y="3968"/>
                    <a:pt x="623" y="3971"/>
                    <a:pt x="639" y="3971"/>
                  </a:cubicBezTo>
                  <a:cubicBezTo>
                    <a:pt x="668" y="3971"/>
                    <a:pt x="699" y="3958"/>
                    <a:pt x="721" y="3928"/>
                  </a:cubicBezTo>
                  <a:lnTo>
                    <a:pt x="1009" y="3495"/>
                  </a:lnTo>
                  <a:cubicBezTo>
                    <a:pt x="1015" y="3487"/>
                    <a:pt x="1030" y="3476"/>
                    <a:pt x="1044" y="3476"/>
                  </a:cubicBezTo>
                  <a:cubicBezTo>
                    <a:pt x="1045" y="3476"/>
                    <a:pt x="1047" y="3477"/>
                    <a:pt x="1048" y="3477"/>
                  </a:cubicBezTo>
                  <a:cubicBezTo>
                    <a:pt x="1055" y="3477"/>
                    <a:pt x="1062" y="3477"/>
                    <a:pt x="1069" y="3477"/>
                  </a:cubicBezTo>
                  <a:cubicBezTo>
                    <a:pt x="1126" y="3477"/>
                    <a:pt x="1186" y="3470"/>
                    <a:pt x="1246" y="3456"/>
                  </a:cubicBezTo>
                  <a:lnTo>
                    <a:pt x="1284" y="3835"/>
                  </a:lnTo>
                  <a:cubicBezTo>
                    <a:pt x="1286" y="3862"/>
                    <a:pt x="1301" y="3884"/>
                    <a:pt x="1322" y="3895"/>
                  </a:cubicBezTo>
                  <a:cubicBezTo>
                    <a:pt x="1332" y="3900"/>
                    <a:pt x="1342" y="3903"/>
                    <a:pt x="1353" y="3903"/>
                  </a:cubicBezTo>
                  <a:cubicBezTo>
                    <a:pt x="1367" y="3903"/>
                    <a:pt x="1381" y="3899"/>
                    <a:pt x="1394" y="3892"/>
                  </a:cubicBezTo>
                  <a:lnTo>
                    <a:pt x="1783" y="3667"/>
                  </a:lnTo>
                  <a:cubicBezTo>
                    <a:pt x="1818" y="3646"/>
                    <a:pt x="1846" y="3601"/>
                    <a:pt x="1850" y="3561"/>
                  </a:cubicBezTo>
                  <a:lnTo>
                    <a:pt x="1889" y="3128"/>
                  </a:lnTo>
                  <a:cubicBezTo>
                    <a:pt x="1890" y="3112"/>
                    <a:pt x="1903" y="3086"/>
                    <a:pt x="1916" y="3075"/>
                  </a:cubicBezTo>
                  <a:cubicBezTo>
                    <a:pt x="1992" y="3005"/>
                    <a:pt x="2066" y="2927"/>
                    <a:pt x="2135" y="2843"/>
                  </a:cubicBezTo>
                  <a:cubicBezTo>
                    <a:pt x="2139" y="2836"/>
                    <a:pt x="2150" y="2832"/>
                    <a:pt x="2158" y="2832"/>
                  </a:cubicBezTo>
                  <a:cubicBezTo>
                    <a:pt x="2161" y="2832"/>
                    <a:pt x="2163" y="2833"/>
                    <a:pt x="2165" y="2833"/>
                  </a:cubicBezTo>
                  <a:lnTo>
                    <a:pt x="2416" y="2921"/>
                  </a:lnTo>
                  <a:cubicBezTo>
                    <a:pt x="2426" y="2925"/>
                    <a:pt x="2436" y="2926"/>
                    <a:pt x="2446" y="2926"/>
                  </a:cubicBezTo>
                  <a:cubicBezTo>
                    <a:pt x="2482" y="2926"/>
                    <a:pt x="2518" y="2907"/>
                    <a:pt x="2536" y="2876"/>
                  </a:cubicBezTo>
                  <a:lnTo>
                    <a:pt x="2823" y="2380"/>
                  </a:lnTo>
                  <a:cubicBezTo>
                    <a:pt x="2845" y="2340"/>
                    <a:pt x="2836" y="2284"/>
                    <a:pt x="2800" y="2253"/>
                  </a:cubicBezTo>
                  <a:lnTo>
                    <a:pt x="2601" y="2081"/>
                  </a:lnTo>
                  <a:cubicBezTo>
                    <a:pt x="2592" y="2076"/>
                    <a:pt x="2588" y="2060"/>
                    <a:pt x="2592" y="2051"/>
                  </a:cubicBezTo>
                  <a:cubicBezTo>
                    <a:pt x="2632" y="1948"/>
                    <a:pt x="2663" y="1844"/>
                    <a:pt x="2684" y="1744"/>
                  </a:cubicBezTo>
                  <a:cubicBezTo>
                    <a:pt x="2686" y="1727"/>
                    <a:pt x="2704" y="1703"/>
                    <a:pt x="2716" y="1694"/>
                  </a:cubicBezTo>
                  <a:lnTo>
                    <a:pt x="3071" y="1443"/>
                  </a:lnTo>
                  <a:cubicBezTo>
                    <a:pt x="3105" y="1420"/>
                    <a:pt x="3129" y="1374"/>
                    <a:pt x="3129" y="1332"/>
                  </a:cubicBezTo>
                  <a:lnTo>
                    <a:pt x="3129" y="883"/>
                  </a:lnTo>
                  <a:cubicBezTo>
                    <a:pt x="3129" y="854"/>
                    <a:pt x="3118" y="832"/>
                    <a:pt x="3097" y="818"/>
                  </a:cubicBezTo>
                  <a:cubicBezTo>
                    <a:pt x="3087" y="811"/>
                    <a:pt x="3074" y="808"/>
                    <a:pt x="3061" y="808"/>
                  </a:cubicBezTo>
                  <a:cubicBezTo>
                    <a:pt x="3050" y="808"/>
                    <a:pt x="3038" y="811"/>
                    <a:pt x="3026" y="816"/>
                  </a:cubicBezTo>
                  <a:lnTo>
                    <a:pt x="2679" y="971"/>
                  </a:lnTo>
                  <a:cubicBezTo>
                    <a:pt x="2658" y="905"/>
                    <a:pt x="2631" y="844"/>
                    <a:pt x="2598" y="790"/>
                  </a:cubicBezTo>
                  <a:cubicBezTo>
                    <a:pt x="2589" y="779"/>
                    <a:pt x="2588" y="756"/>
                    <a:pt x="2593" y="746"/>
                  </a:cubicBezTo>
                  <a:lnTo>
                    <a:pt x="2825" y="280"/>
                  </a:lnTo>
                  <a:cubicBezTo>
                    <a:pt x="2846" y="237"/>
                    <a:pt x="2830" y="182"/>
                    <a:pt x="2788" y="157"/>
                  </a:cubicBezTo>
                  <a:lnTo>
                    <a:pt x="2537" y="13"/>
                  </a:lnTo>
                  <a:cubicBezTo>
                    <a:pt x="2522" y="5"/>
                    <a:pt x="2506" y="1"/>
                    <a:pt x="2490"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221"/>
            <p:cNvSpPr/>
            <p:nvPr/>
          </p:nvSpPr>
          <p:spPr>
            <a:xfrm>
              <a:off x="2469675" y="688875"/>
              <a:ext cx="50800" cy="70275"/>
            </a:xfrm>
            <a:custGeom>
              <a:rect b="b" l="l" r="r" t="t"/>
              <a:pathLst>
                <a:path extrusionOk="0" h="2811" w="2032">
                  <a:moveTo>
                    <a:pt x="1236" y="859"/>
                  </a:moveTo>
                  <a:cubicBezTo>
                    <a:pt x="1247" y="859"/>
                    <a:pt x="1256" y="860"/>
                    <a:pt x="1266" y="862"/>
                  </a:cubicBezTo>
                  <a:cubicBezTo>
                    <a:pt x="1318" y="871"/>
                    <a:pt x="1355" y="906"/>
                    <a:pt x="1377" y="963"/>
                  </a:cubicBezTo>
                  <a:cubicBezTo>
                    <a:pt x="1449" y="1155"/>
                    <a:pt x="1338" y="1506"/>
                    <a:pt x="1126" y="1746"/>
                  </a:cubicBezTo>
                  <a:cubicBezTo>
                    <a:pt x="1013" y="1874"/>
                    <a:pt x="888" y="1949"/>
                    <a:pt x="792" y="1949"/>
                  </a:cubicBezTo>
                  <a:cubicBezTo>
                    <a:pt x="783" y="1949"/>
                    <a:pt x="773" y="1948"/>
                    <a:pt x="765" y="1946"/>
                  </a:cubicBezTo>
                  <a:cubicBezTo>
                    <a:pt x="713" y="1937"/>
                    <a:pt x="675" y="1902"/>
                    <a:pt x="653" y="1844"/>
                  </a:cubicBezTo>
                  <a:cubicBezTo>
                    <a:pt x="582" y="1657"/>
                    <a:pt x="697" y="1298"/>
                    <a:pt x="905" y="1062"/>
                  </a:cubicBezTo>
                  <a:cubicBezTo>
                    <a:pt x="1018" y="935"/>
                    <a:pt x="1141" y="859"/>
                    <a:pt x="1236" y="859"/>
                  </a:cubicBezTo>
                  <a:close/>
                  <a:moveTo>
                    <a:pt x="1237" y="776"/>
                  </a:moveTo>
                  <a:cubicBezTo>
                    <a:pt x="1116" y="776"/>
                    <a:pt x="972" y="860"/>
                    <a:pt x="842" y="1007"/>
                  </a:cubicBezTo>
                  <a:cubicBezTo>
                    <a:pt x="607" y="1272"/>
                    <a:pt x="489" y="1654"/>
                    <a:pt x="575" y="1875"/>
                  </a:cubicBezTo>
                  <a:cubicBezTo>
                    <a:pt x="607" y="1960"/>
                    <a:pt x="669" y="2016"/>
                    <a:pt x="749" y="2030"/>
                  </a:cubicBezTo>
                  <a:cubicBezTo>
                    <a:pt x="763" y="2032"/>
                    <a:pt x="778" y="2034"/>
                    <a:pt x="792" y="2034"/>
                  </a:cubicBezTo>
                  <a:cubicBezTo>
                    <a:pt x="914" y="2034"/>
                    <a:pt x="1059" y="1950"/>
                    <a:pt x="1187" y="1803"/>
                  </a:cubicBezTo>
                  <a:cubicBezTo>
                    <a:pt x="1422" y="1537"/>
                    <a:pt x="1540" y="1155"/>
                    <a:pt x="1454" y="935"/>
                  </a:cubicBezTo>
                  <a:cubicBezTo>
                    <a:pt x="1422" y="849"/>
                    <a:pt x="1360" y="793"/>
                    <a:pt x="1281" y="780"/>
                  </a:cubicBezTo>
                  <a:cubicBezTo>
                    <a:pt x="1267" y="777"/>
                    <a:pt x="1252" y="776"/>
                    <a:pt x="1237" y="776"/>
                  </a:cubicBezTo>
                  <a:close/>
                  <a:moveTo>
                    <a:pt x="1516" y="84"/>
                  </a:moveTo>
                  <a:lnTo>
                    <a:pt x="1452" y="348"/>
                  </a:lnTo>
                  <a:cubicBezTo>
                    <a:pt x="1441" y="396"/>
                    <a:pt x="1467" y="447"/>
                    <a:pt x="1511" y="470"/>
                  </a:cubicBezTo>
                  <a:cubicBezTo>
                    <a:pt x="1524" y="476"/>
                    <a:pt x="1537" y="483"/>
                    <a:pt x="1550" y="493"/>
                  </a:cubicBezTo>
                  <a:cubicBezTo>
                    <a:pt x="1567" y="505"/>
                    <a:pt x="1586" y="511"/>
                    <a:pt x="1606" y="511"/>
                  </a:cubicBezTo>
                  <a:cubicBezTo>
                    <a:pt x="1635" y="511"/>
                    <a:pt x="1665" y="499"/>
                    <a:pt x="1689" y="476"/>
                  </a:cubicBezTo>
                  <a:lnTo>
                    <a:pt x="1872" y="292"/>
                  </a:lnTo>
                  <a:lnTo>
                    <a:pt x="1933" y="451"/>
                  </a:lnTo>
                  <a:cubicBezTo>
                    <a:pt x="1937" y="462"/>
                    <a:pt x="1933" y="489"/>
                    <a:pt x="1919" y="507"/>
                  </a:cubicBezTo>
                  <a:lnTo>
                    <a:pt x="1742" y="735"/>
                  </a:lnTo>
                  <a:cubicBezTo>
                    <a:pt x="1715" y="770"/>
                    <a:pt x="1696" y="824"/>
                    <a:pt x="1697" y="864"/>
                  </a:cubicBezTo>
                  <a:cubicBezTo>
                    <a:pt x="1697" y="906"/>
                    <a:pt x="1696" y="948"/>
                    <a:pt x="1691" y="993"/>
                  </a:cubicBezTo>
                  <a:cubicBezTo>
                    <a:pt x="1689" y="1020"/>
                    <a:pt x="1696" y="1045"/>
                    <a:pt x="1712" y="1065"/>
                  </a:cubicBezTo>
                  <a:cubicBezTo>
                    <a:pt x="1731" y="1084"/>
                    <a:pt x="1756" y="1096"/>
                    <a:pt x="1784" y="1096"/>
                  </a:cubicBezTo>
                  <a:lnTo>
                    <a:pt x="1909" y="1097"/>
                  </a:lnTo>
                  <a:lnTo>
                    <a:pt x="1813" y="1406"/>
                  </a:lnTo>
                  <a:cubicBezTo>
                    <a:pt x="1808" y="1422"/>
                    <a:pt x="1785" y="1447"/>
                    <a:pt x="1763" y="1453"/>
                  </a:cubicBezTo>
                  <a:lnTo>
                    <a:pt x="1616" y="1498"/>
                  </a:lnTo>
                  <a:cubicBezTo>
                    <a:pt x="1572" y="1513"/>
                    <a:pt x="1524" y="1552"/>
                    <a:pt x="1504" y="1592"/>
                  </a:cubicBezTo>
                  <a:cubicBezTo>
                    <a:pt x="1478" y="1645"/>
                    <a:pt x="1449" y="1697"/>
                    <a:pt x="1418" y="1746"/>
                  </a:cubicBezTo>
                  <a:cubicBezTo>
                    <a:pt x="1397" y="1779"/>
                    <a:pt x="1381" y="1836"/>
                    <a:pt x="1391" y="1879"/>
                  </a:cubicBezTo>
                  <a:lnTo>
                    <a:pt x="1433" y="2058"/>
                  </a:lnTo>
                  <a:cubicBezTo>
                    <a:pt x="1437" y="2068"/>
                    <a:pt x="1428" y="2099"/>
                    <a:pt x="1412" y="2118"/>
                  </a:cubicBezTo>
                  <a:lnTo>
                    <a:pt x="1209" y="2350"/>
                  </a:lnTo>
                  <a:lnTo>
                    <a:pt x="1204" y="2354"/>
                  </a:lnTo>
                  <a:lnTo>
                    <a:pt x="1136" y="2236"/>
                  </a:lnTo>
                  <a:cubicBezTo>
                    <a:pt x="1126" y="2216"/>
                    <a:pt x="1106" y="2202"/>
                    <a:pt x="1085" y="2197"/>
                  </a:cubicBezTo>
                  <a:cubicBezTo>
                    <a:pt x="1079" y="2196"/>
                    <a:pt x="1074" y="2196"/>
                    <a:pt x="1068" y="2196"/>
                  </a:cubicBezTo>
                  <a:cubicBezTo>
                    <a:pt x="1045" y="2196"/>
                    <a:pt x="1021" y="2204"/>
                    <a:pt x="999" y="2220"/>
                  </a:cubicBezTo>
                  <a:cubicBezTo>
                    <a:pt x="969" y="2241"/>
                    <a:pt x="941" y="2259"/>
                    <a:pt x="912" y="2277"/>
                  </a:cubicBezTo>
                  <a:cubicBezTo>
                    <a:pt x="878" y="2297"/>
                    <a:pt x="834" y="2341"/>
                    <a:pt x="817" y="2383"/>
                  </a:cubicBezTo>
                  <a:lnTo>
                    <a:pt x="710" y="2665"/>
                  </a:lnTo>
                  <a:cubicBezTo>
                    <a:pt x="704" y="2681"/>
                    <a:pt x="680" y="2700"/>
                    <a:pt x="662" y="2702"/>
                  </a:cubicBezTo>
                  <a:lnTo>
                    <a:pt x="509" y="2726"/>
                  </a:lnTo>
                  <a:lnTo>
                    <a:pt x="574" y="2461"/>
                  </a:lnTo>
                  <a:cubicBezTo>
                    <a:pt x="585" y="2413"/>
                    <a:pt x="559" y="2361"/>
                    <a:pt x="514" y="2340"/>
                  </a:cubicBezTo>
                  <a:cubicBezTo>
                    <a:pt x="501" y="2334"/>
                    <a:pt x="488" y="2325"/>
                    <a:pt x="475" y="2316"/>
                  </a:cubicBezTo>
                  <a:cubicBezTo>
                    <a:pt x="460" y="2304"/>
                    <a:pt x="440" y="2298"/>
                    <a:pt x="420" y="2298"/>
                  </a:cubicBezTo>
                  <a:cubicBezTo>
                    <a:pt x="391" y="2298"/>
                    <a:pt x="362" y="2310"/>
                    <a:pt x="337" y="2332"/>
                  </a:cubicBezTo>
                  <a:lnTo>
                    <a:pt x="152" y="2515"/>
                  </a:lnTo>
                  <a:lnTo>
                    <a:pt x="91" y="2356"/>
                  </a:lnTo>
                  <a:cubicBezTo>
                    <a:pt x="88" y="2346"/>
                    <a:pt x="91" y="2319"/>
                    <a:pt x="106" y="2301"/>
                  </a:cubicBezTo>
                  <a:lnTo>
                    <a:pt x="282" y="2072"/>
                  </a:lnTo>
                  <a:cubicBezTo>
                    <a:pt x="310" y="2037"/>
                    <a:pt x="329" y="1984"/>
                    <a:pt x="328" y="1943"/>
                  </a:cubicBezTo>
                  <a:cubicBezTo>
                    <a:pt x="328" y="1902"/>
                    <a:pt x="329" y="1860"/>
                    <a:pt x="334" y="1814"/>
                  </a:cubicBezTo>
                  <a:cubicBezTo>
                    <a:pt x="337" y="1787"/>
                    <a:pt x="329" y="1763"/>
                    <a:pt x="312" y="1743"/>
                  </a:cubicBezTo>
                  <a:cubicBezTo>
                    <a:pt x="295" y="1724"/>
                    <a:pt x="270" y="1712"/>
                    <a:pt x="241" y="1712"/>
                  </a:cubicBezTo>
                  <a:lnTo>
                    <a:pt x="116" y="1711"/>
                  </a:lnTo>
                  <a:lnTo>
                    <a:pt x="213" y="1401"/>
                  </a:lnTo>
                  <a:cubicBezTo>
                    <a:pt x="217" y="1387"/>
                    <a:pt x="240" y="1363"/>
                    <a:pt x="262" y="1356"/>
                  </a:cubicBezTo>
                  <a:lnTo>
                    <a:pt x="409" y="1311"/>
                  </a:lnTo>
                  <a:cubicBezTo>
                    <a:pt x="453" y="1297"/>
                    <a:pt x="501" y="1257"/>
                    <a:pt x="522" y="1216"/>
                  </a:cubicBezTo>
                  <a:cubicBezTo>
                    <a:pt x="548" y="1164"/>
                    <a:pt x="577" y="1112"/>
                    <a:pt x="607" y="1064"/>
                  </a:cubicBezTo>
                  <a:cubicBezTo>
                    <a:pt x="627" y="1030"/>
                    <a:pt x="644" y="973"/>
                    <a:pt x="633" y="930"/>
                  </a:cubicBezTo>
                  <a:lnTo>
                    <a:pt x="592" y="751"/>
                  </a:lnTo>
                  <a:cubicBezTo>
                    <a:pt x="590" y="740"/>
                    <a:pt x="597" y="710"/>
                    <a:pt x="613" y="692"/>
                  </a:cubicBezTo>
                  <a:lnTo>
                    <a:pt x="817" y="460"/>
                  </a:lnTo>
                  <a:lnTo>
                    <a:pt x="821" y="456"/>
                  </a:lnTo>
                  <a:lnTo>
                    <a:pt x="890" y="574"/>
                  </a:lnTo>
                  <a:cubicBezTo>
                    <a:pt x="900" y="594"/>
                    <a:pt x="919" y="606"/>
                    <a:pt x="941" y="611"/>
                  </a:cubicBezTo>
                  <a:cubicBezTo>
                    <a:pt x="947" y="612"/>
                    <a:pt x="952" y="613"/>
                    <a:pt x="958" y="613"/>
                  </a:cubicBezTo>
                  <a:cubicBezTo>
                    <a:pt x="981" y="613"/>
                    <a:pt x="1005" y="605"/>
                    <a:pt x="1026" y="590"/>
                  </a:cubicBezTo>
                  <a:cubicBezTo>
                    <a:pt x="1056" y="569"/>
                    <a:pt x="1085" y="549"/>
                    <a:pt x="1113" y="533"/>
                  </a:cubicBezTo>
                  <a:cubicBezTo>
                    <a:pt x="1148" y="512"/>
                    <a:pt x="1191" y="468"/>
                    <a:pt x="1209" y="426"/>
                  </a:cubicBezTo>
                  <a:lnTo>
                    <a:pt x="1315" y="145"/>
                  </a:lnTo>
                  <a:cubicBezTo>
                    <a:pt x="1322" y="129"/>
                    <a:pt x="1345" y="110"/>
                    <a:pt x="1363" y="107"/>
                  </a:cubicBezTo>
                  <a:lnTo>
                    <a:pt x="1516" y="84"/>
                  </a:lnTo>
                  <a:close/>
                  <a:moveTo>
                    <a:pt x="1528" y="1"/>
                  </a:moveTo>
                  <a:cubicBezTo>
                    <a:pt x="1522" y="1"/>
                    <a:pt x="1517" y="1"/>
                    <a:pt x="1511" y="2"/>
                  </a:cubicBezTo>
                  <a:lnTo>
                    <a:pt x="1355" y="27"/>
                  </a:lnTo>
                  <a:cubicBezTo>
                    <a:pt x="1308" y="33"/>
                    <a:pt x="1258" y="73"/>
                    <a:pt x="1242" y="117"/>
                  </a:cubicBezTo>
                  <a:lnTo>
                    <a:pt x="1134" y="399"/>
                  </a:lnTo>
                  <a:cubicBezTo>
                    <a:pt x="1128" y="419"/>
                    <a:pt x="1100" y="448"/>
                    <a:pt x="1075" y="463"/>
                  </a:cubicBezTo>
                  <a:cubicBezTo>
                    <a:pt x="1044" y="481"/>
                    <a:pt x="1013" y="502"/>
                    <a:pt x="982" y="525"/>
                  </a:cubicBezTo>
                  <a:cubicBezTo>
                    <a:pt x="973" y="531"/>
                    <a:pt x="967" y="531"/>
                    <a:pt x="967" y="534"/>
                  </a:cubicBezTo>
                  <a:lnTo>
                    <a:pt x="894" y="407"/>
                  </a:lnTo>
                  <a:cubicBezTo>
                    <a:pt x="880" y="386"/>
                    <a:pt x="860" y="374"/>
                    <a:pt x="837" y="371"/>
                  </a:cubicBezTo>
                  <a:cubicBezTo>
                    <a:pt x="835" y="371"/>
                    <a:pt x="833" y="371"/>
                    <a:pt x="831" y="371"/>
                  </a:cubicBezTo>
                  <a:cubicBezTo>
                    <a:pt x="805" y="371"/>
                    <a:pt x="778" y="383"/>
                    <a:pt x="757" y="407"/>
                  </a:cubicBezTo>
                  <a:lnTo>
                    <a:pt x="554" y="639"/>
                  </a:lnTo>
                  <a:cubicBezTo>
                    <a:pt x="522" y="677"/>
                    <a:pt x="504" y="732"/>
                    <a:pt x="514" y="774"/>
                  </a:cubicBezTo>
                  <a:lnTo>
                    <a:pt x="555" y="953"/>
                  </a:lnTo>
                  <a:cubicBezTo>
                    <a:pt x="558" y="968"/>
                    <a:pt x="551" y="1002"/>
                    <a:pt x="538" y="1023"/>
                  </a:cubicBezTo>
                  <a:cubicBezTo>
                    <a:pt x="507" y="1073"/>
                    <a:pt x="477" y="1128"/>
                    <a:pt x="449" y="1182"/>
                  </a:cubicBezTo>
                  <a:cubicBezTo>
                    <a:pt x="438" y="1202"/>
                    <a:pt x="409" y="1227"/>
                    <a:pt x="387" y="1234"/>
                  </a:cubicBezTo>
                  <a:lnTo>
                    <a:pt x="240" y="1278"/>
                  </a:lnTo>
                  <a:cubicBezTo>
                    <a:pt x="195" y="1293"/>
                    <a:pt x="149" y="1335"/>
                    <a:pt x="136" y="1380"/>
                  </a:cubicBezTo>
                  <a:lnTo>
                    <a:pt x="39" y="1689"/>
                  </a:lnTo>
                  <a:cubicBezTo>
                    <a:pt x="29" y="1716"/>
                    <a:pt x="34" y="1745"/>
                    <a:pt x="49" y="1766"/>
                  </a:cubicBezTo>
                  <a:cubicBezTo>
                    <a:pt x="65" y="1786"/>
                    <a:pt x="90" y="1799"/>
                    <a:pt x="119" y="1799"/>
                  </a:cubicBezTo>
                  <a:lnTo>
                    <a:pt x="244" y="1800"/>
                  </a:lnTo>
                  <a:cubicBezTo>
                    <a:pt x="246" y="1800"/>
                    <a:pt x="250" y="1800"/>
                    <a:pt x="252" y="1808"/>
                  </a:cubicBezTo>
                  <a:cubicBezTo>
                    <a:pt x="247" y="1857"/>
                    <a:pt x="245" y="1903"/>
                    <a:pt x="246" y="1947"/>
                  </a:cubicBezTo>
                  <a:cubicBezTo>
                    <a:pt x="247" y="1966"/>
                    <a:pt x="235" y="2002"/>
                    <a:pt x="219" y="2023"/>
                  </a:cubicBezTo>
                  <a:lnTo>
                    <a:pt x="43" y="2252"/>
                  </a:lnTo>
                  <a:cubicBezTo>
                    <a:pt x="12" y="2290"/>
                    <a:pt x="1" y="2348"/>
                    <a:pt x="16" y="2388"/>
                  </a:cubicBezTo>
                  <a:lnTo>
                    <a:pt x="82" y="2562"/>
                  </a:lnTo>
                  <a:cubicBezTo>
                    <a:pt x="93" y="2584"/>
                    <a:pt x="111" y="2601"/>
                    <a:pt x="134" y="2606"/>
                  </a:cubicBezTo>
                  <a:cubicBezTo>
                    <a:pt x="139" y="2607"/>
                    <a:pt x="144" y="2608"/>
                    <a:pt x="150" y="2608"/>
                  </a:cubicBezTo>
                  <a:cubicBezTo>
                    <a:pt x="172" y="2608"/>
                    <a:pt x="195" y="2597"/>
                    <a:pt x="215" y="2577"/>
                  </a:cubicBezTo>
                  <a:lnTo>
                    <a:pt x="400" y="2393"/>
                  </a:lnTo>
                  <a:cubicBezTo>
                    <a:pt x="408" y="2386"/>
                    <a:pt x="417" y="2383"/>
                    <a:pt x="423" y="2383"/>
                  </a:cubicBezTo>
                  <a:cubicBezTo>
                    <a:pt x="426" y="2383"/>
                    <a:pt x="428" y="2384"/>
                    <a:pt x="429" y="2384"/>
                  </a:cubicBezTo>
                  <a:cubicBezTo>
                    <a:pt x="443" y="2397"/>
                    <a:pt x="462" y="2407"/>
                    <a:pt x="481" y="2415"/>
                  </a:cubicBezTo>
                  <a:cubicBezTo>
                    <a:pt x="488" y="2419"/>
                    <a:pt x="495" y="2430"/>
                    <a:pt x="493" y="2440"/>
                  </a:cubicBezTo>
                  <a:lnTo>
                    <a:pt x="426" y="2713"/>
                  </a:lnTo>
                  <a:cubicBezTo>
                    <a:pt x="420" y="2741"/>
                    <a:pt x="425" y="2767"/>
                    <a:pt x="442" y="2786"/>
                  </a:cubicBezTo>
                  <a:cubicBezTo>
                    <a:pt x="458" y="2801"/>
                    <a:pt x="479" y="2811"/>
                    <a:pt x="503" y="2811"/>
                  </a:cubicBezTo>
                  <a:cubicBezTo>
                    <a:pt x="509" y="2811"/>
                    <a:pt x="514" y="2811"/>
                    <a:pt x="521" y="2810"/>
                  </a:cubicBezTo>
                  <a:lnTo>
                    <a:pt x="678" y="2785"/>
                  </a:lnTo>
                  <a:cubicBezTo>
                    <a:pt x="725" y="2779"/>
                    <a:pt x="774" y="2738"/>
                    <a:pt x="791" y="2694"/>
                  </a:cubicBezTo>
                  <a:lnTo>
                    <a:pt x="898" y="2413"/>
                  </a:lnTo>
                  <a:cubicBezTo>
                    <a:pt x="906" y="2392"/>
                    <a:pt x="933" y="2363"/>
                    <a:pt x="958" y="2348"/>
                  </a:cubicBezTo>
                  <a:cubicBezTo>
                    <a:pt x="989" y="2330"/>
                    <a:pt x="1020" y="2310"/>
                    <a:pt x="1051" y="2286"/>
                  </a:cubicBezTo>
                  <a:cubicBezTo>
                    <a:pt x="1060" y="2280"/>
                    <a:pt x="1066" y="2280"/>
                    <a:pt x="1066" y="2278"/>
                  </a:cubicBezTo>
                  <a:lnTo>
                    <a:pt x="1139" y="2404"/>
                  </a:lnTo>
                  <a:cubicBezTo>
                    <a:pt x="1153" y="2424"/>
                    <a:pt x="1173" y="2438"/>
                    <a:pt x="1196" y="2440"/>
                  </a:cubicBezTo>
                  <a:cubicBezTo>
                    <a:pt x="1199" y="2440"/>
                    <a:pt x="1202" y="2440"/>
                    <a:pt x="1204" y="2440"/>
                  </a:cubicBezTo>
                  <a:cubicBezTo>
                    <a:pt x="1230" y="2440"/>
                    <a:pt x="1255" y="2427"/>
                    <a:pt x="1275" y="2404"/>
                  </a:cubicBezTo>
                  <a:lnTo>
                    <a:pt x="1479" y="2171"/>
                  </a:lnTo>
                  <a:cubicBezTo>
                    <a:pt x="1511" y="2135"/>
                    <a:pt x="1528" y="2079"/>
                    <a:pt x="1519" y="2037"/>
                  </a:cubicBezTo>
                  <a:lnTo>
                    <a:pt x="1478" y="1858"/>
                  </a:lnTo>
                  <a:cubicBezTo>
                    <a:pt x="1475" y="1844"/>
                    <a:pt x="1481" y="1810"/>
                    <a:pt x="1495" y="1788"/>
                  </a:cubicBezTo>
                  <a:cubicBezTo>
                    <a:pt x="1527" y="1737"/>
                    <a:pt x="1556" y="1684"/>
                    <a:pt x="1583" y="1629"/>
                  </a:cubicBezTo>
                  <a:cubicBezTo>
                    <a:pt x="1593" y="1609"/>
                    <a:pt x="1623" y="1584"/>
                    <a:pt x="1644" y="1578"/>
                  </a:cubicBezTo>
                  <a:lnTo>
                    <a:pt x="1791" y="1532"/>
                  </a:lnTo>
                  <a:cubicBezTo>
                    <a:pt x="1836" y="1519"/>
                    <a:pt x="1882" y="1476"/>
                    <a:pt x="1896" y="1432"/>
                  </a:cubicBezTo>
                  <a:lnTo>
                    <a:pt x="1992" y="1122"/>
                  </a:lnTo>
                  <a:cubicBezTo>
                    <a:pt x="2001" y="1096"/>
                    <a:pt x="1997" y="1067"/>
                    <a:pt x="1982" y="1046"/>
                  </a:cubicBezTo>
                  <a:cubicBezTo>
                    <a:pt x="1966" y="1025"/>
                    <a:pt x="1941" y="1013"/>
                    <a:pt x="1913" y="1013"/>
                  </a:cubicBezTo>
                  <a:lnTo>
                    <a:pt x="1788" y="1011"/>
                  </a:lnTo>
                  <a:cubicBezTo>
                    <a:pt x="1784" y="1011"/>
                    <a:pt x="1780" y="1011"/>
                    <a:pt x="1777" y="1004"/>
                  </a:cubicBezTo>
                  <a:cubicBezTo>
                    <a:pt x="1783" y="954"/>
                    <a:pt x="1785" y="909"/>
                    <a:pt x="1784" y="864"/>
                  </a:cubicBezTo>
                  <a:cubicBezTo>
                    <a:pt x="1783" y="845"/>
                    <a:pt x="1795" y="809"/>
                    <a:pt x="1810" y="788"/>
                  </a:cubicBezTo>
                  <a:lnTo>
                    <a:pt x="1989" y="560"/>
                  </a:lnTo>
                  <a:cubicBezTo>
                    <a:pt x="2020" y="520"/>
                    <a:pt x="2031" y="463"/>
                    <a:pt x="2016" y="422"/>
                  </a:cubicBezTo>
                  <a:lnTo>
                    <a:pt x="1949" y="250"/>
                  </a:lnTo>
                  <a:cubicBezTo>
                    <a:pt x="1940" y="226"/>
                    <a:pt x="1922" y="210"/>
                    <a:pt x="1898" y="205"/>
                  </a:cubicBezTo>
                  <a:cubicBezTo>
                    <a:pt x="1894" y="204"/>
                    <a:pt x="1889" y="203"/>
                    <a:pt x="1885" y="203"/>
                  </a:cubicBezTo>
                  <a:cubicBezTo>
                    <a:pt x="1862" y="203"/>
                    <a:pt x="1837" y="214"/>
                    <a:pt x="1818" y="235"/>
                  </a:cubicBezTo>
                  <a:lnTo>
                    <a:pt x="1633" y="417"/>
                  </a:lnTo>
                  <a:cubicBezTo>
                    <a:pt x="1625" y="426"/>
                    <a:pt x="1617" y="428"/>
                    <a:pt x="1611" y="428"/>
                  </a:cubicBezTo>
                  <a:cubicBezTo>
                    <a:pt x="1608" y="428"/>
                    <a:pt x="1605" y="428"/>
                    <a:pt x="1604" y="427"/>
                  </a:cubicBezTo>
                  <a:cubicBezTo>
                    <a:pt x="1587" y="415"/>
                    <a:pt x="1570" y="405"/>
                    <a:pt x="1551" y="396"/>
                  </a:cubicBezTo>
                  <a:cubicBezTo>
                    <a:pt x="1544" y="392"/>
                    <a:pt x="1536" y="381"/>
                    <a:pt x="1539" y="371"/>
                  </a:cubicBezTo>
                  <a:lnTo>
                    <a:pt x="1606" y="99"/>
                  </a:lnTo>
                  <a:cubicBezTo>
                    <a:pt x="1612" y="70"/>
                    <a:pt x="1607" y="45"/>
                    <a:pt x="1588" y="25"/>
                  </a:cubicBezTo>
                  <a:cubicBezTo>
                    <a:pt x="1574" y="10"/>
                    <a:pt x="1552" y="1"/>
                    <a:pt x="1528"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221"/>
            <p:cNvSpPr/>
            <p:nvPr/>
          </p:nvSpPr>
          <p:spPr>
            <a:xfrm>
              <a:off x="2380925" y="705700"/>
              <a:ext cx="78250" cy="99300"/>
            </a:xfrm>
            <a:custGeom>
              <a:rect b="b" l="l" r="r" t="t"/>
              <a:pathLst>
                <a:path extrusionOk="0" h="3972" w="3130">
                  <a:moveTo>
                    <a:pt x="1857" y="1180"/>
                  </a:moveTo>
                  <a:cubicBezTo>
                    <a:pt x="1912" y="1180"/>
                    <a:pt x="1963" y="1193"/>
                    <a:pt x="2007" y="1218"/>
                  </a:cubicBezTo>
                  <a:cubicBezTo>
                    <a:pt x="2117" y="1281"/>
                    <a:pt x="2178" y="1419"/>
                    <a:pt x="2178" y="1606"/>
                  </a:cubicBezTo>
                  <a:cubicBezTo>
                    <a:pt x="2178" y="2012"/>
                    <a:pt x="1893" y="2505"/>
                    <a:pt x="1542" y="2709"/>
                  </a:cubicBezTo>
                  <a:cubicBezTo>
                    <a:pt x="1445" y="2765"/>
                    <a:pt x="1352" y="2793"/>
                    <a:pt x="1270" y="2793"/>
                  </a:cubicBezTo>
                  <a:cubicBezTo>
                    <a:pt x="1215" y="2793"/>
                    <a:pt x="1164" y="2781"/>
                    <a:pt x="1120" y="2755"/>
                  </a:cubicBezTo>
                  <a:cubicBezTo>
                    <a:pt x="1009" y="2691"/>
                    <a:pt x="949" y="2554"/>
                    <a:pt x="949" y="2366"/>
                  </a:cubicBezTo>
                  <a:cubicBezTo>
                    <a:pt x="949" y="1961"/>
                    <a:pt x="1234" y="1466"/>
                    <a:pt x="1585" y="1264"/>
                  </a:cubicBezTo>
                  <a:cubicBezTo>
                    <a:pt x="1682" y="1208"/>
                    <a:pt x="1775" y="1180"/>
                    <a:pt x="1857" y="1180"/>
                  </a:cubicBezTo>
                  <a:close/>
                  <a:moveTo>
                    <a:pt x="1857" y="1096"/>
                  </a:moveTo>
                  <a:cubicBezTo>
                    <a:pt x="1759" y="1096"/>
                    <a:pt x="1652" y="1128"/>
                    <a:pt x="1542" y="1192"/>
                  </a:cubicBezTo>
                  <a:cubicBezTo>
                    <a:pt x="1168" y="1409"/>
                    <a:pt x="863" y="1935"/>
                    <a:pt x="863" y="2368"/>
                  </a:cubicBezTo>
                  <a:cubicBezTo>
                    <a:pt x="863" y="2586"/>
                    <a:pt x="939" y="2750"/>
                    <a:pt x="1078" y="2829"/>
                  </a:cubicBezTo>
                  <a:cubicBezTo>
                    <a:pt x="1136" y="2861"/>
                    <a:pt x="1200" y="2879"/>
                    <a:pt x="1270" y="2879"/>
                  </a:cubicBezTo>
                  <a:cubicBezTo>
                    <a:pt x="1367" y="2879"/>
                    <a:pt x="1473" y="2846"/>
                    <a:pt x="1585" y="2783"/>
                  </a:cubicBezTo>
                  <a:cubicBezTo>
                    <a:pt x="1958" y="2566"/>
                    <a:pt x="2263" y="2040"/>
                    <a:pt x="2263" y="1607"/>
                  </a:cubicBezTo>
                  <a:cubicBezTo>
                    <a:pt x="2263" y="1389"/>
                    <a:pt x="2188" y="1225"/>
                    <a:pt x="2049" y="1145"/>
                  </a:cubicBezTo>
                  <a:cubicBezTo>
                    <a:pt x="1992" y="1113"/>
                    <a:pt x="1927" y="1096"/>
                    <a:pt x="1857" y="1096"/>
                  </a:cubicBezTo>
                  <a:close/>
                  <a:moveTo>
                    <a:pt x="2490" y="83"/>
                  </a:moveTo>
                  <a:cubicBezTo>
                    <a:pt x="2491" y="83"/>
                    <a:pt x="2493" y="83"/>
                    <a:pt x="2494" y="84"/>
                  </a:cubicBezTo>
                  <a:lnTo>
                    <a:pt x="2744" y="229"/>
                  </a:lnTo>
                  <a:cubicBezTo>
                    <a:pt x="2748" y="232"/>
                    <a:pt x="2751" y="238"/>
                    <a:pt x="2748" y="242"/>
                  </a:cubicBezTo>
                  <a:lnTo>
                    <a:pt x="2517" y="708"/>
                  </a:lnTo>
                  <a:cubicBezTo>
                    <a:pt x="2499" y="744"/>
                    <a:pt x="2502" y="796"/>
                    <a:pt x="2524" y="833"/>
                  </a:cubicBezTo>
                  <a:cubicBezTo>
                    <a:pt x="2552" y="882"/>
                    <a:pt x="2577" y="936"/>
                    <a:pt x="2597" y="996"/>
                  </a:cubicBezTo>
                  <a:cubicBezTo>
                    <a:pt x="2604" y="1018"/>
                    <a:pt x="2620" y="1038"/>
                    <a:pt x="2643" y="1048"/>
                  </a:cubicBezTo>
                  <a:cubicBezTo>
                    <a:pt x="2654" y="1053"/>
                    <a:pt x="2665" y="1055"/>
                    <a:pt x="2676" y="1055"/>
                  </a:cubicBezTo>
                  <a:cubicBezTo>
                    <a:pt x="2688" y="1055"/>
                    <a:pt x="2700" y="1053"/>
                    <a:pt x="2711" y="1047"/>
                  </a:cubicBezTo>
                  <a:lnTo>
                    <a:pt x="3043" y="898"/>
                  </a:lnTo>
                  <a:lnTo>
                    <a:pt x="3043" y="1329"/>
                  </a:lnTo>
                  <a:cubicBezTo>
                    <a:pt x="3043" y="1344"/>
                    <a:pt x="3031" y="1364"/>
                    <a:pt x="3021" y="1373"/>
                  </a:cubicBezTo>
                  <a:lnTo>
                    <a:pt x="2666" y="1622"/>
                  </a:lnTo>
                  <a:cubicBezTo>
                    <a:pt x="2635" y="1643"/>
                    <a:pt x="2607" y="1685"/>
                    <a:pt x="2599" y="1724"/>
                  </a:cubicBezTo>
                  <a:cubicBezTo>
                    <a:pt x="2577" y="1822"/>
                    <a:pt x="2547" y="1921"/>
                    <a:pt x="2510" y="2020"/>
                  </a:cubicBezTo>
                  <a:cubicBezTo>
                    <a:pt x="2494" y="2062"/>
                    <a:pt x="2508" y="2116"/>
                    <a:pt x="2541" y="2144"/>
                  </a:cubicBezTo>
                  <a:lnTo>
                    <a:pt x="2741" y="2317"/>
                  </a:lnTo>
                  <a:cubicBezTo>
                    <a:pt x="2746" y="2320"/>
                    <a:pt x="2747" y="2333"/>
                    <a:pt x="2745" y="2338"/>
                  </a:cubicBezTo>
                  <a:lnTo>
                    <a:pt x="2458" y="2833"/>
                  </a:lnTo>
                  <a:cubicBezTo>
                    <a:pt x="2456" y="2839"/>
                    <a:pt x="2449" y="2841"/>
                    <a:pt x="2442" y="2841"/>
                  </a:cubicBezTo>
                  <a:cubicBezTo>
                    <a:pt x="2441" y="2841"/>
                    <a:pt x="2440" y="2841"/>
                    <a:pt x="2439" y="2841"/>
                  </a:cubicBezTo>
                  <a:lnTo>
                    <a:pt x="2189" y="2753"/>
                  </a:lnTo>
                  <a:cubicBezTo>
                    <a:pt x="2178" y="2749"/>
                    <a:pt x="2167" y="2748"/>
                    <a:pt x="2156" y="2748"/>
                  </a:cubicBezTo>
                  <a:cubicBezTo>
                    <a:pt x="2122" y="2748"/>
                    <a:pt x="2087" y="2763"/>
                    <a:pt x="2066" y="2788"/>
                  </a:cubicBezTo>
                  <a:cubicBezTo>
                    <a:pt x="1999" y="2870"/>
                    <a:pt x="1927" y="2945"/>
                    <a:pt x="1854" y="3012"/>
                  </a:cubicBezTo>
                  <a:cubicBezTo>
                    <a:pt x="1826" y="3038"/>
                    <a:pt x="1804" y="3083"/>
                    <a:pt x="1800" y="3121"/>
                  </a:cubicBezTo>
                  <a:lnTo>
                    <a:pt x="1761" y="3554"/>
                  </a:lnTo>
                  <a:cubicBezTo>
                    <a:pt x="1760" y="3568"/>
                    <a:pt x="1747" y="3588"/>
                    <a:pt x="1735" y="3594"/>
                  </a:cubicBezTo>
                  <a:lnTo>
                    <a:pt x="1362" y="3811"/>
                  </a:lnTo>
                  <a:lnTo>
                    <a:pt x="1326" y="3450"/>
                  </a:lnTo>
                  <a:cubicBezTo>
                    <a:pt x="1322" y="3425"/>
                    <a:pt x="1311" y="3404"/>
                    <a:pt x="1291" y="3391"/>
                  </a:cubicBezTo>
                  <a:cubicBezTo>
                    <a:pt x="1277" y="3381"/>
                    <a:pt x="1259" y="3376"/>
                    <a:pt x="1241" y="3376"/>
                  </a:cubicBezTo>
                  <a:cubicBezTo>
                    <a:pt x="1235" y="3376"/>
                    <a:pt x="1228" y="3376"/>
                    <a:pt x="1222" y="3378"/>
                  </a:cubicBezTo>
                  <a:cubicBezTo>
                    <a:pt x="1166" y="3390"/>
                    <a:pt x="1110" y="3396"/>
                    <a:pt x="1057" y="3396"/>
                  </a:cubicBezTo>
                  <a:cubicBezTo>
                    <a:pt x="1053" y="3396"/>
                    <a:pt x="1049" y="3396"/>
                    <a:pt x="1045" y="3396"/>
                  </a:cubicBezTo>
                  <a:cubicBezTo>
                    <a:pt x="1003" y="3396"/>
                    <a:pt x="956" y="3419"/>
                    <a:pt x="934" y="3453"/>
                  </a:cubicBezTo>
                  <a:lnTo>
                    <a:pt x="646" y="3885"/>
                  </a:lnTo>
                  <a:cubicBezTo>
                    <a:pt x="645" y="3887"/>
                    <a:pt x="641" y="3889"/>
                    <a:pt x="638" y="3889"/>
                  </a:cubicBezTo>
                  <a:cubicBezTo>
                    <a:pt x="636" y="3889"/>
                    <a:pt x="635" y="3888"/>
                    <a:pt x="634" y="3888"/>
                  </a:cubicBezTo>
                  <a:lnTo>
                    <a:pt x="383" y="3743"/>
                  </a:lnTo>
                  <a:cubicBezTo>
                    <a:pt x="379" y="3740"/>
                    <a:pt x="377" y="3734"/>
                    <a:pt x="379" y="3730"/>
                  </a:cubicBezTo>
                  <a:lnTo>
                    <a:pt x="610" y="3264"/>
                  </a:lnTo>
                  <a:cubicBezTo>
                    <a:pt x="629" y="3228"/>
                    <a:pt x="626" y="3175"/>
                    <a:pt x="604" y="3139"/>
                  </a:cubicBezTo>
                  <a:cubicBezTo>
                    <a:pt x="574" y="3090"/>
                    <a:pt x="549" y="3036"/>
                    <a:pt x="531" y="2976"/>
                  </a:cubicBezTo>
                  <a:cubicBezTo>
                    <a:pt x="522" y="2953"/>
                    <a:pt x="506" y="2934"/>
                    <a:pt x="484" y="2923"/>
                  </a:cubicBezTo>
                  <a:cubicBezTo>
                    <a:pt x="474" y="2918"/>
                    <a:pt x="461" y="2916"/>
                    <a:pt x="450" y="2916"/>
                  </a:cubicBezTo>
                  <a:cubicBezTo>
                    <a:pt x="439" y="2916"/>
                    <a:pt x="427" y="2918"/>
                    <a:pt x="418" y="2922"/>
                  </a:cubicBezTo>
                  <a:lnTo>
                    <a:pt x="87" y="3072"/>
                  </a:lnTo>
                  <a:lnTo>
                    <a:pt x="87" y="2639"/>
                  </a:lnTo>
                  <a:cubicBezTo>
                    <a:pt x="87" y="2626"/>
                    <a:pt x="98" y="2604"/>
                    <a:pt x="108" y="2597"/>
                  </a:cubicBezTo>
                  <a:lnTo>
                    <a:pt x="462" y="2346"/>
                  </a:lnTo>
                  <a:cubicBezTo>
                    <a:pt x="493" y="2327"/>
                    <a:pt x="521" y="2283"/>
                    <a:pt x="530" y="2246"/>
                  </a:cubicBezTo>
                  <a:cubicBezTo>
                    <a:pt x="551" y="2148"/>
                    <a:pt x="580" y="2049"/>
                    <a:pt x="617" y="1949"/>
                  </a:cubicBezTo>
                  <a:cubicBezTo>
                    <a:pt x="633" y="1908"/>
                    <a:pt x="620" y="1854"/>
                    <a:pt x="586" y="1826"/>
                  </a:cubicBezTo>
                  <a:lnTo>
                    <a:pt x="387" y="1652"/>
                  </a:lnTo>
                  <a:cubicBezTo>
                    <a:pt x="382" y="1648"/>
                    <a:pt x="380" y="1637"/>
                    <a:pt x="383" y="1632"/>
                  </a:cubicBezTo>
                  <a:lnTo>
                    <a:pt x="669" y="1136"/>
                  </a:lnTo>
                  <a:cubicBezTo>
                    <a:pt x="671" y="1131"/>
                    <a:pt x="678" y="1128"/>
                    <a:pt x="684" y="1128"/>
                  </a:cubicBezTo>
                  <a:cubicBezTo>
                    <a:pt x="685" y="1128"/>
                    <a:pt x="687" y="1128"/>
                    <a:pt x="689" y="1129"/>
                  </a:cubicBezTo>
                  <a:lnTo>
                    <a:pt x="939" y="1217"/>
                  </a:lnTo>
                  <a:cubicBezTo>
                    <a:pt x="950" y="1220"/>
                    <a:pt x="961" y="1222"/>
                    <a:pt x="973" y="1222"/>
                  </a:cubicBezTo>
                  <a:cubicBezTo>
                    <a:pt x="1006" y="1222"/>
                    <a:pt x="1041" y="1208"/>
                    <a:pt x="1061" y="1182"/>
                  </a:cubicBezTo>
                  <a:cubicBezTo>
                    <a:pt x="1128" y="1100"/>
                    <a:pt x="1200" y="1024"/>
                    <a:pt x="1273" y="956"/>
                  </a:cubicBezTo>
                  <a:cubicBezTo>
                    <a:pt x="1302" y="931"/>
                    <a:pt x="1323" y="885"/>
                    <a:pt x="1328" y="848"/>
                  </a:cubicBezTo>
                  <a:lnTo>
                    <a:pt x="1366" y="415"/>
                  </a:lnTo>
                  <a:cubicBezTo>
                    <a:pt x="1368" y="403"/>
                    <a:pt x="1380" y="382"/>
                    <a:pt x="1392" y="376"/>
                  </a:cubicBezTo>
                  <a:lnTo>
                    <a:pt x="1766" y="160"/>
                  </a:lnTo>
                  <a:lnTo>
                    <a:pt x="1803" y="522"/>
                  </a:lnTo>
                  <a:cubicBezTo>
                    <a:pt x="1805" y="547"/>
                    <a:pt x="1817" y="567"/>
                    <a:pt x="1836" y="581"/>
                  </a:cubicBezTo>
                  <a:cubicBezTo>
                    <a:pt x="1850" y="591"/>
                    <a:pt x="1868" y="596"/>
                    <a:pt x="1887" y="596"/>
                  </a:cubicBezTo>
                  <a:cubicBezTo>
                    <a:pt x="1893" y="596"/>
                    <a:pt x="1899" y="595"/>
                    <a:pt x="1906" y="594"/>
                  </a:cubicBezTo>
                  <a:cubicBezTo>
                    <a:pt x="1962" y="582"/>
                    <a:pt x="2018" y="575"/>
                    <a:pt x="2070" y="575"/>
                  </a:cubicBezTo>
                  <a:cubicBezTo>
                    <a:pt x="2074" y="575"/>
                    <a:pt x="2078" y="575"/>
                    <a:pt x="2082" y="575"/>
                  </a:cubicBezTo>
                  <a:cubicBezTo>
                    <a:pt x="2084" y="576"/>
                    <a:pt x="2086" y="576"/>
                    <a:pt x="2088" y="576"/>
                  </a:cubicBezTo>
                  <a:cubicBezTo>
                    <a:pt x="2131" y="576"/>
                    <a:pt x="2172" y="551"/>
                    <a:pt x="2194" y="519"/>
                  </a:cubicBezTo>
                  <a:lnTo>
                    <a:pt x="2481" y="87"/>
                  </a:lnTo>
                  <a:cubicBezTo>
                    <a:pt x="2483" y="84"/>
                    <a:pt x="2486" y="83"/>
                    <a:pt x="2490" y="83"/>
                  </a:cubicBezTo>
                  <a:close/>
                  <a:moveTo>
                    <a:pt x="2490" y="1"/>
                  </a:moveTo>
                  <a:cubicBezTo>
                    <a:pt x="2460" y="1"/>
                    <a:pt x="2429" y="15"/>
                    <a:pt x="2412" y="43"/>
                  </a:cubicBezTo>
                  <a:lnTo>
                    <a:pt x="2124" y="475"/>
                  </a:lnTo>
                  <a:cubicBezTo>
                    <a:pt x="2117" y="485"/>
                    <a:pt x="2098" y="493"/>
                    <a:pt x="2085" y="493"/>
                  </a:cubicBezTo>
                  <a:lnTo>
                    <a:pt x="2083" y="493"/>
                  </a:lnTo>
                  <a:cubicBezTo>
                    <a:pt x="2079" y="493"/>
                    <a:pt x="2074" y="493"/>
                    <a:pt x="2070" y="493"/>
                  </a:cubicBezTo>
                  <a:cubicBezTo>
                    <a:pt x="2011" y="493"/>
                    <a:pt x="1948" y="499"/>
                    <a:pt x="1885" y="514"/>
                  </a:cubicBezTo>
                  <a:lnTo>
                    <a:pt x="1848" y="136"/>
                  </a:lnTo>
                  <a:cubicBezTo>
                    <a:pt x="1845" y="109"/>
                    <a:pt x="1830" y="87"/>
                    <a:pt x="1809" y="75"/>
                  </a:cubicBezTo>
                  <a:cubicBezTo>
                    <a:pt x="1799" y="70"/>
                    <a:pt x="1789" y="67"/>
                    <a:pt x="1778" y="67"/>
                  </a:cubicBezTo>
                  <a:cubicBezTo>
                    <a:pt x="1765" y="67"/>
                    <a:pt x="1751" y="71"/>
                    <a:pt x="1738" y="79"/>
                  </a:cubicBezTo>
                  <a:lnTo>
                    <a:pt x="1348" y="304"/>
                  </a:lnTo>
                  <a:cubicBezTo>
                    <a:pt x="1313" y="325"/>
                    <a:pt x="1285" y="369"/>
                    <a:pt x="1281" y="409"/>
                  </a:cubicBezTo>
                  <a:lnTo>
                    <a:pt x="1243" y="842"/>
                  </a:lnTo>
                  <a:cubicBezTo>
                    <a:pt x="1241" y="858"/>
                    <a:pt x="1229" y="884"/>
                    <a:pt x="1215" y="896"/>
                  </a:cubicBezTo>
                  <a:cubicBezTo>
                    <a:pt x="1141" y="966"/>
                    <a:pt x="1065" y="1043"/>
                    <a:pt x="996" y="1128"/>
                  </a:cubicBezTo>
                  <a:cubicBezTo>
                    <a:pt x="992" y="1134"/>
                    <a:pt x="982" y="1138"/>
                    <a:pt x="973" y="1138"/>
                  </a:cubicBezTo>
                  <a:cubicBezTo>
                    <a:pt x="971" y="1138"/>
                    <a:pt x="968" y="1138"/>
                    <a:pt x="966" y="1137"/>
                  </a:cubicBezTo>
                  <a:lnTo>
                    <a:pt x="715" y="1049"/>
                  </a:lnTo>
                  <a:cubicBezTo>
                    <a:pt x="706" y="1046"/>
                    <a:pt x="695" y="1044"/>
                    <a:pt x="685" y="1044"/>
                  </a:cubicBezTo>
                  <a:cubicBezTo>
                    <a:pt x="650" y="1044"/>
                    <a:pt x="614" y="1064"/>
                    <a:pt x="596" y="1095"/>
                  </a:cubicBezTo>
                  <a:lnTo>
                    <a:pt x="310" y="1590"/>
                  </a:lnTo>
                  <a:cubicBezTo>
                    <a:pt x="286" y="1631"/>
                    <a:pt x="296" y="1685"/>
                    <a:pt x="331" y="1716"/>
                  </a:cubicBezTo>
                  <a:lnTo>
                    <a:pt x="532" y="1890"/>
                  </a:lnTo>
                  <a:cubicBezTo>
                    <a:pt x="539" y="1896"/>
                    <a:pt x="543" y="1911"/>
                    <a:pt x="539" y="1921"/>
                  </a:cubicBezTo>
                  <a:cubicBezTo>
                    <a:pt x="501" y="2024"/>
                    <a:pt x="470" y="2127"/>
                    <a:pt x="447" y="2228"/>
                  </a:cubicBezTo>
                  <a:cubicBezTo>
                    <a:pt x="444" y="2245"/>
                    <a:pt x="426" y="2270"/>
                    <a:pt x="414" y="2278"/>
                  </a:cubicBezTo>
                  <a:lnTo>
                    <a:pt x="59" y="2529"/>
                  </a:lnTo>
                  <a:cubicBezTo>
                    <a:pt x="26" y="2552"/>
                    <a:pt x="1" y="2598"/>
                    <a:pt x="1" y="2639"/>
                  </a:cubicBezTo>
                  <a:lnTo>
                    <a:pt x="1" y="3089"/>
                  </a:lnTo>
                  <a:cubicBezTo>
                    <a:pt x="1" y="3117"/>
                    <a:pt x="12" y="3140"/>
                    <a:pt x="33" y="3154"/>
                  </a:cubicBezTo>
                  <a:cubicBezTo>
                    <a:pt x="44" y="3160"/>
                    <a:pt x="56" y="3164"/>
                    <a:pt x="70" y="3164"/>
                  </a:cubicBezTo>
                  <a:cubicBezTo>
                    <a:pt x="81" y="3164"/>
                    <a:pt x="93" y="3161"/>
                    <a:pt x="104" y="3156"/>
                  </a:cubicBezTo>
                  <a:lnTo>
                    <a:pt x="450" y="3001"/>
                  </a:lnTo>
                  <a:cubicBezTo>
                    <a:pt x="471" y="3067"/>
                    <a:pt x="498" y="3128"/>
                    <a:pt x="532" y="3181"/>
                  </a:cubicBezTo>
                  <a:cubicBezTo>
                    <a:pt x="539" y="3194"/>
                    <a:pt x="541" y="3216"/>
                    <a:pt x="536" y="3226"/>
                  </a:cubicBezTo>
                  <a:lnTo>
                    <a:pt x="304" y="3691"/>
                  </a:lnTo>
                  <a:cubicBezTo>
                    <a:pt x="283" y="3736"/>
                    <a:pt x="299" y="3790"/>
                    <a:pt x="342" y="3814"/>
                  </a:cubicBezTo>
                  <a:lnTo>
                    <a:pt x="592" y="3959"/>
                  </a:lnTo>
                  <a:cubicBezTo>
                    <a:pt x="606" y="3968"/>
                    <a:pt x="623" y="3971"/>
                    <a:pt x="639" y="3971"/>
                  </a:cubicBezTo>
                  <a:cubicBezTo>
                    <a:pt x="668" y="3971"/>
                    <a:pt x="699" y="3958"/>
                    <a:pt x="721" y="3928"/>
                  </a:cubicBezTo>
                  <a:lnTo>
                    <a:pt x="1009" y="3495"/>
                  </a:lnTo>
                  <a:cubicBezTo>
                    <a:pt x="1015" y="3487"/>
                    <a:pt x="1030" y="3476"/>
                    <a:pt x="1044" y="3476"/>
                  </a:cubicBezTo>
                  <a:cubicBezTo>
                    <a:pt x="1045" y="3476"/>
                    <a:pt x="1047" y="3477"/>
                    <a:pt x="1048" y="3477"/>
                  </a:cubicBezTo>
                  <a:cubicBezTo>
                    <a:pt x="1055" y="3477"/>
                    <a:pt x="1062" y="3477"/>
                    <a:pt x="1069" y="3477"/>
                  </a:cubicBezTo>
                  <a:cubicBezTo>
                    <a:pt x="1126" y="3477"/>
                    <a:pt x="1186" y="3470"/>
                    <a:pt x="1246" y="3456"/>
                  </a:cubicBezTo>
                  <a:lnTo>
                    <a:pt x="1284" y="3835"/>
                  </a:lnTo>
                  <a:cubicBezTo>
                    <a:pt x="1286" y="3862"/>
                    <a:pt x="1301" y="3884"/>
                    <a:pt x="1322" y="3895"/>
                  </a:cubicBezTo>
                  <a:cubicBezTo>
                    <a:pt x="1332" y="3900"/>
                    <a:pt x="1342" y="3903"/>
                    <a:pt x="1353" y="3903"/>
                  </a:cubicBezTo>
                  <a:cubicBezTo>
                    <a:pt x="1367" y="3903"/>
                    <a:pt x="1381" y="3899"/>
                    <a:pt x="1394" y="3892"/>
                  </a:cubicBezTo>
                  <a:lnTo>
                    <a:pt x="1783" y="3667"/>
                  </a:lnTo>
                  <a:cubicBezTo>
                    <a:pt x="1818" y="3646"/>
                    <a:pt x="1846" y="3601"/>
                    <a:pt x="1850" y="3561"/>
                  </a:cubicBezTo>
                  <a:lnTo>
                    <a:pt x="1889" y="3128"/>
                  </a:lnTo>
                  <a:cubicBezTo>
                    <a:pt x="1890" y="3112"/>
                    <a:pt x="1903" y="3086"/>
                    <a:pt x="1916" y="3075"/>
                  </a:cubicBezTo>
                  <a:cubicBezTo>
                    <a:pt x="1992" y="3005"/>
                    <a:pt x="2066" y="2927"/>
                    <a:pt x="2135" y="2843"/>
                  </a:cubicBezTo>
                  <a:cubicBezTo>
                    <a:pt x="2139" y="2836"/>
                    <a:pt x="2150" y="2832"/>
                    <a:pt x="2158" y="2832"/>
                  </a:cubicBezTo>
                  <a:cubicBezTo>
                    <a:pt x="2161" y="2832"/>
                    <a:pt x="2163" y="2833"/>
                    <a:pt x="2165" y="2833"/>
                  </a:cubicBezTo>
                  <a:lnTo>
                    <a:pt x="2416" y="2921"/>
                  </a:lnTo>
                  <a:cubicBezTo>
                    <a:pt x="2426" y="2925"/>
                    <a:pt x="2436" y="2926"/>
                    <a:pt x="2446" y="2926"/>
                  </a:cubicBezTo>
                  <a:cubicBezTo>
                    <a:pt x="2482" y="2926"/>
                    <a:pt x="2518" y="2907"/>
                    <a:pt x="2536" y="2876"/>
                  </a:cubicBezTo>
                  <a:lnTo>
                    <a:pt x="2823" y="2380"/>
                  </a:lnTo>
                  <a:cubicBezTo>
                    <a:pt x="2845" y="2340"/>
                    <a:pt x="2836" y="2284"/>
                    <a:pt x="2800" y="2253"/>
                  </a:cubicBezTo>
                  <a:lnTo>
                    <a:pt x="2601" y="2081"/>
                  </a:lnTo>
                  <a:cubicBezTo>
                    <a:pt x="2592" y="2076"/>
                    <a:pt x="2588" y="2060"/>
                    <a:pt x="2592" y="2051"/>
                  </a:cubicBezTo>
                  <a:cubicBezTo>
                    <a:pt x="2632" y="1948"/>
                    <a:pt x="2663" y="1844"/>
                    <a:pt x="2684" y="1744"/>
                  </a:cubicBezTo>
                  <a:cubicBezTo>
                    <a:pt x="2686" y="1727"/>
                    <a:pt x="2704" y="1703"/>
                    <a:pt x="2716" y="1694"/>
                  </a:cubicBezTo>
                  <a:lnTo>
                    <a:pt x="3071" y="1443"/>
                  </a:lnTo>
                  <a:cubicBezTo>
                    <a:pt x="3105" y="1420"/>
                    <a:pt x="3129" y="1374"/>
                    <a:pt x="3129" y="1332"/>
                  </a:cubicBezTo>
                  <a:lnTo>
                    <a:pt x="3129" y="883"/>
                  </a:lnTo>
                  <a:cubicBezTo>
                    <a:pt x="3129" y="854"/>
                    <a:pt x="3118" y="832"/>
                    <a:pt x="3097" y="818"/>
                  </a:cubicBezTo>
                  <a:cubicBezTo>
                    <a:pt x="3087" y="811"/>
                    <a:pt x="3074" y="808"/>
                    <a:pt x="3061" y="808"/>
                  </a:cubicBezTo>
                  <a:cubicBezTo>
                    <a:pt x="3050" y="808"/>
                    <a:pt x="3038" y="811"/>
                    <a:pt x="3026" y="816"/>
                  </a:cubicBezTo>
                  <a:lnTo>
                    <a:pt x="2679" y="971"/>
                  </a:lnTo>
                  <a:cubicBezTo>
                    <a:pt x="2658" y="905"/>
                    <a:pt x="2631" y="844"/>
                    <a:pt x="2598" y="790"/>
                  </a:cubicBezTo>
                  <a:cubicBezTo>
                    <a:pt x="2589" y="779"/>
                    <a:pt x="2588" y="756"/>
                    <a:pt x="2593" y="746"/>
                  </a:cubicBezTo>
                  <a:lnTo>
                    <a:pt x="2825" y="280"/>
                  </a:lnTo>
                  <a:cubicBezTo>
                    <a:pt x="2846" y="237"/>
                    <a:pt x="2830" y="182"/>
                    <a:pt x="2788" y="157"/>
                  </a:cubicBezTo>
                  <a:lnTo>
                    <a:pt x="2537" y="13"/>
                  </a:lnTo>
                  <a:cubicBezTo>
                    <a:pt x="2522" y="5"/>
                    <a:pt x="2506" y="1"/>
                    <a:pt x="24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21"/>
            <p:cNvSpPr/>
            <p:nvPr/>
          </p:nvSpPr>
          <p:spPr>
            <a:xfrm>
              <a:off x="2469675" y="688875"/>
              <a:ext cx="50800" cy="70275"/>
            </a:xfrm>
            <a:custGeom>
              <a:rect b="b" l="l" r="r" t="t"/>
              <a:pathLst>
                <a:path extrusionOk="0" h="2811" w="2032">
                  <a:moveTo>
                    <a:pt x="1236" y="859"/>
                  </a:moveTo>
                  <a:cubicBezTo>
                    <a:pt x="1247" y="859"/>
                    <a:pt x="1256" y="860"/>
                    <a:pt x="1266" y="862"/>
                  </a:cubicBezTo>
                  <a:cubicBezTo>
                    <a:pt x="1318" y="871"/>
                    <a:pt x="1355" y="906"/>
                    <a:pt x="1377" y="963"/>
                  </a:cubicBezTo>
                  <a:cubicBezTo>
                    <a:pt x="1449" y="1155"/>
                    <a:pt x="1338" y="1506"/>
                    <a:pt x="1126" y="1746"/>
                  </a:cubicBezTo>
                  <a:cubicBezTo>
                    <a:pt x="1013" y="1874"/>
                    <a:pt x="888" y="1949"/>
                    <a:pt x="792" y="1949"/>
                  </a:cubicBezTo>
                  <a:cubicBezTo>
                    <a:pt x="783" y="1949"/>
                    <a:pt x="773" y="1948"/>
                    <a:pt x="765" y="1946"/>
                  </a:cubicBezTo>
                  <a:cubicBezTo>
                    <a:pt x="713" y="1937"/>
                    <a:pt x="675" y="1902"/>
                    <a:pt x="653" y="1844"/>
                  </a:cubicBezTo>
                  <a:cubicBezTo>
                    <a:pt x="582" y="1657"/>
                    <a:pt x="697" y="1298"/>
                    <a:pt x="905" y="1062"/>
                  </a:cubicBezTo>
                  <a:cubicBezTo>
                    <a:pt x="1018" y="935"/>
                    <a:pt x="1141" y="859"/>
                    <a:pt x="1236" y="859"/>
                  </a:cubicBezTo>
                  <a:close/>
                  <a:moveTo>
                    <a:pt x="1237" y="776"/>
                  </a:moveTo>
                  <a:cubicBezTo>
                    <a:pt x="1116" y="776"/>
                    <a:pt x="972" y="860"/>
                    <a:pt x="842" y="1007"/>
                  </a:cubicBezTo>
                  <a:cubicBezTo>
                    <a:pt x="607" y="1272"/>
                    <a:pt x="489" y="1654"/>
                    <a:pt x="575" y="1875"/>
                  </a:cubicBezTo>
                  <a:cubicBezTo>
                    <a:pt x="607" y="1960"/>
                    <a:pt x="669" y="2016"/>
                    <a:pt x="749" y="2030"/>
                  </a:cubicBezTo>
                  <a:cubicBezTo>
                    <a:pt x="763" y="2032"/>
                    <a:pt x="778" y="2034"/>
                    <a:pt x="792" y="2034"/>
                  </a:cubicBezTo>
                  <a:cubicBezTo>
                    <a:pt x="914" y="2034"/>
                    <a:pt x="1059" y="1950"/>
                    <a:pt x="1187" y="1803"/>
                  </a:cubicBezTo>
                  <a:cubicBezTo>
                    <a:pt x="1422" y="1537"/>
                    <a:pt x="1540" y="1155"/>
                    <a:pt x="1454" y="935"/>
                  </a:cubicBezTo>
                  <a:cubicBezTo>
                    <a:pt x="1422" y="849"/>
                    <a:pt x="1360" y="793"/>
                    <a:pt x="1281" y="780"/>
                  </a:cubicBezTo>
                  <a:cubicBezTo>
                    <a:pt x="1267" y="777"/>
                    <a:pt x="1252" y="776"/>
                    <a:pt x="1237" y="776"/>
                  </a:cubicBezTo>
                  <a:close/>
                  <a:moveTo>
                    <a:pt x="1516" y="84"/>
                  </a:moveTo>
                  <a:lnTo>
                    <a:pt x="1452" y="348"/>
                  </a:lnTo>
                  <a:cubicBezTo>
                    <a:pt x="1441" y="396"/>
                    <a:pt x="1467" y="447"/>
                    <a:pt x="1511" y="470"/>
                  </a:cubicBezTo>
                  <a:cubicBezTo>
                    <a:pt x="1524" y="476"/>
                    <a:pt x="1537" y="483"/>
                    <a:pt x="1550" y="493"/>
                  </a:cubicBezTo>
                  <a:cubicBezTo>
                    <a:pt x="1567" y="505"/>
                    <a:pt x="1586" y="511"/>
                    <a:pt x="1606" y="511"/>
                  </a:cubicBezTo>
                  <a:cubicBezTo>
                    <a:pt x="1635" y="511"/>
                    <a:pt x="1665" y="499"/>
                    <a:pt x="1689" y="476"/>
                  </a:cubicBezTo>
                  <a:lnTo>
                    <a:pt x="1872" y="292"/>
                  </a:lnTo>
                  <a:lnTo>
                    <a:pt x="1933" y="451"/>
                  </a:lnTo>
                  <a:cubicBezTo>
                    <a:pt x="1937" y="462"/>
                    <a:pt x="1933" y="489"/>
                    <a:pt x="1919" y="507"/>
                  </a:cubicBezTo>
                  <a:lnTo>
                    <a:pt x="1742" y="735"/>
                  </a:lnTo>
                  <a:cubicBezTo>
                    <a:pt x="1715" y="770"/>
                    <a:pt x="1696" y="824"/>
                    <a:pt x="1697" y="864"/>
                  </a:cubicBezTo>
                  <a:cubicBezTo>
                    <a:pt x="1697" y="906"/>
                    <a:pt x="1696" y="948"/>
                    <a:pt x="1691" y="993"/>
                  </a:cubicBezTo>
                  <a:cubicBezTo>
                    <a:pt x="1689" y="1020"/>
                    <a:pt x="1696" y="1045"/>
                    <a:pt x="1712" y="1065"/>
                  </a:cubicBezTo>
                  <a:cubicBezTo>
                    <a:pt x="1731" y="1084"/>
                    <a:pt x="1756" y="1096"/>
                    <a:pt x="1784" y="1096"/>
                  </a:cubicBezTo>
                  <a:lnTo>
                    <a:pt x="1909" y="1097"/>
                  </a:lnTo>
                  <a:lnTo>
                    <a:pt x="1813" y="1406"/>
                  </a:lnTo>
                  <a:cubicBezTo>
                    <a:pt x="1808" y="1422"/>
                    <a:pt x="1785" y="1447"/>
                    <a:pt x="1763" y="1453"/>
                  </a:cubicBezTo>
                  <a:lnTo>
                    <a:pt x="1616" y="1498"/>
                  </a:lnTo>
                  <a:cubicBezTo>
                    <a:pt x="1572" y="1513"/>
                    <a:pt x="1524" y="1552"/>
                    <a:pt x="1504" y="1592"/>
                  </a:cubicBezTo>
                  <a:cubicBezTo>
                    <a:pt x="1478" y="1645"/>
                    <a:pt x="1449" y="1697"/>
                    <a:pt x="1418" y="1746"/>
                  </a:cubicBezTo>
                  <a:cubicBezTo>
                    <a:pt x="1397" y="1779"/>
                    <a:pt x="1381" y="1836"/>
                    <a:pt x="1391" y="1879"/>
                  </a:cubicBezTo>
                  <a:lnTo>
                    <a:pt x="1433" y="2058"/>
                  </a:lnTo>
                  <a:cubicBezTo>
                    <a:pt x="1437" y="2068"/>
                    <a:pt x="1428" y="2099"/>
                    <a:pt x="1412" y="2118"/>
                  </a:cubicBezTo>
                  <a:lnTo>
                    <a:pt x="1209" y="2350"/>
                  </a:lnTo>
                  <a:lnTo>
                    <a:pt x="1204" y="2354"/>
                  </a:lnTo>
                  <a:lnTo>
                    <a:pt x="1136" y="2236"/>
                  </a:lnTo>
                  <a:cubicBezTo>
                    <a:pt x="1126" y="2216"/>
                    <a:pt x="1106" y="2202"/>
                    <a:pt x="1085" y="2197"/>
                  </a:cubicBezTo>
                  <a:cubicBezTo>
                    <a:pt x="1079" y="2196"/>
                    <a:pt x="1074" y="2196"/>
                    <a:pt x="1068" y="2196"/>
                  </a:cubicBezTo>
                  <a:cubicBezTo>
                    <a:pt x="1045" y="2196"/>
                    <a:pt x="1021" y="2204"/>
                    <a:pt x="999" y="2220"/>
                  </a:cubicBezTo>
                  <a:cubicBezTo>
                    <a:pt x="969" y="2241"/>
                    <a:pt x="941" y="2259"/>
                    <a:pt x="912" y="2277"/>
                  </a:cubicBezTo>
                  <a:cubicBezTo>
                    <a:pt x="878" y="2297"/>
                    <a:pt x="834" y="2341"/>
                    <a:pt x="817" y="2383"/>
                  </a:cubicBezTo>
                  <a:lnTo>
                    <a:pt x="710" y="2665"/>
                  </a:lnTo>
                  <a:cubicBezTo>
                    <a:pt x="704" y="2681"/>
                    <a:pt x="680" y="2700"/>
                    <a:pt x="662" y="2702"/>
                  </a:cubicBezTo>
                  <a:lnTo>
                    <a:pt x="509" y="2726"/>
                  </a:lnTo>
                  <a:lnTo>
                    <a:pt x="574" y="2461"/>
                  </a:lnTo>
                  <a:cubicBezTo>
                    <a:pt x="585" y="2413"/>
                    <a:pt x="559" y="2361"/>
                    <a:pt x="514" y="2340"/>
                  </a:cubicBezTo>
                  <a:cubicBezTo>
                    <a:pt x="501" y="2334"/>
                    <a:pt x="488" y="2325"/>
                    <a:pt x="475" y="2316"/>
                  </a:cubicBezTo>
                  <a:cubicBezTo>
                    <a:pt x="460" y="2304"/>
                    <a:pt x="440" y="2298"/>
                    <a:pt x="420" y="2298"/>
                  </a:cubicBezTo>
                  <a:cubicBezTo>
                    <a:pt x="391" y="2298"/>
                    <a:pt x="362" y="2310"/>
                    <a:pt x="337" y="2332"/>
                  </a:cubicBezTo>
                  <a:lnTo>
                    <a:pt x="152" y="2515"/>
                  </a:lnTo>
                  <a:lnTo>
                    <a:pt x="91" y="2356"/>
                  </a:lnTo>
                  <a:cubicBezTo>
                    <a:pt x="88" y="2346"/>
                    <a:pt x="91" y="2319"/>
                    <a:pt x="106" y="2301"/>
                  </a:cubicBezTo>
                  <a:lnTo>
                    <a:pt x="282" y="2072"/>
                  </a:lnTo>
                  <a:cubicBezTo>
                    <a:pt x="310" y="2037"/>
                    <a:pt x="329" y="1984"/>
                    <a:pt x="328" y="1943"/>
                  </a:cubicBezTo>
                  <a:cubicBezTo>
                    <a:pt x="328" y="1902"/>
                    <a:pt x="329" y="1860"/>
                    <a:pt x="334" y="1814"/>
                  </a:cubicBezTo>
                  <a:cubicBezTo>
                    <a:pt x="337" y="1787"/>
                    <a:pt x="329" y="1763"/>
                    <a:pt x="312" y="1743"/>
                  </a:cubicBezTo>
                  <a:cubicBezTo>
                    <a:pt x="295" y="1724"/>
                    <a:pt x="270" y="1712"/>
                    <a:pt x="241" y="1712"/>
                  </a:cubicBezTo>
                  <a:lnTo>
                    <a:pt x="116" y="1711"/>
                  </a:lnTo>
                  <a:lnTo>
                    <a:pt x="213" y="1401"/>
                  </a:lnTo>
                  <a:cubicBezTo>
                    <a:pt x="217" y="1387"/>
                    <a:pt x="240" y="1363"/>
                    <a:pt x="262" y="1356"/>
                  </a:cubicBezTo>
                  <a:lnTo>
                    <a:pt x="409" y="1311"/>
                  </a:lnTo>
                  <a:cubicBezTo>
                    <a:pt x="453" y="1297"/>
                    <a:pt x="501" y="1257"/>
                    <a:pt x="522" y="1216"/>
                  </a:cubicBezTo>
                  <a:cubicBezTo>
                    <a:pt x="548" y="1164"/>
                    <a:pt x="577" y="1112"/>
                    <a:pt x="607" y="1064"/>
                  </a:cubicBezTo>
                  <a:cubicBezTo>
                    <a:pt x="627" y="1030"/>
                    <a:pt x="644" y="973"/>
                    <a:pt x="633" y="930"/>
                  </a:cubicBezTo>
                  <a:lnTo>
                    <a:pt x="592" y="751"/>
                  </a:lnTo>
                  <a:cubicBezTo>
                    <a:pt x="590" y="740"/>
                    <a:pt x="597" y="710"/>
                    <a:pt x="613" y="692"/>
                  </a:cubicBezTo>
                  <a:lnTo>
                    <a:pt x="817" y="460"/>
                  </a:lnTo>
                  <a:lnTo>
                    <a:pt x="821" y="456"/>
                  </a:lnTo>
                  <a:lnTo>
                    <a:pt x="890" y="574"/>
                  </a:lnTo>
                  <a:cubicBezTo>
                    <a:pt x="900" y="594"/>
                    <a:pt x="919" y="606"/>
                    <a:pt x="941" y="611"/>
                  </a:cubicBezTo>
                  <a:cubicBezTo>
                    <a:pt x="947" y="612"/>
                    <a:pt x="952" y="613"/>
                    <a:pt x="958" y="613"/>
                  </a:cubicBezTo>
                  <a:cubicBezTo>
                    <a:pt x="981" y="613"/>
                    <a:pt x="1005" y="605"/>
                    <a:pt x="1026" y="590"/>
                  </a:cubicBezTo>
                  <a:cubicBezTo>
                    <a:pt x="1056" y="569"/>
                    <a:pt x="1085" y="549"/>
                    <a:pt x="1113" y="533"/>
                  </a:cubicBezTo>
                  <a:cubicBezTo>
                    <a:pt x="1148" y="512"/>
                    <a:pt x="1191" y="468"/>
                    <a:pt x="1209" y="426"/>
                  </a:cubicBezTo>
                  <a:lnTo>
                    <a:pt x="1315" y="145"/>
                  </a:lnTo>
                  <a:cubicBezTo>
                    <a:pt x="1322" y="129"/>
                    <a:pt x="1345" y="110"/>
                    <a:pt x="1363" y="107"/>
                  </a:cubicBezTo>
                  <a:lnTo>
                    <a:pt x="1516" y="84"/>
                  </a:lnTo>
                  <a:close/>
                  <a:moveTo>
                    <a:pt x="1528" y="1"/>
                  </a:moveTo>
                  <a:cubicBezTo>
                    <a:pt x="1522" y="1"/>
                    <a:pt x="1517" y="1"/>
                    <a:pt x="1511" y="2"/>
                  </a:cubicBezTo>
                  <a:lnTo>
                    <a:pt x="1355" y="27"/>
                  </a:lnTo>
                  <a:cubicBezTo>
                    <a:pt x="1308" y="33"/>
                    <a:pt x="1258" y="73"/>
                    <a:pt x="1242" y="117"/>
                  </a:cubicBezTo>
                  <a:lnTo>
                    <a:pt x="1134" y="399"/>
                  </a:lnTo>
                  <a:cubicBezTo>
                    <a:pt x="1128" y="419"/>
                    <a:pt x="1100" y="448"/>
                    <a:pt x="1075" y="463"/>
                  </a:cubicBezTo>
                  <a:cubicBezTo>
                    <a:pt x="1044" y="481"/>
                    <a:pt x="1013" y="502"/>
                    <a:pt x="982" y="525"/>
                  </a:cubicBezTo>
                  <a:cubicBezTo>
                    <a:pt x="973" y="531"/>
                    <a:pt x="967" y="531"/>
                    <a:pt x="967" y="534"/>
                  </a:cubicBezTo>
                  <a:lnTo>
                    <a:pt x="894" y="407"/>
                  </a:lnTo>
                  <a:cubicBezTo>
                    <a:pt x="880" y="386"/>
                    <a:pt x="860" y="374"/>
                    <a:pt x="837" y="371"/>
                  </a:cubicBezTo>
                  <a:cubicBezTo>
                    <a:pt x="835" y="371"/>
                    <a:pt x="833" y="371"/>
                    <a:pt x="831" y="371"/>
                  </a:cubicBezTo>
                  <a:cubicBezTo>
                    <a:pt x="805" y="371"/>
                    <a:pt x="778" y="383"/>
                    <a:pt x="757" y="407"/>
                  </a:cubicBezTo>
                  <a:lnTo>
                    <a:pt x="554" y="639"/>
                  </a:lnTo>
                  <a:cubicBezTo>
                    <a:pt x="522" y="677"/>
                    <a:pt x="504" y="732"/>
                    <a:pt x="514" y="774"/>
                  </a:cubicBezTo>
                  <a:lnTo>
                    <a:pt x="555" y="953"/>
                  </a:lnTo>
                  <a:cubicBezTo>
                    <a:pt x="558" y="968"/>
                    <a:pt x="551" y="1002"/>
                    <a:pt x="538" y="1023"/>
                  </a:cubicBezTo>
                  <a:cubicBezTo>
                    <a:pt x="507" y="1073"/>
                    <a:pt x="477" y="1128"/>
                    <a:pt x="449" y="1182"/>
                  </a:cubicBezTo>
                  <a:cubicBezTo>
                    <a:pt x="438" y="1202"/>
                    <a:pt x="409" y="1227"/>
                    <a:pt x="387" y="1234"/>
                  </a:cubicBezTo>
                  <a:lnTo>
                    <a:pt x="240" y="1278"/>
                  </a:lnTo>
                  <a:cubicBezTo>
                    <a:pt x="195" y="1293"/>
                    <a:pt x="149" y="1335"/>
                    <a:pt x="136" y="1380"/>
                  </a:cubicBezTo>
                  <a:lnTo>
                    <a:pt x="39" y="1689"/>
                  </a:lnTo>
                  <a:cubicBezTo>
                    <a:pt x="29" y="1716"/>
                    <a:pt x="34" y="1745"/>
                    <a:pt x="49" y="1766"/>
                  </a:cubicBezTo>
                  <a:cubicBezTo>
                    <a:pt x="65" y="1786"/>
                    <a:pt x="90" y="1799"/>
                    <a:pt x="119" y="1799"/>
                  </a:cubicBezTo>
                  <a:lnTo>
                    <a:pt x="244" y="1800"/>
                  </a:lnTo>
                  <a:cubicBezTo>
                    <a:pt x="246" y="1800"/>
                    <a:pt x="250" y="1800"/>
                    <a:pt x="252" y="1808"/>
                  </a:cubicBezTo>
                  <a:cubicBezTo>
                    <a:pt x="247" y="1857"/>
                    <a:pt x="245" y="1903"/>
                    <a:pt x="246" y="1947"/>
                  </a:cubicBezTo>
                  <a:cubicBezTo>
                    <a:pt x="247" y="1966"/>
                    <a:pt x="235" y="2002"/>
                    <a:pt x="219" y="2023"/>
                  </a:cubicBezTo>
                  <a:lnTo>
                    <a:pt x="43" y="2252"/>
                  </a:lnTo>
                  <a:cubicBezTo>
                    <a:pt x="12" y="2290"/>
                    <a:pt x="1" y="2348"/>
                    <a:pt x="16" y="2388"/>
                  </a:cubicBezTo>
                  <a:lnTo>
                    <a:pt x="82" y="2562"/>
                  </a:lnTo>
                  <a:cubicBezTo>
                    <a:pt x="93" y="2584"/>
                    <a:pt x="111" y="2601"/>
                    <a:pt x="134" y="2606"/>
                  </a:cubicBezTo>
                  <a:cubicBezTo>
                    <a:pt x="139" y="2607"/>
                    <a:pt x="144" y="2608"/>
                    <a:pt x="150" y="2608"/>
                  </a:cubicBezTo>
                  <a:cubicBezTo>
                    <a:pt x="172" y="2608"/>
                    <a:pt x="195" y="2597"/>
                    <a:pt x="215" y="2577"/>
                  </a:cubicBezTo>
                  <a:lnTo>
                    <a:pt x="400" y="2393"/>
                  </a:lnTo>
                  <a:cubicBezTo>
                    <a:pt x="408" y="2386"/>
                    <a:pt x="417" y="2383"/>
                    <a:pt x="423" y="2383"/>
                  </a:cubicBezTo>
                  <a:cubicBezTo>
                    <a:pt x="426" y="2383"/>
                    <a:pt x="428" y="2384"/>
                    <a:pt x="429" y="2384"/>
                  </a:cubicBezTo>
                  <a:cubicBezTo>
                    <a:pt x="443" y="2397"/>
                    <a:pt x="462" y="2407"/>
                    <a:pt x="481" y="2415"/>
                  </a:cubicBezTo>
                  <a:cubicBezTo>
                    <a:pt x="488" y="2419"/>
                    <a:pt x="495" y="2430"/>
                    <a:pt x="493" y="2440"/>
                  </a:cubicBezTo>
                  <a:lnTo>
                    <a:pt x="426" y="2713"/>
                  </a:lnTo>
                  <a:cubicBezTo>
                    <a:pt x="420" y="2741"/>
                    <a:pt x="425" y="2767"/>
                    <a:pt x="442" y="2786"/>
                  </a:cubicBezTo>
                  <a:cubicBezTo>
                    <a:pt x="458" y="2801"/>
                    <a:pt x="479" y="2811"/>
                    <a:pt x="503" y="2811"/>
                  </a:cubicBezTo>
                  <a:cubicBezTo>
                    <a:pt x="509" y="2811"/>
                    <a:pt x="514" y="2811"/>
                    <a:pt x="521" y="2810"/>
                  </a:cubicBezTo>
                  <a:lnTo>
                    <a:pt x="678" y="2785"/>
                  </a:lnTo>
                  <a:cubicBezTo>
                    <a:pt x="725" y="2779"/>
                    <a:pt x="774" y="2738"/>
                    <a:pt x="791" y="2694"/>
                  </a:cubicBezTo>
                  <a:lnTo>
                    <a:pt x="898" y="2413"/>
                  </a:lnTo>
                  <a:cubicBezTo>
                    <a:pt x="906" y="2392"/>
                    <a:pt x="933" y="2363"/>
                    <a:pt x="958" y="2348"/>
                  </a:cubicBezTo>
                  <a:cubicBezTo>
                    <a:pt x="989" y="2330"/>
                    <a:pt x="1020" y="2310"/>
                    <a:pt x="1051" y="2286"/>
                  </a:cubicBezTo>
                  <a:cubicBezTo>
                    <a:pt x="1060" y="2280"/>
                    <a:pt x="1066" y="2280"/>
                    <a:pt x="1066" y="2278"/>
                  </a:cubicBezTo>
                  <a:lnTo>
                    <a:pt x="1139" y="2404"/>
                  </a:lnTo>
                  <a:cubicBezTo>
                    <a:pt x="1153" y="2424"/>
                    <a:pt x="1173" y="2438"/>
                    <a:pt x="1196" y="2440"/>
                  </a:cubicBezTo>
                  <a:cubicBezTo>
                    <a:pt x="1199" y="2440"/>
                    <a:pt x="1202" y="2440"/>
                    <a:pt x="1204" y="2440"/>
                  </a:cubicBezTo>
                  <a:cubicBezTo>
                    <a:pt x="1230" y="2440"/>
                    <a:pt x="1255" y="2427"/>
                    <a:pt x="1275" y="2404"/>
                  </a:cubicBezTo>
                  <a:lnTo>
                    <a:pt x="1479" y="2171"/>
                  </a:lnTo>
                  <a:cubicBezTo>
                    <a:pt x="1511" y="2135"/>
                    <a:pt x="1528" y="2079"/>
                    <a:pt x="1519" y="2037"/>
                  </a:cubicBezTo>
                  <a:lnTo>
                    <a:pt x="1478" y="1858"/>
                  </a:lnTo>
                  <a:cubicBezTo>
                    <a:pt x="1475" y="1844"/>
                    <a:pt x="1481" y="1810"/>
                    <a:pt x="1495" y="1788"/>
                  </a:cubicBezTo>
                  <a:cubicBezTo>
                    <a:pt x="1527" y="1737"/>
                    <a:pt x="1556" y="1684"/>
                    <a:pt x="1583" y="1629"/>
                  </a:cubicBezTo>
                  <a:cubicBezTo>
                    <a:pt x="1593" y="1609"/>
                    <a:pt x="1623" y="1584"/>
                    <a:pt x="1644" y="1578"/>
                  </a:cubicBezTo>
                  <a:lnTo>
                    <a:pt x="1791" y="1532"/>
                  </a:lnTo>
                  <a:cubicBezTo>
                    <a:pt x="1836" y="1519"/>
                    <a:pt x="1882" y="1476"/>
                    <a:pt x="1896" y="1432"/>
                  </a:cubicBezTo>
                  <a:lnTo>
                    <a:pt x="1992" y="1122"/>
                  </a:lnTo>
                  <a:cubicBezTo>
                    <a:pt x="2001" y="1096"/>
                    <a:pt x="1997" y="1067"/>
                    <a:pt x="1982" y="1046"/>
                  </a:cubicBezTo>
                  <a:cubicBezTo>
                    <a:pt x="1966" y="1025"/>
                    <a:pt x="1941" y="1013"/>
                    <a:pt x="1913" y="1013"/>
                  </a:cubicBezTo>
                  <a:lnTo>
                    <a:pt x="1788" y="1011"/>
                  </a:lnTo>
                  <a:cubicBezTo>
                    <a:pt x="1784" y="1011"/>
                    <a:pt x="1780" y="1011"/>
                    <a:pt x="1777" y="1004"/>
                  </a:cubicBezTo>
                  <a:cubicBezTo>
                    <a:pt x="1783" y="954"/>
                    <a:pt x="1785" y="909"/>
                    <a:pt x="1784" y="864"/>
                  </a:cubicBezTo>
                  <a:cubicBezTo>
                    <a:pt x="1783" y="845"/>
                    <a:pt x="1795" y="809"/>
                    <a:pt x="1810" y="788"/>
                  </a:cubicBezTo>
                  <a:lnTo>
                    <a:pt x="1989" y="560"/>
                  </a:lnTo>
                  <a:cubicBezTo>
                    <a:pt x="2020" y="520"/>
                    <a:pt x="2031" y="463"/>
                    <a:pt x="2016" y="422"/>
                  </a:cubicBezTo>
                  <a:lnTo>
                    <a:pt x="1949" y="250"/>
                  </a:lnTo>
                  <a:cubicBezTo>
                    <a:pt x="1940" y="226"/>
                    <a:pt x="1922" y="210"/>
                    <a:pt x="1898" y="205"/>
                  </a:cubicBezTo>
                  <a:cubicBezTo>
                    <a:pt x="1894" y="204"/>
                    <a:pt x="1889" y="203"/>
                    <a:pt x="1885" y="203"/>
                  </a:cubicBezTo>
                  <a:cubicBezTo>
                    <a:pt x="1862" y="203"/>
                    <a:pt x="1837" y="214"/>
                    <a:pt x="1818" y="235"/>
                  </a:cubicBezTo>
                  <a:lnTo>
                    <a:pt x="1633" y="417"/>
                  </a:lnTo>
                  <a:cubicBezTo>
                    <a:pt x="1625" y="426"/>
                    <a:pt x="1617" y="428"/>
                    <a:pt x="1611" y="428"/>
                  </a:cubicBezTo>
                  <a:cubicBezTo>
                    <a:pt x="1608" y="428"/>
                    <a:pt x="1605" y="428"/>
                    <a:pt x="1604" y="427"/>
                  </a:cubicBezTo>
                  <a:cubicBezTo>
                    <a:pt x="1587" y="415"/>
                    <a:pt x="1570" y="405"/>
                    <a:pt x="1551" y="396"/>
                  </a:cubicBezTo>
                  <a:cubicBezTo>
                    <a:pt x="1544" y="392"/>
                    <a:pt x="1536" y="381"/>
                    <a:pt x="1539" y="371"/>
                  </a:cubicBezTo>
                  <a:lnTo>
                    <a:pt x="1606" y="99"/>
                  </a:lnTo>
                  <a:cubicBezTo>
                    <a:pt x="1612" y="70"/>
                    <a:pt x="1607" y="45"/>
                    <a:pt x="1588" y="25"/>
                  </a:cubicBezTo>
                  <a:cubicBezTo>
                    <a:pt x="1574" y="10"/>
                    <a:pt x="1552" y="1"/>
                    <a:pt x="15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21"/>
            <p:cNvSpPr/>
            <p:nvPr/>
          </p:nvSpPr>
          <p:spPr>
            <a:xfrm>
              <a:off x="2444275" y="1073525"/>
              <a:ext cx="602600" cy="355425"/>
            </a:xfrm>
            <a:custGeom>
              <a:rect b="b" l="l" r="r" t="t"/>
              <a:pathLst>
                <a:path extrusionOk="0" h="14217" w="24104">
                  <a:moveTo>
                    <a:pt x="14701" y="1"/>
                  </a:moveTo>
                  <a:cubicBezTo>
                    <a:pt x="14563" y="1"/>
                    <a:pt x="14424" y="31"/>
                    <a:pt x="14319" y="92"/>
                  </a:cubicBezTo>
                  <a:lnTo>
                    <a:pt x="383" y="8139"/>
                  </a:lnTo>
                  <a:cubicBezTo>
                    <a:pt x="172" y="8260"/>
                    <a:pt x="1" y="8413"/>
                    <a:pt x="1" y="8641"/>
                  </a:cubicBezTo>
                  <a:cubicBezTo>
                    <a:pt x="1" y="8869"/>
                    <a:pt x="171" y="9015"/>
                    <a:pt x="383" y="9138"/>
                  </a:cubicBezTo>
                  <a:lnTo>
                    <a:pt x="9021" y="14126"/>
                  </a:lnTo>
                  <a:cubicBezTo>
                    <a:pt x="9127" y="14186"/>
                    <a:pt x="9265" y="14217"/>
                    <a:pt x="9403" y="14217"/>
                  </a:cubicBezTo>
                  <a:cubicBezTo>
                    <a:pt x="9541" y="14217"/>
                    <a:pt x="9679" y="14186"/>
                    <a:pt x="9784" y="14126"/>
                  </a:cubicBezTo>
                  <a:lnTo>
                    <a:pt x="23722" y="6079"/>
                  </a:lnTo>
                  <a:cubicBezTo>
                    <a:pt x="23932" y="5958"/>
                    <a:pt x="24104" y="5801"/>
                    <a:pt x="24104" y="5571"/>
                  </a:cubicBezTo>
                  <a:cubicBezTo>
                    <a:pt x="24104" y="5343"/>
                    <a:pt x="23933" y="5203"/>
                    <a:pt x="23722" y="5080"/>
                  </a:cubicBezTo>
                  <a:lnTo>
                    <a:pt x="15082" y="92"/>
                  </a:lnTo>
                  <a:cubicBezTo>
                    <a:pt x="14977" y="31"/>
                    <a:pt x="14839" y="1"/>
                    <a:pt x="1470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221"/>
            <p:cNvSpPr/>
            <p:nvPr/>
          </p:nvSpPr>
          <p:spPr>
            <a:xfrm>
              <a:off x="2448550" y="1073575"/>
              <a:ext cx="594050" cy="341425"/>
            </a:xfrm>
            <a:custGeom>
              <a:rect b="b" l="l" r="r" t="t"/>
              <a:pathLst>
                <a:path extrusionOk="0" h="13657" w="23762">
                  <a:moveTo>
                    <a:pt x="14530" y="1"/>
                  </a:moveTo>
                  <a:cubicBezTo>
                    <a:pt x="14392" y="1"/>
                    <a:pt x="14253" y="31"/>
                    <a:pt x="14148" y="91"/>
                  </a:cubicBezTo>
                  <a:lnTo>
                    <a:pt x="212" y="8138"/>
                  </a:lnTo>
                  <a:cubicBezTo>
                    <a:pt x="1" y="8258"/>
                    <a:pt x="1" y="8455"/>
                    <a:pt x="212" y="8577"/>
                  </a:cubicBezTo>
                  <a:lnTo>
                    <a:pt x="8850" y="13565"/>
                  </a:lnTo>
                  <a:cubicBezTo>
                    <a:pt x="8956" y="13626"/>
                    <a:pt x="9094" y="13656"/>
                    <a:pt x="9232" y="13656"/>
                  </a:cubicBezTo>
                  <a:cubicBezTo>
                    <a:pt x="9370" y="13656"/>
                    <a:pt x="9508" y="13626"/>
                    <a:pt x="9613" y="13565"/>
                  </a:cubicBezTo>
                  <a:lnTo>
                    <a:pt x="23551" y="5520"/>
                  </a:lnTo>
                  <a:cubicBezTo>
                    <a:pt x="23761" y="5398"/>
                    <a:pt x="23761" y="5201"/>
                    <a:pt x="23551" y="5079"/>
                  </a:cubicBezTo>
                  <a:lnTo>
                    <a:pt x="14911" y="91"/>
                  </a:lnTo>
                  <a:cubicBezTo>
                    <a:pt x="14806" y="31"/>
                    <a:pt x="14668" y="1"/>
                    <a:pt x="1453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21"/>
            <p:cNvSpPr/>
            <p:nvPr/>
          </p:nvSpPr>
          <p:spPr>
            <a:xfrm>
              <a:off x="2444275" y="1277400"/>
              <a:ext cx="235100" cy="151525"/>
            </a:xfrm>
            <a:custGeom>
              <a:rect b="b" l="l" r="r" t="t"/>
              <a:pathLst>
                <a:path extrusionOk="0" h="6061" w="9404">
                  <a:moveTo>
                    <a:pt x="353" y="1"/>
                  </a:moveTo>
                  <a:lnTo>
                    <a:pt x="353" y="1"/>
                  </a:lnTo>
                  <a:cubicBezTo>
                    <a:pt x="154" y="121"/>
                    <a:pt x="1" y="270"/>
                    <a:pt x="1" y="485"/>
                  </a:cubicBezTo>
                  <a:cubicBezTo>
                    <a:pt x="1" y="713"/>
                    <a:pt x="172" y="860"/>
                    <a:pt x="383" y="982"/>
                  </a:cubicBezTo>
                  <a:lnTo>
                    <a:pt x="9021" y="5970"/>
                  </a:lnTo>
                  <a:cubicBezTo>
                    <a:pt x="9128" y="6030"/>
                    <a:pt x="9266" y="6060"/>
                    <a:pt x="9403" y="6060"/>
                  </a:cubicBezTo>
                  <a:lnTo>
                    <a:pt x="9403" y="5504"/>
                  </a:lnTo>
                  <a:cubicBezTo>
                    <a:pt x="9264" y="5504"/>
                    <a:pt x="9127" y="5473"/>
                    <a:pt x="9021" y="5412"/>
                  </a:cubicBezTo>
                  <a:lnTo>
                    <a:pt x="383" y="424"/>
                  </a:lnTo>
                  <a:cubicBezTo>
                    <a:pt x="186" y="311"/>
                    <a:pt x="188" y="116"/>
                    <a:pt x="3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221"/>
            <p:cNvSpPr/>
            <p:nvPr/>
          </p:nvSpPr>
          <p:spPr>
            <a:xfrm>
              <a:off x="2480800" y="1092700"/>
              <a:ext cx="345800" cy="198700"/>
            </a:xfrm>
            <a:custGeom>
              <a:rect b="b" l="l" r="r" t="t"/>
              <a:pathLst>
                <a:path extrusionOk="0" h="7948" w="13832">
                  <a:moveTo>
                    <a:pt x="13086" y="0"/>
                  </a:moveTo>
                  <a:cubicBezTo>
                    <a:pt x="13021" y="0"/>
                    <a:pt x="12956" y="14"/>
                    <a:pt x="12907" y="43"/>
                  </a:cubicBezTo>
                  <a:lnTo>
                    <a:pt x="100" y="7436"/>
                  </a:lnTo>
                  <a:cubicBezTo>
                    <a:pt x="1" y="7494"/>
                    <a:pt x="1" y="7587"/>
                    <a:pt x="99" y="7644"/>
                  </a:cubicBezTo>
                  <a:lnTo>
                    <a:pt x="563" y="7905"/>
                  </a:lnTo>
                  <a:cubicBezTo>
                    <a:pt x="613" y="7933"/>
                    <a:pt x="678" y="7948"/>
                    <a:pt x="743" y="7948"/>
                  </a:cubicBezTo>
                  <a:cubicBezTo>
                    <a:pt x="808" y="7948"/>
                    <a:pt x="874" y="7933"/>
                    <a:pt x="924" y="7905"/>
                  </a:cubicBezTo>
                  <a:lnTo>
                    <a:pt x="13733" y="512"/>
                  </a:lnTo>
                  <a:cubicBezTo>
                    <a:pt x="13832" y="456"/>
                    <a:pt x="13832" y="362"/>
                    <a:pt x="13733" y="305"/>
                  </a:cubicBezTo>
                  <a:lnTo>
                    <a:pt x="13267" y="43"/>
                  </a:lnTo>
                  <a:cubicBezTo>
                    <a:pt x="13217" y="14"/>
                    <a:pt x="13151" y="0"/>
                    <a:pt x="130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221"/>
            <p:cNvSpPr/>
            <p:nvPr/>
          </p:nvSpPr>
          <p:spPr>
            <a:xfrm>
              <a:off x="2511900" y="1111075"/>
              <a:ext cx="416650" cy="239500"/>
            </a:xfrm>
            <a:custGeom>
              <a:rect b="b" l="l" r="r" t="t"/>
              <a:pathLst>
                <a:path extrusionOk="0" h="9580" w="16666">
                  <a:moveTo>
                    <a:pt x="13115" y="1"/>
                  </a:moveTo>
                  <a:cubicBezTo>
                    <a:pt x="13049" y="1"/>
                    <a:pt x="12977" y="18"/>
                    <a:pt x="12921" y="50"/>
                  </a:cubicBezTo>
                  <a:lnTo>
                    <a:pt x="114" y="7444"/>
                  </a:lnTo>
                  <a:cubicBezTo>
                    <a:pt x="15" y="7500"/>
                    <a:pt x="1" y="7585"/>
                    <a:pt x="83" y="7634"/>
                  </a:cubicBezTo>
                  <a:lnTo>
                    <a:pt x="3431" y="9549"/>
                  </a:lnTo>
                  <a:cubicBezTo>
                    <a:pt x="3466" y="9569"/>
                    <a:pt x="3514" y="9579"/>
                    <a:pt x="3565" y="9579"/>
                  </a:cubicBezTo>
                  <a:cubicBezTo>
                    <a:pt x="3632" y="9579"/>
                    <a:pt x="3704" y="9562"/>
                    <a:pt x="3760" y="9530"/>
                  </a:cubicBezTo>
                  <a:lnTo>
                    <a:pt x="16552" y="2146"/>
                  </a:lnTo>
                  <a:cubicBezTo>
                    <a:pt x="16651" y="2089"/>
                    <a:pt x="16666" y="2003"/>
                    <a:pt x="16583" y="1956"/>
                  </a:cubicBezTo>
                  <a:lnTo>
                    <a:pt x="13249" y="31"/>
                  </a:lnTo>
                  <a:cubicBezTo>
                    <a:pt x="13214" y="11"/>
                    <a:pt x="13166" y="1"/>
                    <a:pt x="1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21"/>
            <p:cNvSpPr/>
            <p:nvPr/>
          </p:nvSpPr>
          <p:spPr>
            <a:xfrm>
              <a:off x="2520650" y="1118050"/>
              <a:ext cx="399500" cy="228525"/>
            </a:xfrm>
            <a:custGeom>
              <a:rect b="b" l="l" r="r" t="t"/>
              <a:pathLst>
                <a:path extrusionOk="0" h="9141" w="15980">
                  <a:moveTo>
                    <a:pt x="12838" y="1"/>
                  </a:moveTo>
                  <a:cubicBezTo>
                    <a:pt x="12827" y="1"/>
                    <a:pt x="12815" y="4"/>
                    <a:pt x="12805" y="10"/>
                  </a:cubicBezTo>
                  <a:lnTo>
                    <a:pt x="12404" y="241"/>
                  </a:lnTo>
                  <a:cubicBezTo>
                    <a:pt x="12387" y="251"/>
                    <a:pt x="12386" y="265"/>
                    <a:pt x="12401" y="274"/>
                  </a:cubicBezTo>
                  <a:lnTo>
                    <a:pt x="12502" y="334"/>
                  </a:lnTo>
                  <a:cubicBezTo>
                    <a:pt x="12509" y="337"/>
                    <a:pt x="12518" y="339"/>
                    <a:pt x="12527" y="339"/>
                  </a:cubicBezTo>
                  <a:cubicBezTo>
                    <a:pt x="12539" y="339"/>
                    <a:pt x="12551" y="336"/>
                    <a:pt x="12561" y="331"/>
                  </a:cubicBezTo>
                  <a:lnTo>
                    <a:pt x="12961" y="99"/>
                  </a:lnTo>
                  <a:cubicBezTo>
                    <a:pt x="12979" y="89"/>
                    <a:pt x="12980" y="76"/>
                    <a:pt x="12966" y="66"/>
                  </a:cubicBezTo>
                  <a:lnTo>
                    <a:pt x="12863" y="6"/>
                  </a:lnTo>
                  <a:cubicBezTo>
                    <a:pt x="12856" y="3"/>
                    <a:pt x="12847" y="1"/>
                    <a:pt x="12838" y="1"/>
                  </a:cubicBezTo>
                  <a:close/>
                  <a:moveTo>
                    <a:pt x="12252" y="339"/>
                  </a:moveTo>
                  <a:cubicBezTo>
                    <a:pt x="12241" y="339"/>
                    <a:pt x="12229" y="342"/>
                    <a:pt x="12220" y="347"/>
                  </a:cubicBezTo>
                  <a:lnTo>
                    <a:pt x="11818" y="578"/>
                  </a:lnTo>
                  <a:cubicBezTo>
                    <a:pt x="11802" y="589"/>
                    <a:pt x="11800" y="603"/>
                    <a:pt x="11814" y="612"/>
                  </a:cubicBezTo>
                  <a:lnTo>
                    <a:pt x="11917" y="671"/>
                  </a:lnTo>
                  <a:cubicBezTo>
                    <a:pt x="11924" y="676"/>
                    <a:pt x="11933" y="678"/>
                    <a:pt x="11943" y="678"/>
                  </a:cubicBezTo>
                  <a:cubicBezTo>
                    <a:pt x="11954" y="678"/>
                    <a:pt x="11965" y="675"/>
                    <a:pt x="11974" y="669"/>
                  </a:cubicBezTo>
                  <a:lnTo>
                    <a:pt x="12376" y="438"/>
                  </a:lnTo>
                  <a:cubicBezTo>
                    <a:pt x="12392" y="428"/>
                    <a:pt x="12394" y="413"/>
                    <a:pt x="12380" y="404"/>
                  </a:cubicBezTo>
                  <a:lnTo>
                    <a:pt x="12278" y="345"/>
                  </a:lnTo>
                  <a:cubicBezTo>
                    <a:pt x="12271" y="341"/>
                    <a:pt x="12261" y="339"/>
                    <a:pt x="12252" y="339"/>
                  </a:cubicBezTo>
                  <a:close/>
                  <a:moveTo>
                    <a:pt x="13363" y="303"/>
                  </a:moveTo>
                  <a:cubicBezTo>
                    <a:pt x="13352" y="303"/>
                    <a:pt x="13340" y="305"/>
                    <a:pt x="13331" y="311"/>
                  </a:cubicBezTo>
                  <a:lnTo>
                    <a:pt x="12929" y="542"/>
                  </a:lnTo>
                  <a:cubicBezTo>
                    <a:pt x="12913" y="553"/>
                    <a:pt x="12912" y="567"/>
                    <a:pt x="12925" y="576"/>
                  </a:cubicBezTo>
                  <a:lnTo>
                    <a:pt x="13309" y="798"/>
                  </a:lnTo>
                  <a:cubicBezTo>
                    <a:pt x="13316" y="802"/>
                    <a:pt x="13325" y="804"/>
                    <a:pt x="13334" y="804"/>
                  </a:cubicBezTo>
                  <a:cubicBezTo>
                    <a:pt x="13346" y="804"/>
                    <a:pt x="13358" y="801"/>
                    <a:pt x="13367" y="795"/>
                  </a:cubicBezTo>
                  <a:lnTo>
                    <a:pt x="13769" y="564"/>
                  </a:lnTo>
                  <a:cubicBezTo>
                    <a:pt x="13785" y="554"/>
                    <a:pt x="13786" y="540"/>
                    <a:pt x="13772" y="531"/>
                  </a:cubicBezTo>
                  <a:lnTo>
                    <a:pt x="13389" y="309"/>
                  </a:lnTo>
                  <a:cubicBezTo>
                    <a:pt x="13382" y="305"/>
                    <a:pt x="13372" y="303"/>
                    <a:pt x="13363" y="303"/>
                  </a:cubicBezTo>
                  <a:close/>
                  <a:moveTo>
                    <a:pt x="11666" y="677"/>
                  </a:moveTo>
                  <a:cubicBezTo>
                    <a:pt x="11655" y="677"/>
                    <a:pt x="11643" y="680"/>
                    <a:pt x="11634" y="686"/>
                  </a:cubicBezTo>
                  <a:lnTo>
                    <a:pt x="11232" y="917"/>
                  </a:lnTo>
                  <a:cubicBezTo>
                    <a:pt x="11215" y="927"/>
                    <a:pt x="11214" y="941"/>
                    <a:pt x="11229" y="950"/>
                  </a:cubicBezTo>
                  <a:lnTo>
                    <a:pt x="11330" y="1010"/>
                  </a:lnTo>
                  <a:cubicBezTo>
                    <a:pt x="11337" y="1014"/>
                    <a:pt x="11346" y="1016"/>
                    <a:pt x="11355" y="1016"/>
                  </a:cubicBezTo>
                  <a:cubicBezTo>
                    <a:pt x="11367" y="1016"/>
                    <a:pt x="11379" y="1013"/>
                    <a:pt x="11389" y="1007"/>
                  </a:cubicBezTo>
                  <a:lnTo>
                    <a:pt x="11790" y="776"/>
                  </a:lnTo>
                  <a:cubicBezTo>
                    <a:pt x="11807" y="765"/>
                    <a:pt x="11808" y="752"/>
                    <a:pt x="11794" y="743"/>
                  </a:cubicBezTo>
                  <a:lnTo>
                    <a:pt x="11691" y="683"/>
                  </a:lnTo>
                  <a:cubicBezTo>
                    <a:pt x="11685" y="679"/>
                    <a:pt x="11676" y="677"/>
                    <a:pt x="11666" y="677"/>
                  </a:cubicBezTo>
                  <a:close/>
                  <a:moveTo>
                    <a:pt x="12775" y="642"/>
                  </a:moveTo>
                  <a:cubicBezTo>
                    <a:pt x="12764" y="642"/>
                    <a:pt x="12752" y="645"/>
                    <a:pt x="12744" y="651"/>
                  </a:cubicBezTo>
                  <a:lnTo>
                    <a:pt x="12342" y="882"/>
                  </a:lnTo>
                  <a:cubicBezTo>
                    <a:pt x="12325" y="892"/>
                    <a:pt x="12324" y="907"/>
                    <a:pt x="12338" y="915"/>
                  </a:cubicBezTo>
                  <a:lnTo>
                    <a:pt x="12722" y="1137"/>
                  </a:lnTo>
                  <a:cubicBezTo>
                    <a:pt x="12729" y="1141"/>
                    <a:pt x="12738" y="1143"/>
                    <a:pt x="12748" y="1143"/>
                  </a:cubicBezTo>
                  <a:cubicBezTo>
                    <a:pt x="12759" y="1143"/>
                    <a:pt x="12771" y="1140"/>
                    <a:pt x="12780" y="1135"/>
                  </a:cubicBezTo>
                  <a:lnTo>
                    <a:pt x="13181" y="904"/>
                  </a:lnTo>
                  <a:cubicBezTo>
                    <a:pt x="13198" y="893"/>
                    <a:pt x="13199" y="879"/>
                    <a:pt x="13185" y="871"/>
                  </a:cubicBezTo>
                  <a:lnTo>
                    <a:pt x="12801" y="649"/>
                  </a:lnTo>
                  <a:cubicBezTo>
                    <a:pt x="12794" y="644"/>
                    <a:pt x="12785" y="642"/>
                    <a:pt x="12775" y="642"/>
                  </a:cubicBezTo>
                  <a:close/>
                  <a:moveTo>
                    <a:pt x="11080" y="1015"/>
                  </a:moveTo>
                  <a:cubicBezTo>
                    <a:pt x="11069" y="1015"/>
                    <a:pt x="11057" y="1018"/>
                    <a:pt x="11048" y="1023"/>
                  </a:cubicBezTo>
                  <a:lnTo>
                    <a:pt x="10647" y="1255"/>
                  </a:lnTo>
                  <a:cubicBezTo>
                    <a:pt x="10630" y="1265"/>
                    <a:pt x="10628" y="1279"/>
                    <a:pt x="10642" y="1289"/>
                  </a:cubicBezTo>
                  <a:lnTo>
                    <a:pt x="10745" y="1348"/>
                  </a:lnTo>
                  <a:cubicBezTo>
                    <a:pt x="10752" y="1352"/>
                    <a:pt x="10761" y="1354"/>
                    <a:pt x="10771" y="1354"/>
                  </a:cubicBezTo>
                  <a:cubicBezTo>
                    <a:pt x="10782" y="1354"/>
                    <a:pt x="10794" y="1351"/>
                    <a:pt x="10802" y="1346"/>
                  </a:cubicBezTo>
                  <a:lnTo>
                    <a:pt x="11204" y="1114"/>
                  </a:lnTo>
                  <a:cubicBezTo>
                    <a:pt x="11221" y="1104"/>
                    <a:pt x="11222" y="1089"/>
                    <a:pt x="11208" y="1080"/>
                  </a:cubicBezTo>
                  <a:lnTo>
                    <a:pt x="11106" y="1021"/>
                  </a:lnTo>
                  <a:cubicBezTo>
                    <a:pt x="11099" y="1017"/>
                    <a:pt x="11090" y="1015"/>
                    <a:pt x="11080" y="1015"/>
                  </a:cubicBezTo>
                  <a:close/>
                  <a:moveTo>
                    <a:pt x="13911" y="620"/>
                  </a:moveTo>
                  <a:cubicBezTo>
                    <a:pt x="13899" y="620"/>
                    <a:pt x="13887" y="623"/>
                    <a:pt x="13878" y="629"/>
                  </a:cubicBezTo>
                  <a:lnTo>
                    <a:pt x="13477" y="860"/>
                  </a:lnTo>
                  <a:cubicBezTo>
                    <a:pt x="13460" y="869"/>
                    <a:pt x="13458" y="884"/>
                    <a:pt x="13472" y="893"/>
                  </a:cubicBezTo>
                  <a:lnTo>
                    <a:pt x="14405" y="1431"/>
                  </a:lnTo>
                  <a:cubicBezTo>
                    <a:pt x="14412" y="1436"/>
                    <a:pt x="14421" y="1438"/>
                    <a:pt x="14431" y="1438"/>
                  </a:cubicBezTo>
                  <a:cubicBezTo>
                    <a:pt x="14442" y="1438"/>
                    <a:pt x="14454" y="1435"/>
                    <a:pt x="14463" y="1429"/>
                  </a:cubicBezTo>
                  <a:lnTo>
                    <a:pt x="14864" y="1198"/>
                  </a:lnTo>
                  <a:cubicBezTo>
                    <a:pt x="14881" y="1188"/>
                    <a:pt x="14882" y="1173"/>
                    <a:pt x="14868" y="1165"/>
                  </a:cubicBezTo>
                  <a:lnTo>
                    <a:pt x="13936" y="626"/>
                  </a:lnTo>
                  <a:cubicBezTo>
                    <a:pt x="13929" y="622"/>
                    <a:pt x="13920" y="620"/>
                    <a:pt x="13911" y="620"/>
                  </a:cubicBezTo>
                  <a:close/>
                  <a:moveTo>
                    <a:pt x="13324" y="958"/>
                  </a:moveTo>
                  <a:cubicBezTo>
                    <a:pt x="13313" y="958"/>
                    <a:pt x="13301" y="961"/>
                    <a:pt x="13292" y="967"/>
                  </a:cubicBezTo>
                  <a:lnTo>
                    <a:pt x="12890" y="1198"/>
                  </a:lnTo>
                  <a:cubicBezTo>
                    <a:pt x="12874" y="1208"/>
                    <a:pt x="12873" y="1223"/>
                    <a:pt x="12887" y="1232"/>
                  </a:cubicBezTo>
                  <a:lnTo>
                    <a:pt x="13270" y="1454"/>
                  </a:lnTo>
                  <a:cubicBezTo>
                    <a:pt x="13277" y="1458"/>
                    <a:pt x="13286" y="1459"/>
                    <a:pt x="13295" y="1459"/>
                  </a:cubicBezTo>
                  <a:cubicBezTo>
                    <a:pt x="13307" y="1459"/>
                    <a:pt x="13319" y="1457"/>
                    <a:pt x="13328" y="1451"/>
                  </a:cubicBezTo>
                  <a:lnTo>
                    <a:pt x="13730" y="1220"/>
                  </a:lnTo>
                  <a:cubicBezTo>
                    <a:pt x="13746" y="1209"/>
                    <a:pt x="13747" y="1196"/>
                    <a:pt x="13734" y="1187"/>
                  </a:cubicBezTo>
                  <a:lnTo>
                    <a:pt x="13351" y="965"/>
                  </a:lnTo>
                  <a:cubicBezTo>
                    <a:pt x="13343" y="960"/>
                    <a:pt x="13334" y="958"/>
                    <a:pt x="13324" y="958"/>
                  </a:cubicBezTo>
                  <a:close/>
                  <a:moveTo>
                    <a:pt x="12191" y="980"/>
                  </a:moveTo>
                  <a:cubicBezTo>
                    <a:pt x="12180" y="980"/>
                    <a:pt x="12167" y="984"/>
                    <a:pt x="12158" y="989"/>
                  </a:cubicBezTo>
                  <a:lnTo>
                    <a:pt x="11756" y="1220"/>
                  </a:lnTo>
                  <a:cubicBezTo>
                    <a:pt x="11740" y="1230"/>
                    <a:pt x="11738" y="1244"/>
                    <a:pt x="11752" y="1254"/>
                  </a:cubicBezTo>
                  <a:lnTo>
                    <a:pt x="12135" y="1476"/>
                  </a:lnTo>
                  <a:cubicBezTo>
                    <a:pt x="12142" y="1480"/>
                    <a:pt x="12151" y="1482"/>
                    <a:pt x="12160" y="1482"/>
                  </a:cubicBezTo>
                  <a:cubicBezTo>
                    <a:pt x="12172" y="1482"/>
                    <a:pt x="12184" y="1478"/>
                    <a:pt x="12193" y="1473"/>
                  </a:cubicBezTo>
                  <a:lnTo>
                    <a:pt x="12595" y="1242"/>
                  </a:lnTo>
                  <a:cubicBezTo>
                    <a:pt x="12612" y="1232"/>
                    <a:pt x="12613" y="1218"/>
                    <a:pt x="12599" y="1208"/>
                  </a:cubicBezTo>
                  <a:lnTo>
                    <a:pt x="12216" y="986"/>
                  </a:lnTo>
                  <a:cubicBezTo>
                    <a:pt x="12209" y="982"/>
                    <a:pt x="12201" y="980"/>
                    <a:pt x="12191" y="980"/>
                  </a:cubicBezTo>
                  <a:close/>
                  <a:moveTo>
                    <a:pt x="13874" y="1275"/>
                  </a:moveTo>
                  <a:cubicBezTo>
                    <a:pt x="13863" y="1275"/>
                    <a:pt x="13850" y="1278"/>
                    <a:pt x="13841" y="1284"/>
                  </a:cubicBezTo>
                  <a:lnTo>
                    <a:pt x="13439" y="1514"/>
                  </a:lnTo>
                  <a:cubicBezTo>
                    <a:pt x="13423" y="1524"/>
                    <a:pt x="13421" y="1539"/>
                    <a:pt x="13435" y="1548"/>
                  </a:cubicBezTo>
                  <a:lnTo>
                    <a:pt x="13818" y="1770"/>
                  </a:lnTo>
                  <a:cubicBezTo>
                    <a:pt x="13825" y="1774"/>
                    <a:pt x="13834" y="1776"/>
                    <a:pt x="13843" y="1776"/>
                  </a:cubicBezTo>
                  <a:cubicBezTo>
                    <a:pt x="13855" y="1776"/>
                    <a:pt x="13867" y="1773"/>
                    <a:pt x="13877" y="1767"/>
                  </a:cubicBezTo>
                  <a:lnTo>
                    <a:pt x="14278" y="1537"/>
                  </a:lnTo>
                  <a:cubicBezTo>
                    <a:pt x="14295" y="1525"/>
                    <a:pt x="14296" y="1512"/>
                    <a:pt x="14282" y="1502"/>
                  </a:cubicBezTo>
                  <a:lnTo>
                    <a:pt x="13899" y="1281"/>
                  </a:lnTo>
                  <a:cubicBezTo>
                    <a:pt x="13892" y="1276"/>
                    <a:pt x="13883" y="1275"/>
                    <a:pt x="13874" y="1275"/>
                  </a:cubicBezTo>
                  <a:close/>
                  <a:moveTo>
                    <a:pt x="12739" y="1297"/>
                  </a:moveTo>
                  <a:cubicBezTo>
                    <a:pt x="12728" y="1297"/>
                    <a:pt x="12716" y="1300"/>
                    <a:pt x="12706" y="1305"/>
                  </a:cubicBezTo>
                  <a:lnTo>
                    <a:pt x="12305" y="1537"/>
                  </a:lnTo>
                  <a:cubicBezTo>
                    <a:pt x="12288" y="1547"/>
                    <a:pt x="12287" y="1560"/>
                    <a:pt x="12301" y="1570"/>
                  </a:cubicBezTo>
                  <a:lnTo>
                    <a:pt x="12684" y="1792"/>
                  </a:lnTo>
                  <a:cubicBezTo>
                    <a:pt x="12691" y="1796"/>
                    <a:pt x="12701" y="1798"/>
                    <a:pt x="12711" y="1798"/>
                  </a:cubicBezTo>
                  <a:cubicBezTo>
                    <a:pt x="12722" y="1798"/>
                    <a:pt x="12734" y="1795"/>
                    <a:pt x="12743" y="1790"/>
                  </a:cubicBezTo>
                  <a:lnTo>
                    <a:pt x="13144" y="1558"/>
                  </a:lnTo>
                  <a:cubicBezTo>
                    <a:pt x="13161" y="1548"/>
                    <a:pt x="13162" y="1533"/>
                    <a:pt x="13147" y="1524"/>
                  </a:cubicBezTo>
                  <a:lnTo>
                    <a:pt x="12764" y="1302"/>
                  </a:lnTo>
                  <a:cubicBezTo>
                    <a:pt x="12757" y="1299"/>
                    <a:pt x="12748" y="1297"/>
                    <a:pt x="12739" y="1297"/>
                  </a:cubicBezTo>
                  <a:close/>
                  <a:moveTo>
                    <a:pt x="11603" y="1319"/>
                  </a:moveTo>
                  <a:cubicBezTo>
                    <a:pt x="11592" y="1319"/>
                    <a:pt x="11580" y="1322"/>
                    <a:pt x="11572" y="1327"/>
                  </a:cubicBezTo>
                  <a:lnTo>
                    <a:pt x="11170" y="1558"/>
                  </a:lnTo>
                  <a:cubicBezTo>
                    <a:pt x="11154" y="1569"/>
                    <a:pt x="11152" y="1583"/>
                    <a:pt x="11166" y="1591"/>
                  </a:cubicBezTo>
                  <a:lnTo>
                    <a:pt x="11550" y="1813"/>
                  </a:lnTo>
                  <a:cubicBezTo>
                    <a:pt x="11557" y="1818"/>
                    <a:pt x="11566" y="1820"/>
                    <a:pt x="11576" y="1820"/>
                  </a:cubicBezTo>
                  <a:cubicBezTo>
                    <a:pt x="11587" y="1820"/>
                    <a:pt x="11599" y="1817"/>
                    <a:pt x="11608" y="1811"/>
                  </a:cubicBezTo>
                  <a:lnTo>
                    <a:pt x="12009" y="1580"/>
                  </a:lnTo>
                  <a:cubicBezTo>
                    <a:pt x="12026" y="1570"/>
                    <a:pt x="12027" y="1555"/>
                    <a:pt x="12013" y="1547"/>
                  </a:cubicBezTo>
                  <a:lnTo>
                    <a:pt x="11629" y="1325"/>
                  </a:lnTo>
                  <a:cubicBezTo>
                    <a:pt x="11622" y="1321"/>
                    <a:pt x="11613" y="1319"/>
                    <a:pt x="11603" y="1319"/>
                  </a:cubicBezTo>
                  <a:close/>
                  <a:moveTo>
                    <a:pt x="10229" y="1344"/>
                  </a:moveTo>
                  <a:cubicBezTo>
                    <a:pt x="10218" y="1344"/>
                    <a:pt x="10206" y="1347"/>
                    <a:pt x="10197" y="1353"/>
                  </a:cubicBezTo>
                  <a:lnTo>
                    <a:pt x="9796" y="1584"/>
                  </a:lnTo>
                  <a:cubicBezTo>
                    <a:pt x="9779" y="1594"/>
                    <a:pt x="9778" y="1609"/>
                    <a:pt x="9792" y="1617"/>
                  </a:cubicBezTo>
                  <a:lnTo>
                    <a:pt x="10176" y="1839"/>
                  </a:lnTo>
                  <a:cubicBezTo>
                    <a:pt x="10183" y="1843"/>
                    <a:pt x="10192" y="1845"/>
                    <a:pt x="10202" y="1845"/>
                  </a:cubicBezTo>
                  <a:cubicBezTo>
                    <a:pt x="10213" y="1845"/>
                    <a:pt x="10225" y="1843"/>
                    <a:pt x="10234" y="1837"/>
                  </a:cubicBezTo>
                  <a:lnTo>
                    <a:pt x="10635" y="1606"/>
                  </a:lnTo>
                  <a:cubicBezTo>
                    <a:pt x="10652" y="1595"/>
                    <a:pt x="10653" y="1581"/>
                    <a:pt x="10638" y="1573"/>
                  </a:cubicBezTo>
                  <a:lnTo>
                    <a:pt x="10255" y="1351"/>
                  </a:lnTo>
                  <a:cubicBezTo>
                    <a:pt x="10248" y="1346"/>
                    <a:pt x="10239" y="1344"/>
                    <a:pt x="10229" y="1344"/>
                  </a:cubicBezTo>
                  <a:close/>
                  <a:moveTo>
                    <a:pt x="15005" y="1252"/>
                  </a:moveTo>
                  <a:cubicBezTo>
                    <a:pt x="14994" y="1252"/>
                    <a:pt x="14983" y="1255"/>
                    <a:pt x="14974" y="1261"/>
                  </a:cubicBezTo>
                  <a:lnTo>
                    <a:pt x="14572" y="1492"/>
                  </a:lnTo>
                  <a:cubicBezTo>
                    <a:pt x="14556" y="1502"/>
                    <a:pt x="14555" y="1517"/>
                    <a:pt x="14569" y="1526"/>
                  </a:cubicBezTo>
                  <a:lnTo>
                    <a:pt x="15500" y="2064"/>
                  </a:lnTo>
                  <a:cubicBezTo>
                    <a:pt x="15507" y="2068"/>
                    <a:pt x="15516" y="2070"/>
                    <a:pt x="15525" y="2070"/>
                  </a:cubicBezTo>
                  <a:cubicBezTo>
                    <a:pt x="15536" y="2070"/>
                    <a:pt x="15549" y="2067"/>
                    <a:pt x="15558" y="2061"/>
                  </a:cubicBezTo>
                  <a:lnTo>
                    <a:pt x="15960" y="1831"/>
                  </a:lnTo>
                  <a:cubicBezTo>
                    <a:pt x="15976" y="1822"/>
                    <a:pt x="15979" y="1806"/>
                    <a:pt x="15964" y="1797"/>
                  </a:cubicBezTo>
                  <a:lnTo>
                    <a:pt x="15032" y="1259"/>
                  </a:lnTo>
                  <a:cubicBezTo>
                    <a:pt x="15024" y="1255"/>
                    <a:pt x="15015" y="1252"/>
                    <a:pt x="15005" y="1252"/>
                  </a:cubicBezTo>
                  <a:close/>
                  <a:moveTo>
                    <a:pt x="14421" y="1592"/>
                  </a:moveTo>
                  <a:cubicBezTo>
                    <a:pt x="14410" y="1592"/>
                    <a:pt x="14398" y="1595"/>
                    <a:pt x="14389" y="1601"/>
                  </a:cubicBezTo>
                  <a:lnTo>
                    <a:pt x="13988" y="1832"/>
                  </a:lnTo>
                  <a:cubicBezTo>
                    <a:pt x="13971" y="1842"/>
                    <a:pt x="13970" y="1857"/>
                    <a:pt x="13984" y="1865"/>
                  </a:cubicBezTo>
                  <a:lnTo>
                    <a:pt x="14368" y="2087"/>
                  </a:lnTo>
                  <a:cubicBezTo>
                    <a:pt x="14374" y="2091"/>
                    <a:pt x="14383" y="2092"/>
                    <a:pt x="14393" y="2092"/>
                  </a:cubicBezTo>
                  <a:cubicBezTo>
                    <a:pt x="14404" y="2092"/>
                    <a:pt x="14416" y="2090"/>
                    <a:pt x="14425" y="2085"/>
                  </a:cubicBezTo>
                  <a:lnTo>
                    <a:pt x="14827" y="1854"/>
                  </a:lnTo>
                  <a:cubicBezTo>
                    <a:pt x="14844" y="1843"/>
                    <a:pt x="14845" y="1829"/>
                    <a:pt x="14830" y="1820"/>
                  </a:cubicBezTo>
                  <a:lnTo>
                    <a:pt x="14447" y="1599"/>
                  </a:lnTo>
                  <a:cubicBezTo>
                    <a:pt x="14440" y="1594"/>
                    <a:pt x="14431" y="1592"/>
                    <a:pt x="14421" y="1592"/>
                  </a:cubicBezTo>
                  <a:close/>
                  <a:moveTo>
                    <a:pt x="13286" y="1613"/>
                  </a:moveTo>
                  <a:cubicBezTo>
                    <a:pt x="13275" y="1613"/>
                    <a:pt x="13264" y="1616"/>
                    <a:pt x="13255" y="1621"/>
                  </a:cubicBezTo>
                  <a:lnTo>
                    <a:pt x="12853" y="1853"/>
                  </a:lnTo>
                  <a:cubicBezTo>
                    <a:pt x="12836" y="1863"/>
                    <a:pt x="12835" y="1877"/>
                    <a:pt x="12850" y="1886"/>
                  </a:cubicBezTo>
                  <a:lnTo>
                    <a:pt x="13233" y="2108"/>
                  </a:lnTo>
                  <a:cubicBezTo>
                    <a:pt x="13240" y="2112"/>
                    <a:pt x="13249" y="2114"/>
                    <a:pt x="13259" y="2114"/>
                  </a:cubicBezTo>
                  <a:cubicBezTo>
                    <a:pt x="13270" y="2114"/>
                    <a:pt x="13282" y="2111"/>
                    <a:pt x="13291" y="2105"/>
                  </a:cubicBezTo>
                  <a:lnTo>
                    <a:pt x="13692" y="1874"/>
                  </a:lnTo>
                  <a:cubicBezTo>
                    <a:pt x="13709" y="1864"/>
                    <a:pt x="13710" y="1849"/>
                    <a:pt x="13697" y="1841"/>
                  </a:cubicBezTo>
                  <a:lnTo>
                    <a:pt x="13312" y="1619"/>
                  </a:lnTo>
                  <a:cubicBezTo>
                    <a:pt x="13305" y="1615"/>
                    <a:pt x="13296" y="1613"/>
                    <a:pt x="13286" y="1613"/>
                  </a:cubicBezTo>
                  <a:close/>
                  <a:moveTo>
                    <a:pt x="12151" y="1635"/>
                  </a:moveTo>
                  <a:cubicBezTo>
                    <a:pt x="12141" y="1635"/>
                    <a:pt x="12129" y="1637"/>
                    <a:pt x="12119" y="1643"/>
                  </a:cubicBezTo>
                  <a:lnTo>
                    <a:pt x="11717" y="1874"/>
                  </a:lnTo>
                  <a:cubicBezTo>
                    <a:pt x="11701" y="1885"/>
                    <a:pt x="11700" y="1899"/>
                    <a:pt x="11714" y="1908"/>
                  </a:cubicBezTo>
                  <a:lnTo>
                    <a:pt x="12097" y="2130"/>
                  </a:lnTo>
                  <a:cubicBezTo>
                    <a:pt x="12104" y="2134"/>
                    <a:pt x="12113" y="2136"/>
                    <a:pt x="12122" y="2136"/>
                  </a:cubicBezTo>
                  <a:cubicBezTo>
                    <a:pt x="12134" y="2136"/>
                    <a:pt x="12146" y="2133"/>
                    <a:pt x="12155" y="2127"/>
                  </a:cubicBezTo>
                  <a:lnTo>
                    <a:pt x="12557" y="1896"/>
                  </a:lnTo>
                  <a:cubicBezTo>
                    <a:pt x="12573" y="1886"/>
                    <a:pt x="12574" y="1872"/>
                    <a:pt x="12561" y="1863"/>
                  </a:cubicBezTo>
                  <a:lnTo>
                    <a:pt x="12177" y="1641"/>
                  </a:lnTo>
                  <a:cubicBezTo>
                    <a:pt x="12170" y="1637"/>
                    <a:pt x="12161" y="1635"/>
                    <a:pt x="12151" y="1635"/>
                  </a:cubicBezTo>
                  <a:close/>
                  <a:moveTo>
                    <a:pt x="9645" y="1682"/>
                  </a:moveTo>
                  <a:cubicBezTo>
                    <a:pt x="9633" y="1682"/>
                    <a:pt x="9621" y="1686"/>
                    <a:pt x="9611" y="1691"/>
                  </a:cubicBezTo>
                  <a:lnTo>
                    <a:pt x="9210" y="1922"/>
                  </a:lnTo>
                  <a:cubicBezTo>
                    <a:pt x="9193" y="1932"/>
                    <a:pt x="9192" y="1946"/>
                    <a:pt x="9206" y="1956"/>
                  </a:cubicBezTo>
                  <a:lnTo>
                    <a:pt x="9589" y="2178"/>
                  </a:lnTo>
                  <a:cubicBezTo>
                    <a:pt x="9596" y="2182"/>
                    <a:pt x="9605" y="2184"/>
                    <a:pt x="9614" y="2184"/>
                  </a:cubicBezTo>
                  <a:cubicBezTo>
                    <a:pt x="9625" y="2184"/>
                    <a:pt x="9638" y="2180"/>
                    <a:pt x="9647" y="2175"/>
                  </a:cubicBezTo>
                  <a:lnTo>
                    <a:pt x="10049" y="1944"/>
                  </a:lnTo>
                  <a:cubicBezTo>
                    <a:pt x="10065" y="1934"/>
                    <a:pt x="10067" y="1920"/>
                    <a:pt x="10053" y="1910"/>
                  </a:cubicBezTo>
                  <a:lnTo>
                    <a:pt x="9670" y="1688"/>
                  </a:lnTo>
                  <a:cubicBezTo>
                    <a:pt x="9663" y="1684"/>
                    <a:pt x="9654" y="1682"/>
                    <a:pt x="9645" y="1682"/>
                  </a:cubicBezTo>
                  <a:close/>
                  <a:moveTo>
                    <a:pt x="10896" y="1729"/>
                  </a:moveTo>
                  <a:cubicBezTo>
                    <a:pt x="10884" y="1729"/>
                    <a:pt x="10872" y="1731"/>
                    <a:pt x="10862" y="1736"/>
                  </a:cubicBezTo>
                  <a:lnTo>
                    <a:pt x="10461" y="1967"/>
                  </a:lnTo>
                  <a:cubicBezTo>
                    <a:pt x="10443" y="1977"/>
                    <a:pt x="10442" y="1992"/>
                    <a:pt x="10457" y="2001"/>
                  </a:cubicBezTo>
                  <a:lnTo>
                    <a:pt x="10840" y="2222"/>
                  </a:lnTo>
                  <a:cubicBezTo>
                    <a:pt x="10847" y="2226"/>
                    <a:pt x="10856" y="2228"/>
                    <a:pt x="10866" y="2228"/>
                  </a:cubicBezTo>
                  <a:cubicBezTo>
                    <a:pt x="10877" y="2228"/>
                    <a:pt x="10889" y="2226"/>
                    <a:pt x="10897" y="2220"/>
                  </a:cubicBezTo>
                  <a:lnTo>
                    <a:pt x="11299" y="1989"/>
                  </a:lnTo>
                  <a:cubicBezTo>
                    <a:pt x="11316" y="1978"/>
                    <a:pt x="11318" y="1964"/>
                    <a:pt x="11303" y="1956"/>
                  </a:cubicBezTo>
                  <a:lnTo>
                    <a:pt x="10920" y="1734"/>
                  </a:lnTo>
                  <a:cubicBezTo>
                    <a:pt x="10913" y="1730"/>
                    <a:pt x="10905" y="1729"/>
                    <a:pt x="10896" y="1729"/>
                  </a:cubicBezTo>
                  <a:close/>
                  <a:moveTo>
                    <a:pt x="14968" y="1908"/>
                  </a:moveTo>
                  <a:cubicBezTo>
                    <a:pt x="14957" y="1908"/>
                    <a:pt x="14945" y="1911"/>
                    <a:pt x="14937" y="1917"/>
                  </a:cubicBezTo>
                  <a:lnTo>
                    <a:pt x="14535" y="2148"/>
                  </a:lnTo>
                  <a:cubicBezTo>
                    <a:pt x="14518" y="2158"/>
                    <a:pt x="14517" y="2173"/>
                    <a:pt x="14531" y="2182"/>
                  </a:cubicBezTo>
                  <a:lnTo>
                    <a:pt x="14914" y="2403"/>
                  </a:lnTo>
                  <a:cubicBezTo>
                    <a:pt x="14921" y="2407"/>
                    <a:pt x="14930" y="2409"/>
                    <a:pt x="14940" y="2409"/>
                  </a:cubicBezTo>
                  <a:cubicBezTo>
                    <a:pt x="14951" y="2409"/>
                    <a:pt x="14963" y="2406"/>
                    <a:pt x="14973" y="2401"/>
                  </a:cubicBezTo>
                  <a:lnTo>
                    <a:pt x="15373" y="2169"/>
                  </a:lnTo>
                  <a:cubicBezTo>
                    <a:pt x="15391" y="2159"/>
                    <a:pt x="15392" y="2145"/>
                    <a:pt x="15377" y="2136"/>
                  </a:cubicBezTo>
                  <a:lnTo>
                    <a:pt x="14994" y="1914"/>
                  </a:lnTo>
                  <a:cubicBezTo>
                    <a:pt x="14987" y="1910"/>
                    <a:pt x="14978" y="1908"/>
                    <a:pt x="14968" y="1908"/>
                  </a:cubicBezTo>
                  <a:close/>
                  <a:moveTo>
                    <a:pt x="13837" y="1930"/>
                  </a:moveTo>
                  <a:cubicBezTo>
                    <a:pt x="13825" y="1930"/>
                    <a:pt x="13813" y="1933"/>
                    <a:pt x="13803" y="1939"/>
                  </a:cubicBezTo>
                  <a:lnTo>
                    <a:pt x="13402" y="2169"/>
                  </a:lnTo>
                  <a:cubicBezTo>
                    <a:pt x="13385" y="2180"/>
                    <a:pt x="13384" y="2194"/>
                    <a:pt x="13398" y="2204"/>
                  </a:cubicBezTo>
                  <a:lnTo>
                    <a:pt x="13781" y="2426"/>
                  </a:lnTo>
                  <a:cubicBezTo>
                    <a:pt x="13787" y="2429"/>
                    <a:pt x="13796" y="2430"/>
                    <a:pt x="13805" y="2430"/>
                  </a:cubicBezTo>
                  <a:cubicBezTo>
                    <a:pt x="13817" y="2430"/>
                    <a:pt x="13830" y="2428"/>
                    <a:pt x="13839" y="2422"/>
                  </a:cubicBezTo>
                  <a:lnTo>
                    <a:pt x="14241" y="2192"/>
                  </a:lnTo>
                  <a:cubicBezTo>
                    <a:pt x="14257" y="2182"/>
                    <a:pt x="14259" y="2167"/>
                    <a:pt x="14245" y="2158"/>
                  </a:cubicBezTo>
                  <a:lnTo>
                    <a:pt x="13862" y="1936"/>
                  </a:lnTo>
                  <a:cubicBezTo>
                    <a:pt x="13855" y="1932"/>
                    <a:pt x="13846" y="1930"/>
                    <a:pt x="13837" y="1930"/>
                  </a:cubicBezTo>
                  <a:close/>
                  <a:moveTo>
                    <a:pt x="12702" y="1952"/>
                  </a:moveTo>
                  <a:cubicBezTo>
                    <a:pt x="12690" y="1952"/>
                    <a:pt x="12678" y="1955"/>
                    <a:pt x="12669" y="1961"/>
                  </a:cubicBezTo>
                  <a:lnTo>
                    <a:pt x="12267" y="2192"/>
                  </a:lnTo>
                  <a:cubicBezTo>
                    <a:pt x="12249" y="2203"/>
                    <a:pt x="12248" y="2216"/>
                    <a:pt x="12262" y="2225"/>
                  </a:cubicBezTo>
                  <a:lnTo>
                    <a:pt x="12645" y="2447"/>
                  </a:lnTo>
                  <a:cubicBezTo>
                    <a:pt x="12653" y="2451"/>
                    <a:pt x="12662" y="2452"/>
                    <a:pt x="12671" y="2452"/>
                  </a:cubicBezTo>
                  <a:cubicBezTo>
                    <a:pt x="12683" y="2452"/>
                    <a:pt x="12695" y="2450"/>
                    <a:pt x="12705" y="2445"/>
                  </a:cubicBezTo>
                  <a:lnTo>
                    <a:pt x="13106" y="2214"/>
                  </a:lnTo>
                  <a:cubicBezTo>
                    <a:pt x="13123" y="2204"/>
                    <a:pt x="13125" y="2189"/>
                    <a:pt x="13110" y="2180"/>
                  </a:cubicBezTo>
                  <a:lnTo>
                    <a:pt x="12727" y="1958"/>
                  </a:lnTo>
                  <a:cubicBezTo>
                    <a:pt x="12720" y="1954"/>
                    <a:pt x="12711" y="1952"/>
                    <a:pt x="12702" y="1952"/>
                  </a:cubicBezTo>
                  <a:close/>
                  <a:moveTo>
                    <a:pt x="9057" y="2021"/>
                  </a:moveTo>
                  <a:cubicBezTo>
                    <a:pt x="9046" y="2021"/>
                    <a:pt x="9034" y="2023"/>
                    <a:pt x="9026" y="2029"/>
                  </a:cubicBezTo>
                  <a:lnTo>
                    <a:pt x="8624" y="2260"/>
                  </a:lnTo>
                  <a:cubicBezTo>
                    <a:pt x="8607" y="2271"/>
                    <a:pt x="8606" y="2285"/>
                    <a:pt x="8620" y="2293"/>
                  </a:cubicBezTo>
                  <a:lnTo>
                    <a:pt x="9004" y="2515"/>
                  </a:lnTo>
                  <a:cubicBezTo>
                    <a:pt x="9011" y="2520"/>
                    <a:pt x="9020" y="2522"/>
                    <a:pt x="9029" y="2522"/>
                  </a:cubicBezTo>
                  <a:cubicBezTo>
                    <a:pt x="9040" y="2522"/>
                    <a:pt x="9052" y="2519"/>
                    <a:pt x="9062" y="2513"/>
                  </a:cubicBezTo>
                  <a:lnTo>
                    <a:pt x="9463" y="2282"/>
                  </a:lnTo>
                  <a:cubicBezTo>
                    <a:pt x="9480" y="2272"/>
                    <a:pt x="9481" y="2257"/>
                    <a:pt x="9466" y="2249"/>
                  </a:cubicBezTo>
                  <a:lnTo>
                    <a:pt x="9083" y="2027"/>
                  </a:lnTo>
                  <a:cubicBezTo>
                    <a:pt x="9076" y="2023"/>
                    <a:pt x="9067" y="2021"/>
                    <a:pt x="9057" y="2021"/>
                  </a:cubicBezTo>
                  <a:close/>
                  <a:moveTo>
                    <a:pt x="11444" y="2045"/>
                  </a:moveTo>
                  <a:cubicBezTo>
                    <a:pt x="11433" y="2045"/>
                    <a:pt x="11421" y="2048"/>
                    <a:pt x="11412" y="2054"/>
                  </a:cubicBezTo>
                  <a:lnTo>
                    <a:pt x="11010" y="2285"/>
                  </a:lnTo>
                  <a:cubicBezTo>
                    <a:pt x="10993" y="2295"/>
                    <a:pt x="10992" y="2309"/>
                    <a:pt x="11007" y="2318"/>
                  </a:cubicBezTo>
                  <a:lnTo>
                    <a:pt x="11390" y="2540"/>
                  </a:lnTo>
                  <a:cubicBezTo>
                    <a:pt x="11397" y="2544"/>
                    <a:pt x="11406" y="2546"/>
                    <a:pt x="11416" y="2546"/>
                  </a:cubicBezTo>
                  <a:cubicBezTo>
                    <a:pt x="11427" y="2546"/>
                    <a:pt x="11439" y="2544"/>
                    <a:pt x="11448" y="2538"/>
                  </a:cubicBezTo>
                  <a:lnTo>
                    <a:pt x="11849" y="2307"/>
                  </a:lnTo>
                  <a:cubicBezTo>
                    <a:pt x="11866" y="2296"/>
                    <a:pt x="11867" y="2282"/>
                    <a:pt x="11854" y="2273"/>
                  </a:cubicBezTo>
                  <a:lnTo>
                    <a:pt x="11469" y="2051"/>
                  </a:lnTo>
                  <a:cubicBezTo>
                    <a:pt x="11463" y="2047"/>
                    <a:pt x="11454" y="2045"/>
                    <a:pt x="11444" y="2045"/>
                  </a:cubicBezTo>
                  <a:close/>
                  <a:moveTo>
                    <a:pt x="10309" y="2067"/>
                  </a:moveTo>
                  <a:cubicBezTo>
                    <a:pt x="10297" y="2067"/>
                    <a:pt x="10285" y="2069"/>
                    <a:pt x="10276" y="2074"/>
                  </a:cubicBezTo>
                  <a:lnTo>
                    <a:pt x="9874" y="2306"/>
                  </a:lnTo>
                  <a:cubicBezTo>
                    <a:pt x="9858" y="2316"/>
                    <a:pt x="9857" y="2330"/>
                    <a:pt x="9870" y="2339"/>
                  </a:cubicBezTo>
                  <a:lnTo>
                    <a:pt x="10254" y="2561"/>
                  </a:lnTo>
                  <a:cubicBezTo>
                    <a:pt x="10261" y="2565"/>
                    <a:pt x="10271" y="2567"/>
                    <a:pt x="10280" y="2567"/>
                  </a:cubicBezTo>
                  <a:cubicBezTo>
                    <a:pt x="10292" y="2567"/>
                    <a:pt x="10303" y="2564"/>
                    <a:pt x="10312" y="2559"/>
                  </a:cubicBezTo>
                  <a:lnTo>
                    <a:pt x="10714" y="2327"/>
                  </a:lnTo>
                  <a:cubicBezTo>
                    <a:pt x="10730" y="2317"/>
                    <a:pt x="10731" y="2303"/>
                    <a:pt x="10718" y="2293"/>
                  </a:cubicBezTo>
                  <a:lnTo>
                    <a:pt x="10334" y="2071"/>
                  </a:lnTo>
                  <a:cubicBezTo>
                    <a:pt x="10327" y="2068"/>
                    <a:pt x="10318" y="2067"/>
                    <a:pt x="10309" y="2067"/>
                  </a:cubicBezTo>
                  <a:close/>
                  <a:moveTo>
                    <a:pt x="13249" y="2267"/>
                  </a:moveTo>
                  <a:cubicBezTo>
                    <a:pt x="13238" y="2267"/>
                    <a:pt x="13226" y="2270"/>
                    <a:pt x="13216" y="2276"/>
                  </a:cubicBezTo>
                  <a:lnTo>
                    <a:pt x="12815" y="2507"/>
                  </a:lnTo>
                  <a:cubicBezTo>
                    <a:pt x="12798" y="2517"/>
                    <a:pt x="12796" y="2531"/>
                    <a:pt x="12811" y="2540"/>
                  </a:cubicBezTo>
                  <a:lnTo>
                    <a:pt x="13194" y="2762"/>
                  </a:lnTo>
                  <a:cubicBezTo>
                    <a:pt x="13201" y="2766"/>
                    <a:pt x="13210" y="2768"/>
                    <a:pt x="13220" y="2768"/>
                  </a:cubicBezTo>
                  <a:cubicBezTo>
                    <a:pt x="13231" y="2768"/>
                    <a:pt x="13243" y="2766"/>
                    <a:pt x="13252" y="2760"/>
                  </a:cubicBezTo>
                  <a:lnTo>
                    <a:pt x="13653" y="2529"/>
                  </a:lnTo>
                  <a:cubicBezTo>
                    <a:pt x="13671" y="2518"/>
                    <a:pt x="13672" y="2504"/>
                    <a:pt x="13657" y="2495"/>
                  </a:cubicBezTo>
                  <a:lnTo>
                    <a:pt x="13274" y="2273"/>
                  </a:lnTo>
                  <a:cubicBezTo>
                    <a:pt x="13267" y="2269"/>
                    <a:pt x="13258" y="2267"/>
                    <a:pt x="13249" y="2267"/>
                  </a:cubicBezTo>
                  <a:close/>
                  <a:moveTo>
                    <a:pt x="10858" y="2383"/>
                  </a:moveTo>
                  <a:cubicBezTo>
                    <a:pt x="10847" y="2383"/>
                    <a:pt x="10835" y="2386"/>
                    <a:pt x="10826" y="2391"/>
                  </a:cubicBezTo>
                  <a:lnTo>
                    <a:pt x="10425" y="2623"/>
                  </a:lnTo>
                  <a:cubicBezTo>
                    <a:pt x="10408" y="2633"/>
                    <a:pt x="10406" y="2648"/>
                    <a:pt x="10420" y="2657"/>
                  </a:cubicBezTo>
                  <a:lnTo>
                    <a:pt x="10804" y="2879"/>
                  </a:lnTo>
                  <a:cubicBezTo>
                    <a:pt x="10810" y="2882"/>
                    <a:pt x="10819" y="2884"/>
                    <a:pt x="10829" y="2884"/>
                  </a:cubicBezTo>
                  <a:cubicBezTo>
                    <a:pt x="10840" y="2884"/>
                    <a:pt x="10852" y="2881"/>
                    <a:pt x="10862" y="2876"/>
                  </a:cubicBezTo>
                  <a:lnTo>
                    <a:pt x="11263" y="2644"/>
                  </a:lnTo>
                  <a:cubicBezTo>
                    <a:pt x="11281" y="2634"/>
                    <a:pt x="11282" y="2621"/>
                    <a:pt x="11267" y="2611"/>
                  </a:cubicBezTo>
                  <a:lnTo>
                    <a:pt x="10884" y="2389"/>
                  </a:lnTo>
                  <a:cubicBezTo>
                    <a:pt x="10877" y="2385"/>
                    <a:pt x="10868" y="2383"/>
                    <a:pt x="10858" y="2383"/>
                  </a:cubicBezTo>
                  <a:close/>
                  <a:moveTo>
                    <a:pt x="9724" y="2405"/>
                  </a:moveTo>
                  <a:cubicBezTo>
                    <a:pt x="9712" y="2405"/>
                    <a:pt x="9699" y="2408"/>
                    <a:pt x="9689" y="2414"/>
                  </a:cubicBezTo>
                  <a:lnTo>
                    <a:pt x="9289" y="2644"/>
                  </a:lnTo>
                  <a:cubicBezTo>
                    <a:pt x="9271" y="2655"/>
                    <a:pt x="9270" y="2669"/>
                    <a:pt x="9285" y="2678"/>
                  </a:cubicBezTo>
                  <a:lnTo>
                    <a:pt x="9668" y="2900"/>
                  </a:lnTo>
                  <a:cubicBezTo>
                    <a:pt x="9675" y="2904"/>
                    <a:pt x="9684" y="2906"/>
                    <a:pt x="9693" y="2906"/>
                  </a:cubicBezTo>
                  <a:cubicBezTo>
                    <a:pt x="9704" y="2906"/>
                    <a:pt x="9716" y="2903"/>
                    <a:pt x="9726" y="2897"/>
                  </a:cubicBezTo>
                  <a:lnTo>
                    <a:pt x="10127" y="2667"/>
                  </a:lnTo>
                  <a:cubicBezTo>
                    <a:pt x="10144" y="2656"/>
                    <a:pt x="10146" y="2642"/>
                    <a:pt x="10131" y="2633"/>
                  </a:cubicBezTo>
                  <a:lnTo>
                    <a:pt x="9748" y="2411"/>
                  </a:lnTo>
                  <a:cubicBezTo>
                    <a:pt x="9742" y="2407"/>
                    <a:pt x="9733" y="2405"/>
                    <a:pt x="9724" y="2405"/>
                  </a:cubicBezTo>
                  <a:close/>
                  <a:moveTo>
                    <a:pt x="8343" y="2434"/>
                  </a:moveTo>
                  <a:cubicBezTo>
                    <a:pt x="8331" y="2434"/>
                    <a:pt x="8320" y="2436"/>
                    <a:pt x="8310" y="2442"/>
                  </a:cubicBezTo>
                  <a:lnTo>
                    <a:pt x="7909" y="2673"/>
                  </a:lnTo>
                  <a:cubicBezTo>
                    <a:pt x="7892" y="2684"/>
                    <a:pt x="7891" y="2698"/>
                    <a:pt x="7905" y="2706"/>
                  </a:cubicBezTo>
                  <a:lnTo>
                    <a:pt x="8288" y="2928"/>
                  </a:lnTo>
                  <a:cubicBezTo>
                    <a:pt x="8296" y="2933"/>
                    <a:pt x="8305" y="2935"/>
                    <a:pt x="8314" y="2935"/>
                  </a:cubicBezTo>
                  <a:cubicBezTo>
                    <a:pt x="8326" y="2935"/>
                    <a:pt x="8337" y="2932"/>
                    <a:pt x="8346" y="2926"/>
                  </a:cubicBezTo>
                  <a:lnTo>
                    <a:pt x="8748" y="2695"/>
                  </a:lnTo>
                  <a:cubicBezTo>
                    <a:pt x="8764" y="2685"/>
                    <a:pt x="8766" y="2670"/>
                    <a:pt x="8752" y="2662"/>
                  </a:cubicBezTo>
                  <a:lnTo>
                    <a:pt x="8369" y="2440"/>
                  </a:lnTo>
                  <a:cubicBezTo>
                    <a:pt x="8362" y="2436"/>
                    <a:pt x="8352" y="2434"/>
                    <a:pt x="8343" y="2434"/>
                  </a:cubicBezTo>
                  <a:close/>
                  <a:moveTo>
                    <a:pt x="14382" y="2247"/>
                  </a:moveTo>
                  <a:cubicBezTo>
                    <a:pt x="14370" y="2247"/>
                    <a:pt x="14358" y="2249"/>
                    <a:pt x="14349" y="2255"/>
                  </a:cubicBezTo>
                  <a:lnTo>
                    <a:pt x="13363" y="2824"/>
                  </a:lnTo>
                  <a:cubicBezTo>
                    <a:pt x="13347" y="2834"/>
                    <a:pt x="13345" y="2849"/>
                    <a:pt x="13359" y="2858"/>
                  </a:cubicBezTo>
                  <a:lnTo>
                    <a:pt x="13742" y="3080"/>
                  </a:lnTo>
                  <a:cubicBezTo>
                    <a:pt x="13749" y="3084"/>
                    <a:pt x="13758" y="3086"/>
                    <a:pt x="13767" y="3086"/>
                  </a:cubicBezTo>
                  <a:cubicBezTo>
                    <a:pt x="13779" y="3086"/>
                    <a:pt x="13791" y="3083"/>
                    <a:pt x="13801" y="3077"/>
                  </a:cubicBezTo>
                  <a:lnTo>
                    <a:pt x="14788" y="2507"/>
                  </a:lnTo>
                  <a:cubicBezTo>
                    <a:pt x="14804" y="2497"/>
                    <a:pt x="14805" y="2482"/>
                    <a:pt x="14792" y="2473"/>
                  </a:cubicBezTo>
                  <a:lnTo>
                    <a:pt x="14407" y="2252"/>
                  </a:lnTo>
                  <a:cubicBezTo>
                    <a:pt x="14400" y="2248"/>
                    <a:pt x="14391" y="2247"/>
                    <a:pt x="14382" y="2247"/>
                  </a:cubicBezTo>
                  <a:close/>
                  <a:moveTo>
                    <a:pt x="10272" y="2722"/>
                  </a:moveTo>
                  <a:cubicBezTo>
                    <a:pt x="10260" y="2722"/>
                    <a:pt x="10248" y="2724"/>
                    <a:pt x="10239" y="2730"/>
                  </a:cubicBezTo>
                  <a:lnTo>
                    <a:pt x="9837" y="2961"/>
                  </a:lnTo>
                  <a:cubicBezTo>
                    <a:pt x="9821" y="2972"/>
                    <a:pt x="9820" y="2985"/>
                    <a:pt x="9833" y="2994"/>
                  </a:cubicBezTo>
                  <a:lnTo>
                    <a:pt x="10217" y="3216"/>
                  </a:lnTo>
                  <a:cubicBezTo>
                    <a:pt x="10224" y="3221"/>
                    <a:pt x="10233" y="3223"/>
                    <a:pt x="10242" y="3223"/>
                  </a:cubicBezTo>
                  <a:cubicBezTo>
                    <a:pt x="10254" y="3223"/>
                    <a:pt x="10265" y="3220"/>
                    <a:pt x="10275" y="3214"/>
                  </a:cubicBezTo>
                  <a:lnTo>
                    <a:pt x="10677" y="2983"/>
                  </a:lnTo>
                  <a:cubicBezTo>
                    <a:pt x="10693" y="2973"/>
                    <a:pt x="10694" y="2958"/>
                    <a:pt x="10680" y="2949"/>
                  </a:cubicBezTo>
                  <a:lnTo>
                    <a:pt x="10297" y="2727"/>
                  </a:lnTo>
                  <a:cubicBezTo>
                    <a:pt x="10290" y="2723"/>
                    <a:pt x="10281" y="2722"/>
                    <a:pt x="10272" y="2722"/>
                  </a:cubicBezTo>
                  <a:close/>
                  <a:moveTo>
                    <a:pt x="7758" y="2772"/>
                  </a:moveTo>
                  <a:cubicBezTo>
                    <a:pt x="7746" y="2772"/>
                    <a:pt x="7734" y="2775"/>
                    <a:pt x="7725" y="2781"/>
                  </a:cubicBezTo>
                  <a:lnTo>
                    <a:pt x="7323" y="3011"/>
                  </a:lnTo>
                  <a:cubicBezTo>
                    <a:pt x="7307" y="3021"/>
                    <a:pt x="7305" y="3036"/>
                    <a:pt x="7319" y="3045"/>
                  </a:cubicBezTo>
                  <a:lnTo>
                    <a:pt x="7702" y="3267"/>
                  </a:lnTo>
                  <a:cubicBezTo>
                    <a:pt x="7709" y="3271"/>
                    <a:pt x="7717" y="3273"/>
                    <a:pt x="7726" y="3273"/>
                  </a:cubicBezTo>
                  <a:cubicBezTo>
                    <a:pt x="7738" y="3273"/>
                    <a:pt x="7751" y="3270"/>
                    <a:pt x="7761" y="3264"/>
                  </a:cubicBezTo>
                  <a:lnTo>
                    <a:pt x="8162" y="3034"/>
                  </a:lnTo>
                  <a:cubicBezTo>
                    <a:pt x="8179" y="3023"/>
                    <a:pt x="8180" y="3009"/>
                    <a:pt x="8166" y="3000"/>
                  </a:cubicBezTo>
                  <a:lnTo>
                    <a:pt x="7782" y="2778"/>
                  </a:lnTo>
                  <a:cubicBezTo>
                    <a:pt x="7776" y="2774"/>
                    <a:pt x="7767" y="2772"/>
                    <a:pt x="7758" y="2772"/>
                  </a:cubicBezTo>
                  <a:close/>
                  <a:moveTo>
                    <a:pt x="9012" y="2815"/>
                  </a:moveTo>
                  <a:cubicBezTo>
                    <a:pt x="9001" y="2815"/>
                    <a:pt x="8989" y="2817"/>
                    <a:pt x="8980" y="2823"/>
                  </a:cubicBezTo>
                  <a:lnTo>
                    <a:pt x="8301" y="3215"/>
                  </a:lnTo>
                  <a:cubicBezTo>
                    <a:pt x="8284" y="3226"/>
                    <a:pt x="8283" y="3240"/>
                    <a:pt x="8298" y="3248"/>
                  </a:cubicBezTo>
                  <a:lnTo>
                    <a:pt x="8681" y="3470"/>
                  </a:lnTo>
                  <a:cubicBezTo>
                    <a:pt x="8688" y="3475"/>
                    <a:pt x="8697" y="3477"/>
                    <a:pt x="8707" y="3477"/>
                  </a:cubicBezTo>
                  <a:cubicBezTo>
                    <a:pt x="8718" y="3477"/>
                    <a:pt x="8730" y="3474"/>
                    <a:pt x="8739" y="3468"/>
                  </a:cubicBezTo>
                  <a:lnTo>
                    <a:pt x="9418" y="3076"/>
                  </a:lnTo>
                  <a:cubicBezTo>
                    <a:pt x="9434" y="3066"/>
                    <a:pt x="9435" y="3051"/>
                    <a:pt x="9421" y="3042"/>
                  </a:cubicBezTo>
                  <a:lnTo>
                    <a:pt x="9038" y="2820"/>
                  </a:lnTo>
                  <a:cubicBezTo>
                    <a:pt x="9031" y="2817"/>
                    <a:pt x="9022" y="2815"/>
                    <a:pt x="9012" y="2815"/>
                  </a:cubicBezTo>
                  <a:close/>
                  <a:moveTo>
                    <a:pt x="13089" y="2994"/>
                  </a:moveTo>
                  <a:cubicBezTo>
                    <a:pt x="13077" y="2994"/>
                    <a:pt x="13064" y="2997"/>
                    <a:pt x="13054" y="3003"/>
                  </a:cubicBezTo>
                  <a:lnTo>
                    <a:pt x="12654" y="3233"/>
                  </a:lnTo>
                  <a:cubicBezTo>
                    <a:pt x="12636" y="3243"/>
                    <a:pt x="12635" y="3258"/>
                    <a:pt x="12650" y="3267"/>
                  </a:cubicBezTo>
                  <a:lnTo>
                    <a:pt x="13033" y="3489"/>
                  </a:lnTo>
                  <a:cubicBezTo>
                    <a:pt x="13040" y="3493"/>
                    <a:pt x="13048" y="3494"/>
                    <a:pt x="13058" y="3494"/>
                  </a:cubicBezTo>
                  <a:cubicBezTo>
                    <a:pt x="13069" y="3494"/>
                    <a:pt x="13081" y="3492"/>
                    <a:pt x="13090" y="3486"/>
                  </a:cubicBezTo>
                  <a:lnTo>
                    <a:pt x="13492" y="3255"/>
                  </a:lnTo>
                  <a:cubicBezTo>
                    <a:pt x="13509" y="3244"/>
                    <a:pt x="13510" y="3231"/>
                    <a:pt x="13496" y="3222"/>
                  </a:cubicBezTo>
                  <a:lnTo>
                    <a:pt x="13113" y="3000"/>
                  </a:lnTo>
                  <a:cubicBezTo>
                    <a:pt x="13106" y="2996"/>
                    <a:pt x="13098" y="2994"/>
                    <a:pt x="13089" y="2994"/>
                  </a:cubicBezTo>
                  <a:close/>
                  <a:moveTo>
                    <a:pt x="11954" y="3016"/>
                  </a:moveTo>
                  <a:cubicBezTo>
                    <a:pt x="11943" y="3016"/>
                    <a:pt x="11931" y="3019"/>
                    <a:pt x="11922" y="3024"/>
                  </a:cubicBezTo>
                  <a:lnTo>
                    <a:pt x="11520" y="3256"/>
                  </a:lnTo>
                  <a:cubicBezTo>
                    <a:pt x="11504" y="3266"/>
                    <a:pt x="11502" y="3279"/>
                    <a:pt x="11516" y="3289"/>
                  </a:cubicBezTo>
                  <a:lnTo>
                    <a:pt x="11900" y="3511"/>
                  </a:lnTo>
                  <a:cubicBezTo>
                    <a:pt x="11907" y="3515"/>
                    <a:pt x="11916" y="3517"/>
                    <a:pt x="11926" y="3517"/>
                  </a:cubicBezTo>
                  <a:cubicBezTo>
                    <a:pt x="11937" y="3517"/>
                    <a:pt x="11949" y="3514"/>
                    <a:pt x="11958" y="3509"/>
                  </a:cubicBezTo>
                  <a:lnTo>
                    <a:pt x="12359" y="3277"/>
                  </a:lnTo>
                  <a:cubicBezTo>
                    <a:pt x="12376" y="3267"/>
                    <a:pt x="12377" y="3253"/>
                    <a:pt x="12363" y="3243"/>
                  </a:cubicBezTo>
                  <a:lnTo>
                    <a:pt x="11980" y="3021"/>
                  </a:lnTo>
                  <a:cubicBezTo>
                    <a:pt x="11973" y="3018"/>
                    <a:pt x="11964" y="3016"/>
                    <a:pt x="11954" y="3016"/>
                  </a:cubicBezTo>
                  <a:close/>
                  <a:moveTo>
                    <a:pt x="7171" y="3111"/>
                  </a:moveTo>
                  <a:cubicBezTo>
                    <a:pt x="7160" y="3111"/>
                    <a:pt x="7148" y="3114"/>
                    <a:pt x="7138" y="3119"/>
                  </a:cubicBezTo>
                  <a:lnTo>
                    <a:pt x="6738" y="3351"/>
                  </a:lnTo>
                  <a:cubicBezTo>
                    <a:pt x="6720" y="3361"/>
                    <a:pt x="6719" y="3375"/>
                    <a:pt x="6733" y="3385"/>
                  </a:cubicBezTo>
                  <a:lnTo>
                    <a:pt x="7117" y="3607"/>
                  </a:lnTo>
                  <a:cubicBezTo>
                    <a:pt x="7123" y="3610"/>
                    <a:pt x="7132" y="3612"/>
                    <a:pt x="7142" y="3612"/>
                  </a:cubicBezTo>
                  <a:cubicBezTo>
                    <a:pt x="7153" y="3612"/>
                    <a:pt x="7165" y="3609"/>
                    <a:pt x="7174" y="3604"/>
                  </a:cubicBezTo>
                  <a:lnTo>
                    <a:pt x="7576" y="3372"/>
                  </a:lnTo>
                  <a:cubicBezTo>
                    <a:pt x="7593" y="3362"/>
                    <a:pt x="7595" y="3349"/>
                    <a:pt x="7580" y="3339"/>
                  </a:cubicBezTo>
                  <a:lnTo>
                    <a:pt x="7197" y="3117"/>
                  </a:lnTo>
                  <a:cubicBezTo>
                    <a:pt x="7190" y="3113"/>
                    <a:pt x="7181" y="3111"/>
                    <a:pt x="7171" y="3111"/>
                  </a:cubicBezTo>
                  <a:close/>
                  <a:moveTo>
                    <a:pt x="8150" y="3313"/>
                  </a:moveTo>
                  <a:cubicBezTo>
                    <a:pt x="8138" y="3313"/>
                    <a:pt x="8126" y="3316"/>
                    <a:pt x="8117" y="3321"/>
                  </a:cubicBezTo>
                  <a:lnTo>
                    <a:pt x="7715" y="3552"/>
                  </a:lnTo>
                  <a:cubicBezTo>
                    <a:pt x="7699" y="3562"/>
                    <a:pt x="7698" y="3577"/>
                    <a:pt x="7711" y="3586"/>
                  </a:cubicBezTo>
                  <a:lnTo>
                    <a:pt x="8094" y="3808"/>
                  </a:lnTo>
                  <a:cubicBezTo>
                    <a:pt x="8101" y="3812"/>
                    <a:pt x="8110" y="3814"/>
                    <a:pt x="8119" y="3814"/>
                  </a:cubicBezTo>
                  <a:cubicBezTo>
                    <a:pt x="8131" y="3814"/>
                    <a:pt x="8143" y="3811"/>
                    <a:pt x="8153" y="3805"/>
                  </a:cubicBezTo>
                  <a:lnTo>
                    <a:pt x="8554" y="3574"/>
                  </a:lnTo>
                  <a:cubicBezTo>
                    <a:pt x="8571" y="3563"/>
                    <a:pt x="8572" y="3550"/>
                    <a:pt x="8558" y="3541"/>
                  </a:cubicBezTo>
                  <a:lnTo>
                    <a:pt x="8175" y="3319"/>
                  </a:lnTo>
                  <a:cubicBezTo>
                    <a:pt x="8168" y="3315"/>
                    <a:pt x="8159" y="3313"/>
                    <a:pt x="8150" y="3313"/>
                  </a:cubicBezTo>
                  <a:close/>
                  <a:moveTo>
                    <a:pt x="12501" y="3333"/>
                  </a:moveTo>
                  <a:cubicBezTo>
                    <a:pt x="12489" y="3333"/>
                    <a:pt x="12478" y="3336"/>
                    <a:pt x="12469" y="3341"/>
                  </a:cubicBezTo>
                  <a:lnTo>
                    <a:pt x="12067" y="3573"/>
                  </a:lnTo>
                  <a:cubicBezTo>
                    <a:pt x="12051" y="3583"/>
                    <a:pt x="12050" y="3597"/>
                    <a:pt x="12063" y="3607"/>
                  </a:cubicBezTo>
                  <a:lnTo>
                    <a:pt x="12446" y="3829"/>
                  </a:lnTo>
                  <a:cubicBezTo>
                    <a:pt x="12453" y="3832"/>
                    <a:pt x="12462" y="3834"/>
                    <a:pt x="12471" y="3834"/>
                  </a:cubicBezTo>
                  <a:cubicBezTo>
                    <a:pt x="12483" y="3834"/>
                    <a:pt x="12495" y="3831"/>
                    <a:pt x="12505" y="3826"/>
                  </a:cubicBezTo>
                  <a:lnTo>
                    <a:pt x="12906" y="3594"/>
                  </a:lnTo>
                  <a:cubicBezTo>
                    <a:pt x="12923" y="3584"/>
                    <a:pt x="12924" y="3571"/>
                    <a:pt x="12910" y="3561"/>
                  </a:cubicBezTo>
                  <a:lnTo>
                    <a:pt x="12527" y="3339"/>
                  </a:lnTo>
                  <a:cubicBezTo>
                    <a:pt x="12520" y="3335"/>
                    <a:pt x="12510" y="3333"/>
                    <a:pt x="12501" y="3333"/>
                  </a:cubicBezTo>
                  <a:close/>
                  <a:moveTo>
                    <a:pt x="6585" y="3449"/>
                  </a:moveTo>
                  <a:cubicBezTo>
                    <a:pt x="6573" y="3449"/>
                    <a:pt x="6561" y="3452"/>
                    <a:pt x="6552" y="3458"/>
                  </a:cubicBezTo>
                  <a:lnTo>
                    <a:pt x="6150" y="3689"/>
                  </a:lnTo>
                  <a:cubicBezTo>
                    <a:pt x="6134" y="3700"/>
                    <a:pt x="6132" y="3713"/>
                    <a:pt x="6146" y="3722"/>
                  </a:cubicBezTo>
                  <a:lnTo>
                    <a:pt x="6529" y="3944"/>
                  </a:lnTo>
                  <a:cubicBezTo>
                    <a:pt x="6536" y="3949"/>
                    <a:pt x="6546" y="3951"/>
                    <a:pt x="6555" y="3951"/>
                  </a:cubicBezTo>
                  <a:cubicBezTo>
                    <a:pt x="6567" y="3951"/>
                    <a:pt x="6578" y="3948"/>
                    <a:pt x="6588" y="3942"/>
                  </a:cubicBezTo>
                  <a:lnTo>
                    <a:pt x="6989" y="3711"/>
                  </a:lnTo>
                  <a:cubicBezTo>
                    <a:pt x="7006" y="3701"/>
                    <a:pt x="7007" y="3686"/>
                    <a:pt x="6993" y="3677"/>
                  </a:cubicBezTo>
                  <a:lnTo>
                    <a:pt x="6610" y="3455"/>
                  </a:lnTo>
                  <a:cubicBezTo>
                    <a:pt x="6603" y="3451"/>
                    <a:pt x="6594" y="3449"/>
                    <a:pt x="6585" y="3449"/>
                  </a:cubicBezTo>
                  <a:close/>
                  <a:moveTo>
                    <a:pt x="8915" y="3505"/>
                  </a:moveTo>
                  <a:cubicBezTo>
                    <a:pt x="8904" y="3505"/>
                    <a:pt x="8891" y="3508"/>
                    <a:pt x="8882" y="3514"/>
                  </a:cubicBezTo>
                  <a:lnTo>
                    <a:pt x="8480" y="3744"/>
                  </a:lnTo>
                  <a:cubicBezTo>
                    <a:pt x="8464" y="3754"/>
                    <a:pt x="8463" y="3769"/>
                    <a:pt x="8477" y="3778"/>
                  </a:cubicBezTo>
                  <a:lnTo>
                    <a:pt x="8860" y="4000"/>
                  </a:lnTo>
                  <a:cubicBezTo>
                    <a:pt x="8867" y="4004"/>
                    <a:pt x="8875" y="4006"/>
                    <a:pt x="8884" y="4006"/>
                  </a:cubicBezTo>
                  <a:cubicBezTo>
                    <a:pt x="8896" y="4006"/>
                    <a:pt x="8909" y="4003"/>
                    <a:pt x="8918" y="3997"/>
                  </a:cubicBezTo>
                  <a:lnTo>
                    <a:pt x="9320" y="3767"/>
                  </a:lnTo>
                  <a:cubicBezTo>
                    <a:pt x="9336" y="3756"/>
                    <a:pt x="9337" y="3742"/>
                    <a:pt x="9324" y="3733"/>
                  </a:cubicBezTo>
                  <a:lnTo>
                    <a:pt x="8940" y="3511"/>
                  </a:lnTo>
                  <a:cubicBezTo>
                    <a:pt x="8933" y="3507"/>
                    <a:pt x="8924" y="3505"/>
                    <a:pt x="8915" y="3505"/>
                  </a:cubicBezTo>
                  <a:close/>
                  <a:moveTo>
                    <a:pt x="7564" y="3651"/>
                  </a:moveTo>
                  <a:cubicBezTo>
                    <a:pt x="7552" y="3651"/>
                    <a:pt x="7540" y="3654"/>
                    <a:pt x="7531" y="3659"/>
                  </a:cubicBezTo>
                  <a:lnTo>
                    <a:pt x="7130" y="3891"/>
                  </a:lnTo>
                  <a:cubicBezTo>
                    <a:pt x="7112" y="3901"/>
                    <a:pt x="7111" y="3914"/>
                    <a:pt x="7126" y="3924"/>
                  </a:cubicBezTo>
                  <a:lnTo>
                    <a:pt x="7509" y="4146"/>
                  </a:lnTo>
                  <a:cubicBezTo>
                    <a:pt x="7516" y="4150"/>
                    <a:pt x="7525" y="4152"/>
                    <a:pt x="7534" y="4152"/>
                  </a:cubicBezTo>
                  <a:cubicBezTo>
                    <a:pt x="7545" y="4152"/>
                    <a:pt x="7558" y="4149"/>
                    <a:pt x="7567" y="4144"/>
                  </a:cubicBezTo>
                  <a:lnTo>
                    <a:pt x="7968" y="3912"/>
                  </a:lnTo>
                  <a:cubicBezTo>
                    <a:pt x="7985" y="3902"/>
                    <a:pt x="7986" y="3888"/>
                    <a:pt x="7972" y="3878"/>
                  </a:cubicBezTo>
                  <a:lnTo>
                    <a:pt x="7589" y="3656"/>
                  </a:lnTo>
                  <a:cubicBezTo>
                    <a:pt x="7582" y="3653"/>
                    <a:pt x="7573" y="3651"/>
                    <a:pt x="7564" y="3651"/>
                  </a:cubicBezTo>
                  <a:close/>
                  <a:moveTo>
                    <a:pt x="11914" y="3671"/>
                  </a:moveTo>
                  <a:cubicBezTo>
                    <a:pt x="11903" y="3671"/>
                    <a:pt x="11891" y="3674"/>
                    <a:pt x="11881" y="3680"/>
                  </a:cubicBezTo>
                  <a:lnTo>
                    <a:pt x="11480" y="3911"/>
                  </a:lnTo>
                  <a:cubicBezTo>
                    <a:pt x="11463" y="3922"/>
                    <a:pt x="11462" y="3935"/>
                    <a:pt x="11476" y="3944"/>
                  </a:cubicBezTo>
                  <a:lnTo>
                    <a:pt x="11860" y="4166"/>
                  </a:lnTo>
                  <a:cubicBezTo>
                    <a:pt x="11867" y="4170"/>
                    <a:pt x="11876" y="4172"/>
                    <a:pt x="11885" y="4172"/>
                  </a:cubicBezTo>
                  <a:cubicBezTo>
                    <a:pt x="11896" y="4172"/>
                    <a:pt x="11908" y="4169"/>
                    <a:pt x="11918" y="4164"/>
                  </a:cubicBezTo>
                  <a:lnTo>
                    <a:pt x="12319" y="3933"/>
                  </a:lnTo>
                  <a:cubicBezTo>
                    <a:pt x="12336" y="3923"/>
                    <a:pt x="12337" y="3908"/>
                    <a:pt x="12322" y="3899"/>
                  </a:cubicBezTo>
                  <a:lnTo>
                    <a:pt x="11939" y="3677"/>
                  </a:lnTo>
                  <a:cubicBezTo>
                    <a:pt x="11932" y="3673"/>
                    <a:pt x="11923" y="3671"/>
                    <a:pt x="11914" y="3671"/>
                  </a:cubicBezTo>
                  <a:close/>
                  <a:moveTo>
                    <a:pt x="9561" y="3132"/>
                  </a:moveTo>
                  <a:cubicBezTo>
                    <a:pt x="9550" y="3132"/>
                    <a:pt x="9538" y="3134"/>
                    <a:pt x="9528" y="3140"/>
                  </a:cubicBezTo>
                  <a:lnTo>
                    <a:pt x="9067" y="3407"/>
                  </a:lnTo>
                  <a:cubicBezTo>
                    <a:pt x="9050" y="3418"/>
                    <a:pt x="9048" y="3432"/>
                    <a:pt x="9063" y="3441"/>
                  </a:cubicBezTo>
                  <a:lnTo>
                    <a:pt x="9556" y="3726"/>
                  </a:lnTo>
                  <a:cubicBezTo>
                    <a:pt x="9572" y="3735"/>
                    <a:pt x="9570" y="3749"/>
                    <a:pt x="9552" y="3759"/>
                  </a:cubicBezTo>
                  <a:lnTo>
                    <a:pt x="9181" y="3974"/>
                  </a:lnTo>
                  <a:cubicBezTo>
                    <a:pt x="9165" y="3985"/>
                    <a:pt x="9164" y="3998"/>
                    <a:pt x="9177" y="4007"/>
                  </a:cubicBezTo>
                  <a:lnTo>
                    <a:pt x="9560" y="4229"/>
                  </a:lnTo>
                  <a:cubicBezTo>
                    <a:pt x="9568" y="4232"/>
                    <a:pt x="9577" y="4234"/>
                    <a:pt x="9585" y="4234"/>
                  </a:cubicBezTo>
                  <a:cubicBezTo>
                    <a:pt x="9598" y="4234"/>
                    <a:pt x="9611" y="4231"/>
                    <a:pt x="9620" y="4226"/>
                  </a:cubicBezTo>
                  <a:lnTo>
                    <a:pt x="10514" y="3710"/>
                  </a:lnTo>
                  <a:cubicBezTo>
                    <a:pt x="10532" y="3700"/>
                    <a:pt x="10533" y="3685"/>
                    <a:pt x="10519" y="3676"/>
                  </a:cubicBezTo>
                  <a:lnTo>
                    <a:pt x="9587" y="3138"/>
                  </a:lnTo>
                  <a:cubicBezTo>
                    <a:pt x="9580" y="3134"/>
                    <a:pt x="9571" y="3132"/>
                    <a:pt x="9561" y="3132"/>
                  </a:cubicBezTo>
                  <a:close/>
                  <a:moveTo>
                    <a:pt x="8327" y="3843"/>
                  </a:moveTo>
                  <a:cubicBezTo>
                    <a:pt x="8315" y="3843"/>
                    <a:pt x="8304" y="3846"/>
                    <a:pt x="8295" y="3851"/>
                  </a:cubicBezTo>
                  <a:lnTo>
                    <a:pt x="7894" y="4083"/>
                  </a:lnTo>
                  <a:cubicBezTo>
                    <a:pt x="7876" y="4093"/>
                    <a:pt x="7875" y="4107"/>
                    <a:pt x="7890" y="4116"/>
                  </a:cubicBezTo>
                  <a:lnTo>
                    <a:pt x="8273" y="4338"/>
                  </a:lnTo>
                  <a:cubicBezTo>
                    <a:pt x="8280" y="4342"/>
                    <a:pt x="8289" y="4344"/>
                    <a:pt x="8299" y="4344"/>
                  </a:cubicBezTo>
                  <a:cubicBezTo>
                    <a:pt x="8310" y="4344"/>
                    <a:pt x="8322" y="4341"/>
                    <a:pt x="8331" y="4336"/>
                  </a:cubicBezTo>
                  <a:lnTo>
                    <a:pt x="8732" y="4104"/>
                  </a:lnTo>
                  <a:cubicBezTo>
                    <a:pt x="8749" y="4094"/>
                    <a:pt x="8750" y="4080"/>
                    <a:pt x="8736" y="4071"/>
                  </a:cubicBezTo>
                  <a:lnTo>
                    <a:pt x="8353" y="3849"/>
                  </a:lnTo>
                  <a:cubicBezTo>
                    <a:pt x="8346" y="3845"/>
                    <a:pt x="8337" y="3843"/>
                    <a:pt x="8327" y="3843"/>
                  </a:cubicBezTo>
                  <a:close/>
                  <a:moveTo>
                    <a:pt x="5744" y="3935"/>
                  </a:moveTo>
                  <a:cubicBezTo>
                    <a:pt x="5733" y="3935"/>
                    <a:pt x="5721" y="3938"/>
                    <a:pt x="5711" y="3943"/>
                  </a:cubicBezTo>
                  <a:lnTo>
                    <a:pt x="5310" y="4175"/>
                  </a:lnTo>
                  <a:cubicBezTo>
                    <a:pt x="5293" y="4185"/>
                    <a:pt x="5292" y="4198"/>
                    <a:pt x="5306" y="4208"/>
                  </a:cubicBezTo>
                  <a:lnTo>
                    <a:pt x="5689" y="4430"/>
                  </a:lnTo>
                  <a:cubicBezTo>
                    <a:pt x="5696" y="4434"/>
                    <a:pt x="5705" y="4436"/>
                    <a:pt x="5715" y="4436"/>
                  </a:cubicBezTo>
                  <a:cubicBezTo>
                    <a:pt x="5726" y="4436"/>
                    <a:pt x="5738" y="4433"/>
                    <a:pt x="5747" y="4428"/>
                  </a:cubicBezTo>
                  <a:lnTo>
                    <a:pt x="6149" y="4196"/>
                  </a:lnTo>
                  <a:cubicBezTo>
                    <a:pt x="6166" y="4186"/>
                    <a:pt x="6167" y="4171"/>
                    <a:pt x="6152" y="4162"/>
                  </a:cubicBezTo>
                  <a:lnTo>
                    <a:pt x="5769" y="3940"/>
                  </a:lnTo>
                  <a:cubicBezTo>
                    <a:pt x="5762" y="3937"/>
                    <a:pt x="5753" y="3935"/>
                    <a:pt x="5744" y="3935"/>
                  </a:cubicBezTo>
                  <a:close/>
                  <a:moveTo>
                    <a:pt x="6979" y="3990"/>
                  </a:moveTo>
                  <a:cubicBezTo>
                    <a:pt x="6967" y="3990"/>
                    <a:pt x="6954" y="3993"/>
                    <a:pt x="6945" y="3999"/>
                  </a:cubicBezTo>
                  <a:lnTo>
                    <a:pt x="6544" y="4229"/>
                  </a:lnTo>
                  <a:cubicBezTo>
                    <a:pt x="6527" y="4240"/>
                    <a:pt x="6526" y="4254"/>
                    <a:pt x="6539" y="4263"/>
                  </a:cubicBezTo>
                  <a:lnTo>
                    <a:pt x="6922" y="4485"/>
                  </a:lnTo>
                  <a:cubicBezTo>
                    <a:pt x="6929" y="4489"/>
                    <a:pt x="6938" y="4491"/>
                    <a:pt x="6948" y="4491"/>
                  </a:cubicBezTo>
                  <a:cubicBezTo>
                    <a:pt x="6959" y="4491"/>
                    <a:pt x="6972" y="4488"/>
                    <a:pt x="6981" y="4482"/>
                  </a:cubicBezTo>
                  <a:lnTo>
                    <a:pt x="7382" y="4252"/>
                  </a:lnTo>
                  <a:cubicBezTo>
                    <a:pt x="7399" y="4242"/>
                    <a:pt x="7400" y="4227"/>
                    <a:pt x="7386" y="4218"/>
                  </a:cubicBezTo>
                  <a:lnTo>
                    <a:pt x="7003" y="3996"/>
                  </a:lnTo>
                  <a:cubicBezTo>
                    <a:pt x="6996" y="3992"/>
                    <a:pt x="6988" y="3990"/>
                    <a:pt x="6979" y="3990"/>
                  </a:cubicBezTo>
                  <a:close/>
                  <a:moveTo>
                    <a:pt x="9031" y="4071"/>
                  </a:moveTo>
                  <a:cubicBezTo>
                    <a:pt x="9019" y="4071"/>
                    <a:pt x="9008" y="4074"/>
                    <a:pt x="8999" y="4080"/>
                  </a:cubicBezTo>
                  <a:lnTo>
                    <a:pt x="8597" y="4311"/>
                  </a:lnTo>
                  <a:cubicBezTo>
                    <a:pt x="8581" y="4321"/>
                    <a:pt x="8579" y="4336"/>
                    <a:pt x="8593" y="4345"/>
                  </a:cubicBezTo>
                  <a:lnTo>
                    <a:pt x="8976" y="4567"/>
                  </a:lnTo>
                  <a:cubicBezTo>
                    <a:pt x="8982" y="4570"/>
                    <a:pt x="8991" y="4572"/>
                    <a:pt x="9000" y="4572"/>
                  </a:cubicBezTo>
                  <a:cubicBezTo>
                    <a:pt x="9012" y="4572"/>
                    <a:pt x="9025" y="4569"/>
                    <a:pt x="9035" y="4564"/>
                  </a:cubicBezTo>
                  <a:lnTo>
                    <a:pt x="9435" y="4333"/>
                  </a:lnTo>
                  <a:cubicBezTo>
                    <a:pt x="9453" y="4322"/>
                    <a:pt x="9454" y="4309"/>
                    <a:pt x="9440" y="4299"/>
                  </a:cubicBezTo>
                  <a:lnTo>
                    <a:pt x="9057" y="4077"/>
                  </a:lnTo>
                  <a:cubicBezTo>
                    <a:pt x="9049" y="4073"/>
                    <a:pt x="9040" y="4071"/>
                    <a:pt x="9031" y="4071"/>
                  </a:cubicBezTo>
                  <a:close/>
                  <a:moveTo>
                    <a:pt x="7742" y="4182"/>
                  </a:moveTo>
                  <a:cubicBezTo>
                    <a:pt x="7731" y="4182"/>
                    <a:pt x="7718" y="4185"/>
                    <a:pt x="7709" y="4190"/>
                  </a:cubicBezTo>
                  <a:lnTo>
                    <a:pt x="7308" y="4420"/>
                  </a:lnTo>
                  <a:cubicBezTo>
                    <a:pt x="7291" y="4431"/>
                    <a:pt x="7289" y="4445"/>
                    <a:pt x="7303" y="4454"/>
                  </a:cubicBezTo>
                  <a:lnTo>
                    <a:pt x="7686" y="4676"/>
                  </a:lnTo>
                  <a:cubicBezTo>
                    <a:pt x="7693" y="4680"/>
                    <a:pt x="7702" y="4682"/>
                    <a:pt x="7711" y="4682"/>
                  </a:cubicBezTo>
                  <a:cubicBezTo>
                    <a:pt x="7723" y="4682"/>
                    <a:pt x="7735" y="4679"/>
                    <a:pt x="7745" y="4673"/>
                  </a:cubicBezTo>
                  <a:lnTo>
                    <a:pt x="8146" y="4443"/>
                  </a:lnTo>
                  <a:cubicBezTo>
                    <a:pt x="8163" y="4433"/>
                    <a:pt x="8164" y="4418"/>
                    <a:pt x="8150" y="4409"/>
                  </a:cubicBezTo>
                  <a:lnTo>
                    <a:pt x="7767" y="4187"/>
                  </a:lnTo>
                  <a:cubicBezTo>
                    <a:pt x="7760" y="4184"/>
                    <a:pt x="7751" y="4182"/>
                    <a:pt x="7742" y="4182"/>
                  </a:cubicBezTo>
                  <a:close/>
                  <a:moveTo>
                    <a:pt x="11205" y="4080"/>
                  </a:moveTo>
                  <a:cubicBezTo>
                    <a:pt x="11194" y="4080"/>
                    <a:pt x="11182" y="4083"/>
                    <a:pt x="11173" y="4089"/>
                  </a:cubicBezTo>
                  <a:lnTo>
                    <a:pt x="10556" y="4445"/>
                  </a:lnTo>
                  <a:cubicBezTo>
                    <a:pt x="10539" y="4455"/>
                    <a:pt x="10538" y="4470"/>
                    <a:pt x="10553" y="4479"/>
                  </a:cubicBezTo>
                  <a:lnTo>
                    <a:pt x="10936" y="4700"/>
                  </a:lnTo>
                  <a:cubicBezTo>
                    <a:pt x="10943" y="4704"/>
                    <a:pt x="10952" y="4706"/>
                    <a:pt x="10962" y="4706"/>
                  </a:cubicBezTo>
                  <a:cubicBezTo>
                    <a:pt x="10973" y="4706"/>
                    <a:pt x="10985" y="4704"/>
                    <a:pt x="10993" y="4698"/>
                  </a:cubicBezTo>
                  <a:lnTo>
                    <a:pt x="11611" y="4342"/>
                  </a:lnTo>
                  <a:cubicBezTo>
                    <a:pt x="11627" y="4331"/>
                    <a:pt x="11628" y="4317"/>
                    <a:pt x="11614" y="4309"/>
                  </a:cubicBezTo>
                  <a:lnTo>
                    <a:pt x="11231" y="4087"/>
                  </a:lnTo>
                  <a:cubicBezTo>
                    <a:pt x="11224" y="4083"/>
                    <a:pt x="11214" y="4080"/>
                    <a:pt x="11205" y="4080"/>
                  </a:cubicBezTo>
                  <a:close/>
                  <a:moveTo>
                    <a:pt x="10658" y="3764"/>
                  </a:moveTo>
                  <a:cubicBezTo>
                    <a:pt x="10646" y="3764"/>
                    <a:pt x="10634" y="3767"/>
                    <a:pt x="10625" y="3773"/>
                  </a:cubicBezTo>
                  <a:lnTo>
                    <a:pt x="9453" y="4449"/>
                  </a:lnTo>
                  <a:cubicBezTo>
                    <a:pt x="9435" y="4460"/>
                    <a:pt x="9434" y="4474"/>
                    <a:pt x="9449" y="4482"/>
                  </a:cubicBezTo>
                  <a:lnTo>
                    <a:pt x="9832" y="4704"/>
                  </a:lnTo>
                  <a:cubicBezTo>
                    <a:pt x="9839" y="4708"/>
                    <a:pt x="9849" y="4710"/>
                    <a:pt x="9859" y="4710"/>
                  </a:cubicBezTo>
                  <a:cubicBezTo>
                    <a:pt x="9870" y="4710"/>
                    <a:pt x="9881" y="4708"/>
                    <a:pt x="9890" y="4702"/>
                  </a:cubicBezTo>
                  <a:lnTo>
                    <a:pt x="11062" y="4026"/>
                  </a:lnTo>
                  <a:cubicBezTo>
                    <a:pt x="11079" y="4016"/>
                    <a:pt x="11080" y="4001"/>
                    <a:pt x="11066" y="3992"/>
                  </a:cubicBezTo>
                  <a:lnTo>
                    <a:pt x="10683" y="3770"/>
                  </a:lnTo>
                  <a:cubicBezTo>
                    <a:pt x="10676" y="3766"/>
                    <a:pt x="10667" y="3764"/>
                    <a:pt x="10658" y="3764"/>
                  </a:cubicBezTo>
                  <a:close/>
                  <a:moveTo>
                    <a:pt x="5158" y="4272"/>
                  </a:moveTo>
                  <a:cubicBezTo>
                    <a:pt x="5146" y="4272"/>
                    <a:pt x="5134" y="4275"/>
                    <a:pt x="5125" y="4281"/>
                  </a:cubicBezTo>
                  <a:lnTo>
                    <a:pt x="4724" y="4512"/>
                  </a:lnTo>
                  <a:cubicBezTo>
                    <a:pt x="4707" y="4522"/>
                    <a:pt x="4706" y="4537"/>
                    <a:pt x="4720" y="4546"/>
                  </a:cubicBezTo>
                  <a:lnTo>
                    <a:pt x="5103" y="4768"/>
                  </a:lnTo>
                  <a:cubicBezTo>
                    <a:pt x="5110" y="4772"/>
                    <a:pt x="5119" y="4774"/>
                    <a:pt x="5128" y="4774"/>
                  </a:cubicBezTo>
                  <a:cubicBezTo>
                    <a:pt x="5140" y="4774"/>
                    <a:pt x="5152" y="4771"/>
                    <a:pt x="5161" y="4765"/>
                  </a:cubicBezTo>
                  <a:lnTo>
                    <a:pt x="5563" y="4534"/>
                  </a:lnTo>
                  <a:cubicBezTo>
                    <a:pt x="5579" y="4524"/>
                    <a:pt x="5581" y="4510"/>
                    <a:pt x="5567" y="4501"/>
                  </a:cubicBezTo>
                  <a:lnTo>
                    <a:pt x="5184" y="4279"/>
                  </a:lnTo>
                  <a:cubicBezTo>
                    <a:pt x="5177" y="4275"/>
                    <a:pt x="5167" y="4272"/>
                    <a:pt x="5158" y="4272"/>
                  </a:cubicBezTo>
                  <a:close/>
                  <a:moveTo>
                    <a:pt x="6391" y="4329"/>
                  </a:moveTo>
                  <a:cubicBezTo>
                    <a:pt x="6380" y="4329"/>
                    <a:pt x="6368" y="4331"/>
                    <a:pt x="6359" y="4337"/>
                  </a:cubicBezTo>
                  <a:lnTo>
                    <a:pt x="5958" y="4568"/>
                  </a:lnTo>
                  <a:cubicBezTo>
                    <a:pt x="5941" y="4578"/>
                    <a:pt x="5940" y="4593"/>
                    <a:pt x="5954" y="4601"/>
                  </a:cubicBezTo>
                  <a:lnTo>
                    <a:pt x="6337" y="4823"/>
                  </a:lnTo>
                  <a:cubicBezTo>
                    <a:pt x="6344" y="4827"/>
                    <a:pt x="6353" y="4829"/>
                    <a:pt x="6363" y="4829"/>
                  </a:cubicBezTo>
                  <a:cubicBezTo>
                    <a:pt x="6374" y="4829"/>
                    <a:pt x="6386" y="4826"/>
                    <a:pt x="6395" y="4821"/>
                  </a:cubicBezTo>
                  <a:lnTo>
                    <a:pt x="6796" y="4590"/>
                  </a:lnTo>
                  <a:cubicBezTo>
                    <a:pt x="6813" y="4579"/>
                    <a:pt x="6814" y="4565"/>
                    <a:pt x="6801" y="4557"/>
                  </a:cubicBezTo>
                  <a:lnTo>
                    <a:pt x="6418" y="4335"/>
                  </a:lnTo>
                  <a:cubicBezTo>
                    <a:pt x="6410" y="4331"/>
                    <a:pt x="6401" y="4329"/>
                    <a:pt x="6391" y="4329"/>
                  </a:cubicBezTo>
                  <a:close/>
                  <a:moveTo>
                    <a:pt x="8445" y="4410"/>
                  </a:moveTo>
                  <a:cubicBezTo>
                    <a:pt x="8434" y="4410"/>
                    <a:pt x="8421" y="4412"/>
                    <a:pt x="8412" y="4418"/>
                  </a:cubicBezTo>
                  <a:lnTo>
                    <a:pt x="8011" y="4649"/>
                  </a:lnTo>
                  <a:cubicBezTo>
                    <a:pt x="7994" y="4660"/>
                    <a:pt x="7993" y="4673"/>
                    <a:pt x="8008" y="4683"/>
                  </a:cubicBezTo>
                  <a:lnTo>
                    <a:pt x="8391" y="4905"/>
                  </a:lnTo>
                  <a:cubicBezTo>
                    <a:pt x="8397" y="4908"/>
                    <a:pt x="8407" y="4910"/>
                    <a:pt x="8417" y="4910"/>
                  </a:cubicBezTo>
                  <a:cubicBezTo>
                    <a:pt x="8428" y="4910"/>
                    <a:pt x="8440" y="4908"/>
                    <a:pt x="8448" y="4902"/>
                  </a:cubicBezTo>
                  <a:lnTo>
                    <a:pt x="8850" y="4671"/>
                  </a:lnTo>
                  <a:cubicBezTo>
                    <a:pt x="8867" y="4661"/>
                    <a:pt x="8868" y="4646"/>
                    <a:pt x="8854" y="4637"/>
                  </a:cubicBezTo>
                  <a:lnTo>
                    <a:pt x="8470" y="4415"/>
                  </a:lnTo>
                  <a:cubicBezTo>
                    <a:pt x="8463" y="4411"/>
                    <a:pt x="8454" y="4410"/>
                    <a:pt x="8445" y="4410"/>
                  </a:cubicBezTo>
                  <a:close/>
                  <a:moveTo>
                    <a:pt x="7155" y="4520"/>
                  </a:moveTo>
                  <a:cubicBezTo>
                    <a:pt x="7144" y="4520"/>
                    <a:pt x="7132" y="4523"/>
                    <a:pt x="7122" y="4528"/>
                  </a:cubicBezTo>
                  <a:lnTo>
                    <a:pt x="6720" y="4759"/>
                  </a:lnTo>
                  <a:cubicBezTo>
                    <a:pt x="6704" y="4769"/>
                    <a:pt x="6703" y="4784"/>
                    <a:pt x="6716" y="4792"/>
                  </a:cubicBezTo>
                  <a:lnTo>
                    <a:pt x="7100" y="5014"/>
                  </a:lnTo>
                  <a:cubicBezTo>
                    <a:pt x="7107" y="5018"/>
                    <a:pt x="7116" y="5020"/>
                    <a:pt x="7126" y="5020"/>
                  </a:cubicBezTo>
                  <a:cubicBezTo>
                    <a:pt x="7137" y="5020"/>
                    <a:pt x="7149" y="5017"/>
                    <a:pt x="7158" y="5012"/>
                  </a:cubicBezTo>
                  <a:lnTo>
                    <a:pt x="7559" y="4781"/>
                  </a:lnTo>
                  <a:cubicBezTo>
                    <a:pt x="7576" y="4770"/>
                    <a:pt x="7577" y="4756"/>
                    <a:pt x="7563" y="4748"/>
                  </a:cubicBezTo>
                  <a:lnTo>
                    <a:pt x="7180" y="4526"/>
                  </a:lnTo>
                  <a:cubicBezTo>
                    <a:pt x="7173" y="4522"/>
                    <a:pt x="7165" y="4520"/>
                    <a:pt x="7155" y="4520"/>
                  </a:cubicBezTo>
                  <a:close/>
                  <a:moveTo>
                    <a:pt x="9302" y="4548"/>
                  </a:moveTo>
                  <a:cubicBezTo>
                    <a:pt x="9290" y="4548"/>
                    <a:pt x="9278" y="4551"/>
                    <a:pt x="9268" y="4557"/>
                  </a:cubicBezTo>
                  <a:lnTo>
                    <a:pt x="8867" y="4787"/>
                  </a:lnTo>
                  <a:cubicBezTo>
                    <a:pt x="8850" y="4797"/>
                    <a:pt x="8849" y="4812"/>
                    <a:pt x="8862" y="4821"/>
                  </a:cubicBezTo>
                  <a:lnTo>
                    <a:pt x="9247" y="5043"/>
                  </a:lnTo>
                  <a:cubicBezTo>
                    <a:pt x="9254" y="5046"/>
                    <a:pt x="9263" y="5048"/>
                    <a:pt x="9272" y="5048"/>
                  </a:cubicBezTo>
                  <a:cubicBezTo>
                    <a:pt x="9284" y="5048"/>
                    <a:pt x="9295" y="5045"/>
                    <a:pt x="9304" y="5040"/>
                  </a:cubicBezTo>
                  <a:lnTo>
                    <a:pt x="9706" y="4810"/>
                  </a:lnTo>
                  <a:cubicBezTo>
                    <a:pt x="9723" y="4798"/>
                    <a:pt x="9724" y="4785"/>
                    <a:pt x="9709" y="4775"/>
                  </a:cubicBezTo>
                  <a:lnTo>
                    <a:pt x="9326" y="4553"/>
                  </a:lnTo>
                  <a:cubicBezTo>
                    <a:pt x="9319" y="4549"/>
                    <a:pt x="9311" y="4548"/>
                    <a:pt x="9302" y="4548"/>
                  </a:cubicBezTo>
                  <a:close/>
                  <a:moveTo>
                    <a:pt x="10404" y="4544"/>
                  </a:moveTo>
                  <a:cubicBezTo>
                    <a:pt x="10392" y="4544"/>
                    <a:pt x="10380" y="4547"/>
                    <a:pt x="10370" y="4552"/>
                  </a:cubicBezTo>
                  <a:lnTo>
                    <a:pt x="9877" y="4837"/>
                  </a:lnTo>
                  <a:cubicBezTo>
                    <a:pt x="9861" y="4848"/>
                    <a:pt x="9859" y="4862"/>
                    <a:pt x="9873" y="4870"/>
                  </a:cubicBezTo>
                  <a:lnTo>
                    <a:pt x="10256" y="5092"/>
                  </a:lnTo>
                  <a:cubicBezTo>
                    <a:pt x="10263" y="5097"/>
                    <a:pt x="10273" y="5099"/>
                    <a:pt x="10282" y="5099"/>
                  </a:cubicBezTo>
                  <a:cubicBezTo>
                    <a:pt x="10294" y="5099"/>
                    <a:pt x="10306" y="5096"/>
                    <a:pt x="10315" y="5090"/>
                  </a:cubicBezTo>
                  <a:lnTo>
                    <a:pt x="10808" y="4805"/>
                  </a:lnTo>
                  <a:cubicBezTo>
                    <a:pt x="10824" y="4795"/>
                    <a:pt x="10825" y="4781"/>
                    <a:pt x="10812" y="4771"/>
                  </a:cubicBezTo>
                  <a:lnTo>
                    <a:pt x="10429" y="4549"/>
                  </a:lnTo>
                  <a:cubicBezTo>
                    <a:pt x="10422" y="4546"/>
                    <a:pt x="10413" y="4544"/>
                    <a:pt x="10404" y="4544"/>
                  </a:cubicBezTo>
                  <a:close/>
                  <a:moveTo>
                    <a:pt x="4572" y="4611"/>
                  </a:moveTo>
                  <a:cubicBezTo>
                    <a:pt x="4561" y="4611"/>
                    <a:pt x="4549" y="4614"/>
                    <a:pt x="4539" y="4620"/>
                  </a:cubicBezTo>
                  <a:lnTo>
                    <a:pt x="4138" y="4851"/>
                  </a:lnTo>
                  <a:cubicBezTo>
                    <a:pt x="4121" y="4861"/>
                    <a:pt x="4120" y="4875"/>
                    <a:pt x="4134" y="4884"/>
                  </a:cubicBezTo>
                  <a:lnTo>
                    <a:pt x="4518" y="5106"/>
                  </a:lnTo>
                  <a:cubicBezTo>
                    <a:pt x="4525" y="5110"/>
                    <a:pt x="4534" y="5112"/>
                    <a:pt x="4544" y="5112"/>
                  </a:cubicBezTo>
                  <a:cubicBezTo>
                    <a:pt x="4555" y="5112"/>
                    <a:pt x="4567" y="5109"/>
                    <a:pt x="4576" y="5104"/>
                  </a:cubicBezTo>
                  <a:lnTo>
                    <a:pt x="4977" y="4873"/>
                  </a:lnTo>
                  <a:cubicBezTo>
                    <a:pt x="4994" y="4862"/>
                    <a:pt x="4995" y="4848"/>
                    <a:pt x="4980" y="4838"/>
                  </a:cubicBezTo>
                  <a:lnTo>
                    <a:pt x="4597" y="4616"/>
                  </a:lnTo>
                  <a:cubicBezTo>
                    <a:pt x="4590" y="4613"/>
                    <a:pt x="4581" y="4611"/>
                    <a:pt x="4572" y="4611"/>
                  </a:cubicBezTo>
                  <a:close/>
                  <a:moveTo>
                    <a:pt x="5805" y="4667"/>
                  </a:moveTo>
                  <a:cubicBezTo>
                    <a:pt x="5794" y="4667"/>
                    <a:pt x="5782" y="4670"/>
                    <a:pt x="5772" y="4675"/>
                  </a:cubicBezTo>
                  <a:lnTo>
                    <a:pt x="5371" y="4906"/>
                  </a:lnTo>
                  <a:cubicBezTo>
                    <a:pt x="5353" y="4916"/>
                    <a:pt x="5352" y="4930"/>
                    <a:pt x="5366" y="4940"/>
                  </a:cubicBezTo>
                  <a:lnTo>
                    <a:pt x="5750" y="5162"/>
                  </a:lnTo>
                  <a:cubicBezTo>
                    <a:pt x="5756" y="5166"/>
                    <a:pt x="5765" y="5168"/>
                    <a:pt x="5774" y="5168"/>
                  </a:cubicBezTo>
                  <a:cubicBezTo>
                    <a:pt x="5786" y="5168"/>
                    <a:pt x="5798" y="5164"/>
                    <a:pt x="5807" y="5159"/>
                  </a:cubicBezTo>
                  <a:lnTo>
                    <a:pt x="6209" y="4928"/>
                  </a:lnTo>
                  <a:cubicBezTo>
                    <a:pt x="6227" y="4918"/>
                    <a:pt x="6228" y="4903"/>
                    <a:pt x="6213" y="4894"/>
                  </a:cubicBezTo>
                  <a:lnTo>
                    <a:pt x="5830" y="4672"/>
                  </a:lnTo>
                  <a:cubicBezTo>
                    <a:pt x="5823" y="4669"/>
                    <a:pt x="5815" y="4667"/>
                    <a:pt x="5805" y="4667"/>
                  </a:cubicBezTo>
                  <a:close/>
                  <a:moveTo>
                    <a:pt x="7859" y="4747"/>
                  </a:moveTo>
                  <a:cubicBezTo>
                    <a:pt x="7847" y="4747"/>
                    <a:pt x="7836" y="4750"/>
                    <a:pt x="7827" y="4756"/>
                  </a:cubicBezTo>
                  <a:lnTo>
                    <a:pt x="7425" y="4987"/>
                  </a:lnTo>
                  <a:cubicBezTo>
                    <a:pt x="7409" y="4997"/>
                    <a:pt x="7407" y="5012"/>
                    <a:pt x="7421" y="5021"/>
                  </a:cubicBezTo>
                  <a:lnTo>
                    <a:pt x="7804" y="5242"/>
                  </a:lnTo>
                  <a:cubicBezTo>
                    <a:pt x="7811" y="5246"/>
                    <a:pt x="7820" y="5248"/>
                    <a:pt x="7830" y="5248"/>
                  </a:cubicBezTo>
                  <a:cubicBezTo>
                    <a:pt x="7841" y="5248"/>
                    <a:pt x="7853" y="5246"/>
                    <a:pt x="7863" y="5240"/>
                  </a:cubicBezTo>
                  <a:lnTo>
                    <a:pt x="8264" y="5009"/>
                  </a:lnTo>
                  <a:cubicBezTo>
                    <a:pt x="8281" y="4998"/>
                    <a:pt x="8282" y="4984"/>
                    <a:pt x="8268" y="4976"/>
                  </a:cubicBezTo>
                  <a:lnTo>
                    <a:pt x="7885" y="4754"/>
                  </a:lnTo>
                  <a:cubicBezTo>
                    <a:pt x="7878" y="4749"/>
                    <a:pt x="7868" y="4747"/>
                    <a:pt x="7859" y="4747"/>
                  </a:cubicBezTo>
                  <a:close/>
                  <a:moveTo>
                    <a:pt x="6570" y="4859"/>
                  </a:moveTo>
                  <a:cubicBezTo>
                    <a:pt x="6558" y="4859"/>
                    <a:pt x="6546" y="4862"/>
                    <a:pt x="6536" y="4867"/>
                  </a:cubicBezTo>
                  <a:lnTo>
                    <a:pt x="6135" y="5099"/>
                  </a:lnTo>
                  <a:cubicBezTo>
                    <a:pt x="6117" y="5109"/>
                    <a:pt x="6116" y="5122"/>
                    <a:pt x="6131" y="5132"/>
                  </a:cubicBezTo>
                  <a:lnTo>
                    <a:pt x="6514" y="5354"/>
                  </a:lnTo>
                  <a:cubicBezTo>
                    <a:pt x="6521" y="5358"/>
                    <a:pt x="6530" y="5360"/>
                    <a:pt x="6540" y="5360"/>
                  </a:cubicBezTo>
                  <a:cubicBezTo>
                    <a:pt x="6551" y="5360"/>
                    <a:pt x="6562" y="5357"/>
                    <a:pt x="6571" y="5352"/>
                  </a:cubicBezTo>
                  <a:lnTo>
                    <a:pt x="6973" y="5120"/>
                  </a:lnTo>
                  <a:cubicBezTo>
                    <a:pt x="6991" y="5110"/>
                    <a:pt x="6992" y="5096"/>
                    <a:pt x="6977" y="5086"/>
                  </a:cubicBezTo>
                  <a:lnTo>
                    <a:pt x="6594" y="4864"/>
                  </a:lnTo>
                  <a:cubicBezTo>
                    <a:pt x="6588" y="4861"/>
                    <a:pt x="6579" y="4859"/>
                    <a:pt x="6570" y="4859"/>
                  </a:cubicBezTo>
                  <a:close/>
                  <a:moveTo>
                    <a:pt x="8714" y="4886"/>
                  </a:moveTo>
                  <a:cubicBezTo>
                    <a:pt x="8703" y="4886"/>
                    <a:pt x="8691" y="4889"/>
                    <a:pt x="8682" y="4894"/>
                  </a:cubicBezTo>
                  <a:lnTo>
                    <a:pt x="8281" y="5125"/>
                  </a:lnTo>
                  <a:cubicBezTo>
                    <a:pt x="8264" y="5136"/>
                    <a:pt x="8263" y="5150"/>
                    <a:pt x="8277" y="5159"/>
                  </a:cubicBezTo>
                  <a:lnTo>
                    <a:pt x="8660" y="5380"/>
                  </a:lnTo>
                  <a:cubicBezTo>
                    <a:pt x="8667" y="5385"/>
                    <a:pt x="8677" y="5387"/>
                    <a:pt x="8686" y="5387"/>
                  </a:cubicBezTo>
                  <a:cubicBezTo>
                    <a:pt x="8697" y="5387"/>
                    <a:pt x="8709" y="5384"/>
                    <a:pt x="8718" y="5378"/>
                  </a:cubicBezTo>
                  <a:lnTo>
                    <a:pt x="9120" y="5147"/>
                  </a:lnTo>
                  <a:cubicBezTo>
                    <a:pt x="9136" y="5137"/>
                    <a:pt x="9138" y="5122"/>
                    <a:pt x="9124" y="5114"/>
                  </a:cubicBezTo>
                  <a:lnTo>
                    <a:pt x="8741" y="4892"/>
                  </a:lnTo>
                  <a:cubicBezTo>
                    <a:pt x="8733" y="4888"/>
                    <a:pt x="8724" y="4886"/>
                    <a:pt x="8714" y="4886"/>
                  </a:cubicBezTo>
                  <a:close/>
                  <a:moveTo>
                    <a:pt x="3985" y="4950"/>
                  </a:moveTo>
                  <a:cubicBezTo>
                    <a:pt x="3974" y="4950"/>
                    <a:pt x="3961" y="4953"/>
                    <a:pt x="3952" y="4959"/>
                  </a:cubicBezTo>
                  <a:lnTo>
                    <a:pt x="3550" y="5189"/>
                  </a:lnTo>
                  <a:cubicBezTo>
                    <a:pt x="3534" y="5200"/>
                    <a:pt x="3533" y="5214"/>
                    <a:pt x="3547" y="5224"/>
                  </a:cubicBezTo>
                  <a:lnTo>
                    <a:pt x="3930" y="5446"/>
                  </a:lnTo>
                  <a:cubicBezTo>
                    <a:pt x="3937" y="5450"/>
                    <a:pt x="3946" y="5451"/>
                    <a:pt x="3955" y="5451"/>
                  </a:cubicBezTo>
                  <a:cubicBezTo>
                    <a:pt x="3966" y="5451"/>
                    <a:pt x="3979" y="5448"/>
                    <a:pt x="3988" y="5442"/>
                  </a:cubicBezTo>
                  <a:lnTo>
                    <a:pt x="4390" y="5212"/>
                  </a:lnTo>
                  <a:cubicBezTo>
                    <a:pt x="4406" y="5202"/>
                    <a:pt x="4407" y="5187"/>
                    <a:pt x="4394" y="5178"/>
                  </a:cubicBezTo>
                  <a:lnTo>
                    <a:pt x="4010" y="4956"/>
                  </a:lnTo>
                  <a:cubicBezTo>
                    <a:pt x="4003" y="4952"/>
                    <a:pt x="3994" y="4950"/>
                    <a:pt x="3985" y="4950"/>
                  </a:cubicBezTo>
                  <a:close/>
                  <a:moveTo>
                    <a:pt x="9726" y="4935"/>
                  </a:moveTo>
                  <a:cubicBezTo>
                    <a:pt x="9714" y="4935"/>
                    <a:pt x="9702" y="4938"/>
                    <a:pt x="9693" y="4944"/>
                  </a:cubicBezTo>
                  <a:lnTo>
                    <a:pt x="9200" y="5229"/>
                  </a:lnTo>
                  <a:cubicBezTo>
                    <a:pt x="9183" y="5239"/>
                    <a:pt x="9181" y="5253"/>
                    <a:pt x="9196" y="5262"/>
                  </a:cubicBezTo>
                  <a:lnTo>
                    <a:pt x="9579" y="5484"/>
                  </a:lnTo>
                  <a:cubicBezTo>
                    <a:pt x="9586" y="5488"/>
                    <a:pt x="9595" y="5490"/>
                    <a:pt x="9605" y="5490"/>
                  </a:cubicBezTo>
                  <a:cubicBezTo>
                    <a:pt x="9616" y="5490"/>
                    <a:pt x="9628" y="5487"/>
                    <a:pt x="9637" y="5482"/>
                  </a:cubicBezTo>
                  <a:lnTo>
                    <a:pt x="10130" y="5197"/>
                  </a:lnTo>
                  <a:cubicBezTo>
                    <a:pt x="10147" y="5185"/>
                    <a:pt x="10148" y="5172"/>
                    <a:pt x="10134" y="5163"/>
                  </a:cubicBezTo>
                  <a:lnTo>
                    <a:pt x="9750" y="4941"/>
                  </a:lnTo>
                  <a:cubicBezTo>
                    <a:pt x="9744" y="4937"/>
                    <a:pt x="9735" y="4935"/>
                    <a:pt x="9726" y="4935"/>
                  </a:cubicBezTo>
                  <a:close/>
                  <a:moveTo>
                    <a:pt x="5219" y="5005"/>
                  </a:moveTo>
                  <a:cubicBezTo>
                    <a:pt x="5208" y="5005"/>
                    <a:pt x="5196" y="5008"/>
                    <a:pt x="5186" y="5013"/>
                  </a:cubicBezTo>
                  <a:lnTo>
                    <a:pt x="4784" y="5244"/>
                  </a:lnTo>
                  <a:cubicBezTo>
                    <a:pt x="4768" y="5255"/>
                    <a:pt x="4767" y="5269"/>
                    <a:pt x="4780" y="5277"/>
                  </a:cubicBezTo>
                  <a:lnTo>
                    <a:pt x="5164" y="5499"/>
                  </a:lnTo>
                  <a:cubicBezTo>
                    <a:pt x="5171" y="5503"/>
                    <a:pt x="5181" y="5506"/>
                    <a:pt x="5190" y="5506"/>
                  </a:cubicBezTo>
                  <a:cubicBezTo>
                    <a:pt x="5201" y="5506"/>
                    <a:pt x="5213" y="5503"/>
                    <a:pt x="5222" y="5497"/>
                  </a:cubicBezTo>
                  <a:lnTo>
                    <a:pt x="5624" y="5266"/>
                  </a:lnTo>
                  <a:cubicBezTo>
                    <a:pt x="5640" y="5256"/>
                    <a:pt x="5641" y="5241"/>
                    <a:pt x="5627" y="5233"/>
                  </a:cubicBezTo>
                  <a:lnTo>
                    <a:pt x="5244" y="5011"/>
                  </a:lnTo>
                  <a:cubicBezTo>
                    <a:pt x="5237" y="5007"/>
                    <a:pt x="5229" y="5005"/>
                    <a:pt x="5219" y="5005"/>
                  </a:cubicBezTo>
                  <a:close/>
                  <a:moveTo>
                    <a:pt x="7273" y="5086"/>
                  </a:moveTo>
                  <a:cubicBezTo>
                    <a:pt x="7262" y="5086"/>
                    <a:pt x="7250" y="5089"/>
                    <a:pt x="7240" y="5094"/>
                  </a:cubicBezTo>
                  <a:lnTo>
                    <a:pt x="6839" y="5326"/>
                  </a:lnTo>
                  <a:cubicBezTo>
                    <a:pt x="6822" y="5336"/>
                    <a:pt x="6821" y="5350"/>
                    <a:pt x="6836" y="5359"/>
                  </a:cubicBezTo>
                  <a:lnTo>
                    <a:pt x="7219" y="5581"/>
                  </a:lnTo>
                  <a:cubicBezTo>
                    <a:pt x="7225" y="5585"/>
                    <a:pt x="7234" y="5587"/>
                    <a:pt x="7244" y="5587"/>
                  </a:cubicBezTo>
                  <a:cubicBezTo>
                    <a:pt x="7255" y="5587"/>
                    <a:pt x="7267" y="5584"/>
                    <a:pt x="7277" y="5579"/>
                  </a:cubicBezTo>
                  <a:lnTo>
                    <a:pt x="7678" y="5347"/>
                  </a:lnTo>
                  <a:cubicBezTo>
                    <a:pt x="7695" y="5337"/>
                    <a:pt x="7696" y="5323"/>
                    <a:pt x="7682" y="5313"/>
                  </a:cubicBezTo>
                  <a:lnTo>
                    <a:pt x="7298" y="5091"/>
                  </a:lnTo>
                  <a:cubicBezTo>
                    <a:pt x="7291" y="5088"/>
                    <a:pt x="7282" y="5086"/>
                    <a:pt x="7273" y="5086"/>
                  </a:cubicBezTo>
                  <a:close/>
                  <a:moveTo>
                    <a:pt x="5982" y="5197"/>
                  </a:moveTo>
                  <a:cubicBezTo>
                    <a:pt x="5971" y="5197"/>
                    <a:pt x="5959" y="5199"/>
                    <a:pt x="5950" y="5205"/>
                  </a:cubicBezTo>
                  <a:lnTo>
                    <a:pt x="5548" y="5436"/>
                  </a:lnTo>
                  <a:cubicBezTo>
                    <a:pt x="5532" y="5447"/>
                    <a:pt x="5531" y="5461"/>
                    <a:pt x="5545" y="5470"/>
                  </a:cubicBezTo>
                  <a:lnTo>
                    <a:pt x="5928" y="5692"/>
                  </a:lnTo>
                  <a:cubicBezTo>
                    <a:pt x="5935" y="5696"/>
                    <a:pt x="5944" y="5698"/>
                    <a:pt x="5953" y="5698"/>
                  </a:cubicBezTo>
                  <a:cubicBezTo>
                    <a:pt x="5965" y="5698"/>
                    <a:pt x="5977" y="5695"/>
                    <a:pt x="5986" y="5689"/>
                  </a:cubicBezTo>
                  <a:lnTo>
                    <a:pt x="6388" y="5458"/>
                  </a:lnTo>
                  <a:cubicBezTo>
                    <a:pt x="6404" y="5448"/>
                    <a:pt x="6405" y="5434"/>
                    <a:pt x="6392" y="5425"/>
                  </a:cubicBezTo>
                  <a:lnTo>
                    <a:pt x="6008" y="5203"/>
                  </a:lnTo>
                  <a:cubicBezTo>
                    <a:pt x="6001" y="5199"/>
                    <a:pt x="5992" y="5197"/>
                    <a:pt x="5982" y="5197"/>
                  </a:cubicBezTo>
                  <a:close/>
                  <a:moveTo>
                    <a:pt x="8130" y="5224"/>
                  </a:moveTo>
                  <a:cubicBezTo>
                    <a:pt x="8118" y="5224"/>
                    <a:pt x="8106" y="5227"/>
                    <a:pt x="8096" y="5233"/>
                  </a:cubicBezTo>
                  <a:lnTo>
                    <a:pt x="7695" y="5463"/>
                  </a:lnTo>
                  <a:cubicBezTo>
                    <a:pt x="7678" y="5473"/>
                    <a:pt x="7677" y="5488"/>
                    <a:pt x="7691" y="5497"/>
                  </a:cubicBezTo>
                  <a:lnTo>
                    <a:pt x="8075" y="5719"/>
                  </a:lnTo>
                  <a:cubicBezTo>
                    <a:pt x="8081" y="5723"/>
                    <a:pt x="8089" y="5725"/>
                    <a:pt x="8098" y="5725"/>
                  </a:cubicBezTo>
                  <a:cubicBezTo>
                    <a:pt x="8110" y="5725"/>
                    <a:pt x="8123" y="5722"/>
                    <a:pt x="8132" y="5716"/>
                  </a:cubicBezTo>
                  <a:lnTo>
                    <a:pt x="8534" y="5486"/>
                  </a:lnTo>
                  <a:cubicBezTo>
                    <a:pt x="8551" y="5474"/>
                    <a:pt x="8552" y="5461"/>
                    <a:pt x="8537" y="5452"/>
                  </a:cubicBezTo>
                  <a:lnTo>
                    <a:pt x="8154" y="5230"/>
                  </a:lnTo>
                  <a:cubicBezTo>
                    <a:pt x="8147" y="5226"/>
                    <a:pt x="8139" y="5224"/>
                    <a:pt x="8130" y="5224"/>
                  </a:cubicBezTo>
                  <a:close/>
                  <a:moveTo>
                    <a:pt x="4634" y="5344"/>
                  </a:moveTo>
                  <a:cubicBezTo>
                    <a:pt x="4622" y="5344"/>
                    <a:pt x="4610" y="5346"/>
                    <a:pt x="4600" y="5352"/>
                  </a:cubicBezTo>
                  <a:lnTo>
                    <a:pt x="4199" y="5582"/>
                  </a:lnTo>
                  <a:cubicBezTo>
                    <a:pt x="4181" y="5592"/>
                    <a:pt x="4180" y="5607"/>
                    <a:pt x="4195" y="5616"/>
                  </a:cubicBezTo>
                  <a:lnTo>
                    <a:pt x="4578" y="5838"/>
                  </a:lnTo>
                  <a:cubicBezTo>
                    <a:pt x="4584" y="5842"/>
                    <a:pt x="4593" y="5844"/>
                    <a:pt x="4602" y="5844"/>
                  </a:cubicBezTo>
                  <a:cubicBezTo>
                    <a:pt x="4614" y="5844"/>
                    <a:pt x="4626" y="5841"/>
                    <a:pt x="4635" y="5835"/>
                  </a:cubicBezTo>
                  <a:lnTo>
                    <a:pt x="5037" y="5605"/>
                  </a:lnTo>
                  <a:cubicBezTo>
                    <a:pt x="5055" y="5594"/>
                    <a:pt x="5056" y="5580"/>
                    <a:pt x="5041" y="5570"/>
                  </a:cubicBezTo>
                  <a:lnTo>
                    <a:pt x="4658" y="5348"/>
                  </a:lnTo>
                  <a:cubicBezTo>
                    <a:pt x="4652" y="5345"/>
                    <a:pt x="4643" y="5344"/>
                    <a:pt x="4634" y="5344"/>
                  </a:cubicBezTo>
                  <a:close/>
                  <a:moveTo>
                    <a:pt x="9048" y="5327"/>
                  </a:moveTo>
                  <a:cubicBezTo>
                    <a:pt x="9036" y="5327"/>
                    <a:pt x="9024" y="5330"/>
                    <a:pt x="9014" y="5336"/>
                  </a:cubicBezTo>
                  <a:lnTo>
                    <a:pt x="8521" y="5621"/>
                  </a:lnTo>
                  <a:cubicBezTo>
                    <a:pt x="8504" y="5631"/>
                    <a:pt x="8503" y="5646"/>
                    <a:pt x="8517" y="5654"/>
                  </a:cubicBezTo>
                  <a:lnTo>
                    <a:pt x="8901" y="5876"/>
                  </a:lnTo>
                  <a:cubicBezTo>
                    <a:pt x="8907" y="5880"/>
                    <a:pt x="8916" y="5882"/>
                    <a:pt x="8926" y="5882"/>
                  </a:cubicBezTo>
                  <a:cubicBezTo>
                    <a:pt x="8937" y="5882"/>
                    <a:pt x="8949" y="5880"/>
                    <a:pt x="8958" y="5874"/>
                  </a:cubicBezTo>
                  <a:lnTo>
                    <a:pt x="9451" y="5589"/>
                  </a:lnTo>
                  <a:cubicBezTo>
                    <a:pt x="9469" y="5578"/>
                    <a:pt x="9470" y="5564"/>
                    <a:pt x="9455" y="5555"/>
                  </a:cubicBezTo>
                  <a:lnTo>
                    <a:pt x="9072" y="5333"/>
                  </a:lnTo>
                  <a:cubicBezTo>
                    <a:pt x="9065" y="5329"/>
                    <a:pt x="9057" y="5327"/>
                    <a:pt x="9048" y="5327"/>
                  </a:cubicBezTo>
                  <a:close/>
                  <a:moveTo>
                    <a:pt x="6686" y="5424"/>
                  </a:moveTo>
                  <a:cubicBezTo>
                    <a:pt x="6674" y="5424"/>
                    <a:pt x="6662" y="5427"/>
                    <a:pt x="6653" y="5432"/>
                  </a:cubicBezTo>
                  <a:lnTo>
                    <a:pt x="6252" y="5663"/>
                  </a:lnTo>
                  <a:cubicBezTo>
                    <a:pt x="6235" y="5674"/>
                    <a:pt x="6234" y="5688"/>
                    <a:pt x="6248" y="5697"/>
                  </a:cubicBezTo>
                  <a:lnTo>
                    <a:pt x="6631" y="5919"/>
                  </a:lnTo>
                  <a:cubicBezTo>
                    <a:pt x="6638" y="5923"/>
                    <a:pt x="6647" y="5925"/>
                    <a:pt x="6656" y="5925"/>
                  </a:cubicBezTo>
                  <a:cubicBezTo>
                    <a:pt x="6668" y="5925"/>
                    <a:pt x="6680" y="5922"/>
                    <a:pt x="6689" y="5916"/>
                  </a:cubicBezTo>
                  <a:lnTo>
                    <a:pt x="7091" y="5685"/>
                  </a:lnTo>
                  <a:cubicBezTo>
                    <a:pt x="7107" y="5675"/>
                    <a:pt x="7108" y="5661"/>
                    <a:pt x="7095" y="5652"/>
                  </a:cubicBezTo>
                  <a:lnTo>
                    <a:pt x="6712" y="5430"/>
                  </a:lnTo>
                  <a:cubicBezTo>
                    <a:pt x="6705" y="5426"/>
                    <a:pt x="6695" y="5424"/>
                    <a:pt x="6686" y="5424"/>
                  </a:cubicBezTo>
                  <a:close/>
                  <a:moveTo>
                    <a:pt x="3146" y="5435"/>
                  </a:moveTo>
                  <a:cubicBezTo>
                    <a:pt x="3134" y="5435"/>
                    <a:pt x="3121" y="5439"/>
                    <a:pt x="3112" y="5444"/>
                  </a:cubicBezTo>
                  <a:lnTo>
                    <a:pt x="2711" y="5675"/>
                  </a:lnTo>
                  <a:cubicBezTo>
                    <a:pt x="2693" y="5685"/>
                    <a:pt x="2692" y="5700"/>
                    <a:pt x="2707" y="5709"/>
                  </a:cubicBezTo>
                  <a:lnTo>
                    <a:pt x="3090" y="5931"/>
                  </a:lnTo>
                  <a:cubicBezTo>
                    <a:pt x="3097" y="5934"/>
                    <a:pt x="3106" y="5936"/>
                    <a:pt x="3115" y="5936"/>
                  </a:cubicBezTo>
                  <a:cubicBezTo>
                    <a:pt x="3126" y="5936"/>
                    <a:pt x="3139" y="5933"/>
                    <a:pt x="3148" y="5928"/>
                  </a:cubicBezTo>
                  <a:lnTo>
                    <a:pt x="3549" y="5697"/>
                  </a:lnTo>
                  <a:cubicBezTo>
                    <a:pt x="3566" y="5687"/>
                    <a:pt x="3568" y="5673"/>
                    <a:pt x="3553" y="5663"/>
                  </a:cubicBezTo>
                  <a:lnTo>
                    <a:pt x="3170" y="5441"/>
                  </a:lnTo>
                  <a:cubicBezTo>
                    <a:pt x="3164" y="5437"/>
                    <a:pt x="3155" y="5435"/>
                    <a:pt x="3146" y="5435"/>
                  </a:cubicBezTo>
                  <a:close/>
                  <a:moveTo>
                    <a:pt x="5397" y="5535"/>
                  </a:moveTo>
                  <a:cubicBezTo>
                    <a:pt x="5385" y="5535"/>
                    <a:pt x="5373" y="5538"/>
                    <a:pt x="5364" y="5544"/>
                  </a:cubicBezTo>
                  <a:lnTo>
                    <a:pt x="4963" y="5775"/>
                  </a:lnTo>
                  <a:cubicBezTo>
                    <a:pt x="4945" y="5785"/>
                    <a:pt x="4944" y="5799"/>
                    <a:pt x="4959" y="5808"/>
                  </a:cubicBezTo>
                  <a:lnTo>
                    <a:pt x="5342" y="6030"/>
                  </a:lnTo>
                  <a:cubicBezTo>
                    <a:pt x="5349" y="6034"/>
                    <a:pt x="5358" y="6036"/>
                    <a:pt x="5367" y="6036"/>
                  </a:cubicBezTo>
                  <a:cubicBezTo>
                    <a:pt x="5378" y="6036"/>
                    <a:pt x="5390" y="6033"/>
                    <a:pt x="5400" y="6028"/>
                  </a:cubicBezTo>
                  <a:lnTo>
                    <a:pt x="5801" y="5797"/>
                  </a:lnTo>
                  <a:cubicBezTo>
                    <a:pt x="5818" y="5786"/>
                    <a:pt x="5820" y="5772"/>
                    <a:pt x="5805" y="5763"/>
                  </a:cubicBezTo>
                  <a:lnTo>
                    <a:pt x="5422" y="5541"/>
                  </a:lnTo>
                  <a:cubicBezTo>
                    <a:pt x="5416" y="5537"/>
                    <a:pt x="5406" y="5535"/>
                    <a:pt x="5397" y="5535"/>
                  </a:cubicBezTo>
                  <a:close/>
                  <a:moveTo>
                    <a:pt x="7543" y="5563"/>
                  </a:moveTo>
                  <a:cubicBezTo>
                    <a:pt x="7531" y="5563"/>
                    <a:pt x="7519" y="5566"/>
                    <a:pt x="7510" y="5571"/>
                  </a:cubicBezTo>
                  <a:lnTo>
                    <a:pt x="7109" y="5803"/>
                  </a:lnTo>
                  <a:cubicBezTo>
                    <a:pt x="7092" y="5813"/>
                    <a:pt x="7091" y="5828"/>
                    <a:pt x="7105" y="5837"/>
                  </a:cubicBezTo>
                  <a:lnTo>
                    <a:pt x="7488" y="6059"/>
                  </a:lnTo>
                  <a:cubicBezTo>
                    <a:pt x="7495" y="6062"/>
                    <a:pt x="7504" y="6064"/>
                    <a:pt x="7513" y="6064"/>
                  </a:cubicBezTo>
                  <a:cubicBezTo>
                    <a:pt x="7525" y="6064"/>
                    <a:pt x="7537" y="6061"/>
                    <a:pt x="7546" y="6056"/>
                  </a:cubicBezTo>
                  <a:lnTo>
                    <a:pt x="7948" y="5824"/>
                  </a:lnTo>
                  <a:cubicBezTo>
                    <a:pt x="7964" y="5814"/>
                    <a:pt x="7966" y="5801"/>
                    <a:pt x="7952" y="5791"/>
                  </a:cubicBezTo>
                  <a:lnTo>
                    <a:pt x="7569" y="5569"/>
                  </a:lnTo>
                  <a:cubicBezTo>
                    <a:pt x="7562" y="5565"/>
                    <a:pt x="7552" y="5563"/>
                    <a:pt x="7543" y="5563"/>
                  </a:cubicBezTo>
                  <a:close/>
                  <a:moveTo>
                    <a:pt x="4047" y="5682"/>
                  </a:moveTo>
                  <a:cubicBezTo>
                    <a:pt x="4035" y="5682"/>
                    <a:pt x="4023" y="5685"/>
                    <a:pt x="4014" y="5690"/>
                  </a:cubicBezTo>
                  <a:lnTo>
                    <a:pt x="3612" y="5922"/>
                  </a:lnTo>
                  <a:cubicBezTo>
                    <a:pt x="3596" y="5932"/>
                    <a:pt x="3595" y="5946"/>
                    <a:pt x="3609" y="5956"/>
                  </a:cubicBezTo>
                  <a:lnTo>
                    <a:pt x="3992" y="6178"/>
                  </a:lnTo>
                  <a:cubicBezTo>
                    <a:pt x="3999" y="6181"/>
                    <a:pt x="4008" y="6183"/>
                    <a:pt x="4017" y="6183"/>
                  </a:cubicBezTo>
                  <a:cubicBezTo>
                    <a:pt x="4029" y="6183"/>
                    <a:pt x="4041" y="6180"/>
                    <a:pt x="4050" y="6174"/>
                  </a:cubicBezTo>
                  <a:lnTo>
                    <a:pt x="4452" y="5943"/>
                  </a:lnTo>
                  <a:cubicBezTo>
                    <a:pt x="4468" y="5933"/>
                    <a:pt x="4469" y="5919"/>
                    <a:pt x="4456" y="5910"/>
                  </a:cubicBezTo>
                  <a:lnTo>
                    <a:pt x="4072" y="5688"/>
                  </a:lnTo>
                  <a:cubicBezTo>
                    <a:pt x="4066" y="5684"/>
                    <a:pt x="4056" y="5682"/>
                    <a:pt x="4047" y="5682"/>
                  </a:cubicBezTo>
                  <a:close/>
                  <a:moveTo>
                    <a:pt x="6099" y="5763"/>
                  </a:moveTo>
                  <a:cubicBezTo>
                    <a:pt x="6088" y="5763"/>
                    <a:pt x="6076" y="5766"/>
                    <a:pt x="6068" y="5772"/>
                  </a:cubicBezTo>
                  <a:lnTo>
                    <a:pt x="5666" y="6003"/>
                  </a:lnTo>
                  <a:cubicBezTo>
                    <a:pt x="5649" y="6013"/>
                    <a:pt x="5648" y="6028"/>
                    <a:pt x="5662" y="6036"/>
                  </a:cubicBezTo>
                  <a:lnTo>
                    <a:pt x="6046" y="6258"/>
                  </a:lnTo>
                  <a:cubicBezTo>
                    <a:pt x="6053" y="6262"/>
                    <a:pt x="6062" y="6264"/>
                    <a:pt x="6072" y="6264"/>
                  </a:cubicBezTo>
                  <a:cubicBezTo>
                    <a:pt x="6083" y="6264"/>
                    <a:pt x="6095" y="6261"/>
                    <a:pt x="6104" y="6256"/>
                  </a:cubicBezTo>
                  <a:lnTo>
                    <a:pt x="6505" y="6025"/>
                  </a:lnTo>
                  <a:cubicBezTo>
                    <a:pt x="6522" y="6014"/>
                    <a:pt x="6523" y="6000"/>
                    <a:pt x="6508" y="5992"/>
                  </a:cubicBezTo>
                  <a:lnTo>
                    <a:pt x="6125" y="5770"/>
                  </a:lnTo>
                  <a:cubicBezTo>
                    <a:pt x="6118" y="5765"/>
                    <a:pt x="6109" y="5763"/>
                    <a:pt x="6099" y="5763"/>
                  </a:cubicBezTo>
                  <a:close/>
                  <a:moveTo>
                    <a:pt x="2558" y="5774"/>
                  </a:moveTo>
                  <a:cubicBezTo>
                    <a:pt x="2547" y="5774"/>
                    <a:pt x="2535" y="5777"/>
                    <a:pt x="2526" y="5782"/>
                  </a:cubicBezTo>
                  <a:lnTo>
                    <a:pt x="2124" y="6013"/>
                  </a:lnTo>
                  <a:cubicBezTo>
                    <a:pt x="2108" y="6024"/>
                    <a:pt x="2107" y="6038"/>
                    <a:pt x="2120" y="6046"/>
                  </a:cubicBezTo>
                  <a:lnTo>
                    <a:pt x="2504" y="6268"/>
                  </a:lnTo>
                  <a:cubicBezTo>
                    <a:pt x="2512" y="6273"/>
                    <a:pt x="2521" y="6275"/>
                    <a:pt x="2531" y="6275"/>
                  </a:cubicBezTo>
                  <a:cubicBezTo>
                    <a:pt x="2542" y="6275"/>
                    <a:pt x="2553" y="6272"/>
                    <a:pt x="2562" y="6266"/>
                  </a:cubicBezTo>
                  <a:lnTo>
                    <a:pt x="2964" y="6035"/>
                  </a:lnTo>
                  <a:cubicBezTo>
                    <a:pt x="2980" y="6025"/>
                    <a:pt x="2981" y="6010"/>
                    <a:pt x="2967" y="6002"/>
                  </a:cubicBezTo>
                  <a:lnTo>
                    <a:pt x="2584" y="5780"/>
                  </a:lnTo>
                  <a:cubicBezTo>
                    <a:pt x="2577" y="5776"/>
                    <a:pt x="2567" y="5774"/>
                    <a:pt x="2558" y="5774"/>
                  </a:cubicBezTo>
                  <a:close/>
                  <a:moveTo>
                    <a:pt x="4809" y="5873"/>
                  </a:moveTo>
                  <a:cubicBezTo>
                    <a:pt x="4798" y="5873"/>
                    <a:pt x="4787" y="5876"/>
                    <a:pt x="4778" y="5881"/>
                  </a:cubicBezTo>
                  <a:lnTo>
                    <a:pt x="4376" y="6113"/>
                  </a:lnTo>
                  <a:cubicBezTo>
                    <a:pt x="4360" y="6123"/>
                    <a:pt x="4359" y="6137"/>
                    <a:pt x="4372" y="6147"/>
                  </a:cubicBezTo>
                  <a:lnTo>
                    <a:pt x="4756" y="6369"/>
                  </a:lnTo>
                  <a:cubicBezTo>
                    <a:pt x="4763" y="6372"/>
                    <a:pt x="4772" y="6374"/>
                    <a:pt x="4781" y="6374"/>
                  </a:cubicBezTo>
                  <a:cubicBezTo>
                    <a:pt x="4793" y="6374"/>
                    <a:pt x="4805" y="6371"/>
                    <a:pt x="4814" y="6365"/>
                  </a:cubicBezTo>
                  <a:lnTo>
                    <a:pt x="5216" y="6134"/>
                  </a:lnTo>
                  <a:cubicBezTo>
                    <a:pt x="5232" y="6124"/>
                    <a:pt x="5233" y="6110"/>
                    <a:pt x="5220" y="6101"/>
                  </a:cubicBezTo>
                  <a:lnTo>
                    <a:pt x="4836" y="5879"/>
                  </a:lnTo>
                  <a:cubicBezTo>
                    <a:pt x="4828" y="5875"/>
                    <a:pt x="4819" y="5873"/>
                    <a:pt x="4809" y="5873"/>
                  </a:cubicBezTo>
                  <a:close/>
                  <a:moveTo>
                    <a:pt x="6957" y="5902"/>
                  </a:moveTo>
                  <a:cubicBezTo>
                    <a:pt x="6946" y="5902"/>
                    <a:pt x="6934" y="5904"/>
                    <a:pt x="6924" y="5910"/>
                  </a:cubicBezTo>
                  <a:lnTo>
                    <a:pt x="6523" y="6141"/>
                  </a:lnTo>
                  <a:cubicBezTo>
                    <a:pt x="6506" y="6152"/>
                    <a:pt x="6505" y="6165"/>
                    <a:pt x="6519" y="6174"/>
                  </a:cubicBezTo>
                  <a:lnTo>
                    <a:pt x="6902" y="6396"/>
                  </a:lnTo>
                  <a:cubicBezTo>
                    <a:pt x="6909" y="6400"/>
                    <a:pt x="6918" y="6402"/>
                    <a:pt x="6927" y="6402"/>
                  </a:cubicBezTo>
                  <a:cubicBezTo>
                    <a:pt x="6939" y="6402"/>
                    <a:pt x="6951" y="6399"/>
                    <a:pt x="6961" y="6394"/>
                  </a:cubicBezTo>
                  <a:lnTo>
                    <a:pt x="7362" y="6163"/>
                  </a:lnTo>
                  <a:cubicBezTo>
                    <a:pt x="7379" y="6153"/>
                    <a:pt x="7380" y="6138"/>
                    <a:pt x="7365" y="6129"/>
                  </a:cubicBezTo>
                  <a:lnTo>
                    <a:pt x="6982" y="5907"/>
                  </a:lnTo>
                  <a:cubicBezTo>
                    <a:pt x="6975" y="5903"/>
                    <a:pt x="6967" y="5902"/>
                    <a:pt x="6957" y="5902"/>
                  </a:cubicBezTo>
                  <a:close/>
                  <a:moveTo>
                    <a:pt x="3461" y="6020"/>
                  </a:moveTo>
                  <a:cubicBezTo>
                    <a:pt x="3450" y="6020"/>
                    <a:pt x="3438" y="6023"/>
                    <a:pt x="3429" y="6029"/>
                  </a:cubicBezTo>
                  <a:lnTo>
                    <a:pt x="3027" y="6260"/>
                  </a:lnTo>
                  <a:cubicBezTo>
                    <a:pt x="3009" y="6270"/>
                    <a:pt x="3008" y="6284"/>
                    <a:pt x="3023" y="6293"/>
                  </a:cubicBezTo>
                  <a:lnTo>
                    <a:pt x="3406" y="6515"/>
                  </a:lnTo>
                  <a:cubicBezTo>
                    <a:pt x="3413" y="6519"/>
                    <a:pt x="3422" y="6522"/>
                    <a:pt x="3432" y="6522"/>
                  </a:cubicBezTo>
                  <a:cubicBezTo>
                    <a:pt x="3443" y="6522"/>
                    <a:pt x="3455" y="6519"/>
                    <a:pt x="3464" y="6513"/>
                  </a:cubicBezTo>
                  <a:lnTo>
                    <a:pt x="3865" y="6282"/>
                  </a:lnTo>
                  <a:cubicBezTo>
                    <a:pt x="3882" y="6272"/>
                    <a:pt x="3884" y="6257"/>
                    <a:pt x="3869" y="6248"/>
                  </a:cubicBezTo>
                  <a:lnTo>
                    <a:pt x="3486" y="6026"/>
                  </a:lnTo>
                  <a:cubicBezTo>
                    <a:pt x="3479" y="6022"/>
                    <a:pt x="3471" y="6020"/>
                    <a:pt x="3461" y="6020"/>
                  </a:cubicBezTo>
                  <a:close/>
                  <a:moveTo>
                    <a:pt x="5515" y="6101"/>
                  </a:moveTo>
                  <a:cubicBezTo>
                    <a:pt x="5504" y="6101"/>
                    <a:pt x="5491" y="6105"/>
                    <a:pt x="5481" y="6110"/>
                  </a:cubicBezTo>
                  <a:lnTo>
                    <a:pt x="5080" y="6341"/>
                  </a:lnTo>
                  <a:cubicBezTo>
                    <a:pt x="5063" y="6351"/>
                    <a:pt x="5062" y="6365"/>
                    <a:pt x="5076" y="6375"/>
                  </a:cubicBezTo>
                  <a:lnTo>
                    <a:pt x="5459" y="6597"/>
                  </a:lnTo>
                  <a:cubicBezTo>
                    <a:pt x="5466" y="6600"/>
                    <a:pt x="5475" y="6601"/>
                    <a:pt x="5484" y="6601"/>
                  </a:cubicBezTo>
                  <a:cubicBezTo>
                    <a:pt x="5496" y="6601"/>
                    <a:pt x="5508" y="6599"/>
                    <a:pt x="5517" y="6594"/>
                  </a:cubicBezTo>
                  <a:lnTo>
                    <a:pt x="5919" y="6363"/>
                  </a:lnTo>
                  <a:cubicBezTo>
                    <a:pt x="5935" y="6352"/>
                    <a:pt x="5937" y="6339"/>
                    <a:pt x="5923" y="6329"/>
                  </a:cubicBezTo>
                  <a:lnTo>
                    <a:pt x="5540" y="6107"/>
                  </a:lnTo>
                  <a:cubicBezTo>
                    <a:pt x="5533" y="6103"/>
                    <a:pt x="5525" y="6101"/>
                    <a:pt x="5515" y="6101"/>
                  </a:cubicBezTo>
                  <a:close/>
                  <a:moveTo>
                    <a:pt x="1974" y="6112"/>
                  </a:moveTo>
                  <a:cubicBezTo>
                    <a:pt x="1962" y="6112"/>
                    <a:pt x="1950" y="6115"/>
                    <a:pt x="1940" y="6121"/>
                  </a:cubicBezTo>
                  <a:lnTo>
                    <a:pt x="1539" y="6351"/>
                  </a:lnTo>
                  <a:cubicBezTo>
                    <a:pt x="1522" y="6361"/>
                    <a:pt x="1520" y="6376"/>
                    <a:pt x="1535" y="6385"/>
                  </a:cubicBezTo>
                  <a:lnTo>
                    <a:pt x="1918" y="6607"/>
                  </a:lnTo>
                  <a:cubicBezTo>
                    <a:pt x="1925" y="6611"/>
                    <a:pt x="1933" y="6613"/>
                    <a:pt x="1942" y="6613"/>
                  </a:cubicBezTo>
                  <a:cubicBezTo>
                    <a:pt x="1954" y="6613"/>
                    <a:pt x="1966" y="6610"/>
                    <a:pt x="1976" y="6604"/>
                  </a:cubicBezTo>
                  <a:lnTo>
                    <a:pt x="2377" y="6374"/>
                  </a:lnTo>
                  <a:cubicBezTo>
                    <a:pt x="2394" y="6363"/>
                    <a:pt x="2396" y="6349"/>
                    <a:pt x="2382" y="6340"/>
                  </a:cubicBezTo>
                  <a:lnTo>
                    <a:pt x="1999" y="6118"/>
                  </a:lnTo>
                  <a:cubicBezTo>
                    <a:pt x="1992" y="6114"/>
                    <a:pt x="1983" y="6112"/>
                    <a:pt x="1974" y="6112"/>
                  </a:cubicBezTo>
                  <a:close/>
                  <a:moveTo>
                    <a:pt x="4226" y="6212"/>
                  </a:moveTo>
                  <a:cubicBezTo>
                    <a:pt x="4214" y="6212"/>
                    <a:pt x="4201" y="6215"/>
                    <a:pt x="4192" y="6220"/>
                  </a:cubicBezTo>
                  <a:lnTo>
                    <a:pt x="3791" y="6451"/>
                  </a:lnTo>
                  <a:cubicBezTo>
                    <a:pt x="3773" y="6461"/>
                    <a:pt x="3772" y="6475"/>
                    <a:pt x="3787" y="6484"/>
                  </a:cubicBezTo>
                  <a:lnTo>
                    <a:pt x="4170" y="6706"/>
                  </a:lnTo>
                  <a:cubicBezTo>
                    <a:pt x="4177" y="6710"/>
                    <a:pt x="4186" y="6712"/>
                    <a:pt x="4195" y="6712"/>
                  </a:cubicBezTo>
                  <a:cubicBezTo>
                    <a:pt x="4206" y="6712"/>
                    <a:pt x="4218" y="6709"/>
                    <a:pt x="4228" y="6704"/>
                  </a:cubicBezTo>
                  <a:lnTo>
                    <a:pt x="4629" y="6473"/>
                  </a:lnTo>
                  <a:cubicBezTo>
                    <a:pt x="4646" y="6463"/>
                    <a:pt x="4648" y="6448"/>
                    <a:pt x="4633" y="6439"/>
                  </a:cubicBezTo>
                  <a:lnTo>
                    <a:pt x="4250" y="6217"/>
                  </a:lnTo>
                  <a:cubicBezTo>
                    <a:pt x="4244" y="6214"/>
                    <a:pt x="4235" y="6212"/>
                    <a:pt x="4226" y="6212"/>
                  </a:cubicBezTo>
                  <a:close/>
                  <a:moveTo>
                    <a:pt x="6371" y="6239"/>
                  </a:moveTo>
                  <a:cubicBezTo>
                    <a:pt x="6359" y="6239"/>
                    <a:pt x="6348" y="6242"/>
                    <a:pt x="6338" y="6248"/>
                  </a:cubicBezTo>
                  <a:lnTo>
                    <a:pt x="5937" y="6479"/>
                  </a:lnTo>
                  <a:cubicBezTo>
                    <a:pt x="5920" y="6489"/>
                    <a:pt x="5919" y="6504"/>
                    <a:pt x="5933" y="6513"/>
                  </a:cubicBezTo>
                  <a:lnTo>
                    <a:pt x="6316" y="6735"/>
                  </a:lnTo>
                  <a:cubicBezTo>
                    <a:pt x="6323" y="6738"/>
                    <a:pt x="6332" y="6740"/>
                    <a:pt x="6342" y="6740"/>
                  </a:cubicBezTo>
                  <a:cubicBezTo>
                    <a:pt x="6353" y="6740"/>
                    <a:pt x="6365" y="6738"/>
                    <a:pt x="6374" y="6732"/>
                  </a:cubicBezTo>
                  <a:lnTo>
                    <a:pt x="6776" y="6501"/>
                  </a:lnTo>
                  <a:cubicBezTo>
                    <a:pt x="6792" y="6490"/>
                    <a:pt x="6794" y="6477"/>
                    <a:pt x="6780" y="6468"/>
                  </a:cubicBezTo>
                  <a:lnTo>
                    <a:pt x="6397" y="6246"/>
                  </a:lnTo>
                  <a:cubicBezTo>
                    <a:pt x="6390" y="6241"/>
                    <a:pt x="6380" y="6239"/>
                    <a:pt x="6371" y="6239"/>
                  </a:cubicBezTo>
                  <a:close/>
                  <a:moveTo>
                    <a:pt x="2873" y="6358"/>
                  </a:moveTo>
                  <a:cubicBezTo>
                    <a:pt x="2862" y="6358"/>
                    <a:pt x="2851" y="6361"/>
                    <a:pt x="2842" y="6367"/>
                  </a:cubicBezTo>
                  <a:lnTo>
                    <a:pt x="2440" y="6598"/>
                  </a:lnTo>
                  <a:cubicBezTo>
                    <a:pt x="2424" y="6608"/>
                    <a:pt x="2423" y="6623"/>
                    <a:pt x="2436" y="6632"/>
                  </a:cubicBezTo>
                  <a:lnTo>
                    <a:pt x="2820" y="6854"/>
                  </a:lnTo>
                  <a:cubicBezTo>
                    <a:pt x="2827" y="6858"/>
                    <a:pt x="2836" y="6859"/>
                    <a:pt x="2845" y="6859"/>
                  </a:cubicBezTo>
                  <a:cubicBezTo>
                    <a:pt x="2857" y="6859"/>
                    <a:pt x="2869" y="6856"/>
                    <a:pt x="2878" y="6851"/>
                  </a:cubicBezTo>
                  <a:lnTo>
                    <a:pt x="3280" y="6619"/>
                  </a:lnTo>
                  <a:cubicBezTo>
                    <a:pt x="3296" y="6609"/>
                    <a:pt x="3297" y="6596"/>
                    <a:pt x="3284" y="6586"/>
                  </a:cubicBezTo>
                  <a:lnTo>
                    <a:pt x="2900" y="6364"/>
                  </a:lnTo>
                  <a:cubicBezTo>
                    <a:pt x="2893" y="6361"/>
                    <a:pt x="2883" y="6358"/>
                    <a:pt x="2873" y="6358"/>
                  </a:cubicBezTo>
                  <a:close/>
                  <a:moveTo>
                    <a:pt x="4927" y="6440"/>
                  </a:moveTo>
                  <a:cubicBezTo>
                    <a:pt x="4916" y="6440"/>
                    <a:pt x="4905" y="6442"/>
                    <a:pt x="4896" y="6448"/>
                  </a:cubicBezTo>
                  <a:lnTo>
                    <a:pt x="4494" y="6679"/>
                  </a:lnTo>
                  <a:cubicBezTo>
                    <a:pt x="4478" y="6690"/>
                    <a:pt x="4476" y="6704"/>
                    <a:pt x="4490" y="6712"/>
                  </a:cubicBezTo>
                  <a:lnTo>
                    <a:pt x="4874" y="6934"/>
                  </a:lnTo>
                  <a:cubicBezTo>
                    <a:pt x="4881" y="6938"/>
                    <a:pt x="4890" y="6940"/>
                    <a:pt x="4900" y="6940"/>
                  </a:cubicBezTo>
                  <a:cubicBezTo>
                    <a:pt x="4911" y="6940"/>
                    <a:pt x="4923" y="6938"/>
                    <a:pt x="4932" y="6932"/>
                  </a:cubicBezTo>
                  <a:lnTo>
                    <a:pt x="5333" y="6701"/>
                  </a:lnTo>
                  <a:cubicBezTo>
                    <a:pt x="5350" y="6691"/>
                    <a:pt x="5351" y="6676"/>
                    <a:pt x="5337" y="6668"/>
                  </a:cubicBezTo>
                  <a:lnTo>
                    <a:pt x="4953" y="6446"/>
                  </a:lnTo>
                  <a:cubicBezTo>
                    <a:pt x="4946" y="6442"/>
                    <a:pt x="4937" y="6440"/>
                    <a:pt x="4927" y="6440"/>
                  </a:cubicBezTo>
                  <a:close/>
                  <a:moveTo>
                    <a:pt x="1386" y="6450"/>
                  </a:moveTo>
                  <a:cubicBezTo>
                    <a:pt x="1375" y="6450"/>
                    <a:pt x="1363" y="6453"/>
                    <a:pt x="1354" y="6458"/>
                  </a:cubicBezTo>
                  <a:lnTo>
                    <a:pt x="953" y="6690"/>
                  </a:lnTo>
                  <a:cubicBezTo>
                    <a:pt x="936" y="6700"/>
                    <a:pt x="935" y="6714"/>
                    <a:pt x="949" y="6723"/>
                  </a:cubicBezTo>
                  <a:lnTo>
                    <a:pt x="1333" y="6945"/>
                  </a:lnTo>
                  <a:cubicBezTo>
                    <a:pt x="1340" y="6949"/>
                    <a:pt x="1349" y="6951"/>
                    <a:pt x="1359" y="6951"/>
                  </a:cubicBezTo>
                  <a:cubicBezTo>
                    <a:pt x="1370" y="6951"/>
                    <a:pt x="1381" y="6948"/>
                    <a:pt x="1390" y="6943"/>
                  </a:cubicBezTo>
                  <a:lnTo>
                    <a:pt x="1792" y="6711"/>
                  </a:lnTo>
                  <a:cubicBezTo>
                    <a:pt x="1809" y="6701"/>
                    <a:pt x="1810" y="6687"/>
                    <a:pt x="1795" y="6678"/>
                  </a:cubicBezTo>
                  <a:lnTo>
                    <a:pt x="1412" y="6456"/>
                  </a:lnTo>
                  <a:cubicBezTo>
                    <a:pt x="1405" y="6452"/>
                    <a:pt x="1396" y="6450"/>
                    <a:pt x="1386" y="6450"/>
                  </a:cubicBezTo>
                  <a:close/>
                  <a:moveTo>
                    <a:pt x="3639" y="6550"/>
                  </a:moveTo>
                  <a:cubicBezTo>
                    <a:pt x="3628" y="6550"/>
                    <a:pt x="3615" y="6553"/>
                    <a:pt x="3606" y="6558"/>
                  </a:cubicBezTo>
                  <a:lnTo>
                    <a:pt x="3204" y="6789"/>
                  </a:lnTo>
                  <a:cubicBezTo>
                    <a:pt x="3188" y="6799"/>
                    <a:pt x="3187" y="6814"/>
                    <a:pt x="3200" y="6823"/>
                  </a:cubicBezTo>
                  <a:lnTo>
                    <a:pt x="3584" y="7045"/>
                  </a:lnTo>
                  <a:cubicBezTo>
                    <a:pt x="3591" y="7049"/>
                    <a:pt x="3600" y="7050"/>
                    <a:pt x="3609" y="7050"/>
                  </a:cubicBezTo>
                  <a:cubicBezTo>
                    <a:pt x="3621" y="7050"/>
                    <a:pt x="3633" y="7047"/>
                    <a:pt x="3642" y="7042"/>
                  </a:cubicBezTo>
                  <a:lnTo>
                    <a:pt x="4044" y="6810"/>
                  </a:lnTo>
                  <a:cubicBezTo>
                    <a:pt x="4060" y="6800"/>
                    <a:pt x="4061" y="6787"/>
                    <a:pt x="4048" y="6777"/>
                  </a:cubicBezTo>
                  <a:lnTo>
                    <a:pt x="3664" y="6555"/>
                  </a:lnTo>
                  <a:cubicBezTo>
                    <a:pt x="3657" y="6552"/>
                    <a:pt x="3648" y="6550"/>
                    <a:pt x="3639" y="6550"/>
                  </a:cubicBezTo>
                  <a:close/>
                  <a:moveTo>
                    <a:pt x="5785" y="6578"/>
                  </a:moveTo>
                  <a:cubicBezTo>
                    <a:pt x="5774" y="6578"/>
                    <a:pt x="5762" y="6581"/>
                    <a:pt x="5753" y="6586"/>
                  </a:cubicBezTo>
                  <a:lnTo>
                    <a:pt x="5351" y="6818"/>
                  </a:lnTo>
                  <a:cubicBezTo>
                    <a:pt x="5334" y="6828"/>
                    <a:pt x="5333" y="6841"/>
                    <a:pt x="5347" y="6851"/>
                  </a:cubicBezTo>
                  <a:lnTo>
                    <a:pt x="5731" y="7073"/>
                  </a:lnTo>
                  <a:cubicBezTo>
                    <a:pt x="5737" y="7077"/>
                    <a:pt x="5747" y="7079"/>
                    <a:pt x="5757" y="7079"/>
                  </a:cubicBezTo>
                  <a:cubicBezTo>
                    <a:pt x="5768" y="7079"/>
                    <a:pt x="5780" y="7076"/>
                    <a:pt x="5789" y="7071"/>
                  </a:cubicBezTo>
                  <a:lnTo>
                    <a:pt x="6190" y="6839"/>
                  </a:lnTo>
                  <a:cubicBezTo>
                    <a:pt x="6207" y="6829"/>
                    <a:pt x="6208" y="6815"/>
                    <a:pt x="6193" y="6805"/>
                  </a:cubicBezTo>
                  <a:lnTo>
                    <a:pt x="5810" y="6583"/>
                  </a:lnTo>
                  <a:cubicBezTo>
                    <a:pt x="5804" y="6580"/>
                    <a:pt x="5795" y="6578"/>
                    <a:pt x="5785" y="6578"/>
                  </a:cubicBezTo>
                  <a:close/>
                  <a:moveTo>
                    <a:pt x="2289" y="6697"/>
                  </a:moveTo>
                  <a:cubicBezTo>
                    <a:pt x="2277" y="6697"/>
                    <a:pt x="2265" y="6700"/>
                    <a:pt x="2256" y="6705"/>
                  </a:cubicBezTo>
                  <a:lnTo>
                    <a:pt x="1855" y="6936"/>
                  </a:lnTo>
                  <a:cubicBezTo>
                    <a:pt x="1837" y="6947"/>
                    <a:pt x="1836" y="6960"/>
                    <a:pt x="1851" y="6969"/>
                  </a:cubicBezTo>
                  <a:lnTo>
                    <a:pt x="2234" y="7191"/>
                  </a:lnTo>
                  <a:cubicBezTo>
                    <a:pt x="2241" y="7196"/>
                    <a:pt x="2250" y="7197"/>
                    <a:pt x="2259" y="7197"/>
                  </a:cubicBezTo>
                  <a:cubicBezTo>
                    <a:pt x="2271" y="7197"/>
                    <a:pt x="2283" y="7195"/>
                    <a:pt x="2292" y="7189"/>
                  </a:cubicBezTo>
                  <a:lnTo>
                    <a:pt x="2693" y="6958"/>
                  </a:lnTo>
                  <a:cubicBezTo>
                    <a:pt x="2710" y="6948"/>
                    <a:pt x="2712" y="6933"/>
                    <a:pt x="2698" y="6924"/>
                  </a:cubicBezTo>
                  <a:lnTo>
                    <a:pt x="2314" y="6702"/>
                  </a:lnTo>
                  <a:cubicBezTo>
                    <a:pt x="2307" y="6699"/>
                    <a:pt x="2298" y="6697"/>
                    <a:pt x="2289" y="6697"/>
                  </a:cubicBezTo>
                  <a:close/>
                  <a:moveTo>
                    <a:pt x="4344" y="6778"/>
                  </a:moveTo>
                  <a:cubicBezTo>
                    <a:pt x="4332" y="6778"/>
                    <a:pt x="4319" y="6781"/>
                    <a:pt x="4309" y="6787"/>
                  </a:cubicBezTo>
                  <a:lnTo>
                    <a:pt x="3909" y="7017"/>
                  </a:lnTo>
                  <a:cubicBezTo>
                    <a:pt x="3891" y="7027"/>
                    <a:pt x="3890" y="7042"/>
                    <a:pt x="3904" y="7051"/>
                  </a:cubicBezTo>
                  <a:lnTo>
                    <a:pt x="4288" y="7273"/>
                  </a:lnTo>
                  <a:cubicBezTo>
                    <a:pt x="4295" y="7276"/>
                    <a:pt x="4304" y="7278"/>
                    <a:pt x="4313" y="7278"/>
                  </a:cubicBezTo>
                  <a:cubicBezTo>
                    <a:pt x="4325" y="7278"/>
                    <a:pt x="4336" y="7276"/>
                    <a:pt x="4345" y="7270"/>
                  </a:cubicBezTo>
                  <a:lnTo>
                    <a:pt x="4747" y="7040"/>
                  </a:lnTo>
                  <a:cubicBezTo>
                    <a:pt x="4764" y="7029"/>
                    <a:pt x="4766" y="7015"/>
                    <a:pt x="4751" y="7006"/>
                  </a:cubicBezTo>
                  <a:lnTo>
                    <a:pt x="4368" y="6784"/>
                  </a:lnTo>
                  <a:cubicBezTo>
                    <a:pt x="4361" y="6780"/>
                    <a:pt x="4353" y="6778"/>
                    <a:pt x="4344" y="6778"/>
                  </a:cubicBezTo>
                  <a:close/>
                  <a:moveTo>
                    <a:pt x="3052" y="6889"/>
                  </a:moveTo>
                  <a:cubicBezTo>
                    <a:pt x="3041" y="6889"/>
                    <a:pt x="3030" y="6892"/>
                    <a:pt x="3021" y="6897"/>
                  </a:cubicBezTo>
                  <a:lnTo>
                    <a:pt x="2619" y="7128"/>
                  </a:lnTo>
                  <a:cubicBezTo>
                    <a:pt x="2603" y="7139"/>
                    <a:pt x="2600" y="7153"/>
                    <a:pt x="2615" y="7162"/>
                  </a:cubicBezTo>
                  <a:lnTo>
                    <a:pt x="2998" y="7383"/>
                  </a:lnTo>
                  <a:cubicBezTo>
                    <a:pt x="3005" y="7388"/>
                    <a:pt x="3014" y="7390"/>
                    <a:pt x="3024" y="7390"/>
                  </a:cubicBezTo>
                  <a:cubicBezTo>
                    <a:pt x="3035" y="7390"/>
                    <a:pt x="3047" y="7387"/>
                    <a:pt x="3056" y="7381"/>
                  </a:cubicBezTo>
                  <a:lnTo>
                    <a:pt x="3457" y="7150"/>
                  </a:lnTo>
                  <a:cubicBezTo>
                    <a:pt x="3475" y="7140"/>
                    <a:pt x="3476" y="7125"/>
                    <a:pt x="3462" y="7117"/>
                  </a:cubicBezTo>
                  <a:lnTo>
                    <a:pt x="3079" y="6895"/>
                  </a:lnTo>
                  <a:cubicBezTo>
                    <a:pt x="3071" y="6891"/>
                    <a:pt x="3062" y="6889"/>
                    <a:pt x="3052" y="6889"/>
                  </a:cubicBezTo>
                  <a:close/>
                  <a:moveTo>
                    <a:pt x="5199" y="6916"/>
                  </a:moveTo>
                  <a:cubicBezTo>
                    <a:pt x="5188" y="6916"/>
                    <a:pt x="5176" y="6918"/>
                    <a:pt x="5166" y="6924"/>
                  </a:cubicBezTo>
                  <a:lnTo>
                    <a:pt x="4766" y="7155"/>
                  </a:lnTo>
                  <a:cubicBezTo>
                    <a:pt x="4748" y="7166"/>
                    <a:pt x="4747" y="7180"/>
                    <a:pt x="4761" y="7189"/>
                  </a:cubicBezTo>
                  <a:lnTo>
                    <a:pt x="5144" y="7410"/>
                  </a:lnTo>
                  <a:cubicBezTo>
                    <a:pt x="5151" y="7415"/>
                    <a:pt x="5160" y="7417"/>
                    <a:pt x="5170" y="7417"/>
                  </a:cubicBezTo>
                  <a:cubicBezTo>
                    <a:pt x="5181" y="7417"/>
                    <a:pt x="5193" y="7414"/>
                    <a:pt x="5202" y="7408"/>
                  </a:cubicBezTo>
                  <a:lnTo>
                    <a:pt x="5604" y="7177"/>
                  </a:lnTo>
                  <a:cubicBezTo>
                    <a:pt x="5620" y="7167"/>
                    <a:pt x="5623" y="7152"/>
                    <a:pt x="5608" y="7144"/>
                  </a:cubicBezTo>
                  <a:lnTo>
                    <a:pt x="5225" y="6922"/>
                  </a:lnTo>
                  <a:cubicBezTo>
                    <a:pt x="5218" y="6918"/>
                    <a:pt x="5209" y="6916"/>
                    <a:pt x="5199" y="6916"/>
                  </a:cubicBezTo>
                  <a:close/>
                  <a:moveTo>
                    <a:pt x="544" y="6936"/>
                  </a:moveTo>
                  <a:cubicBezTo>
                    <a:pt x="532" y="6936"/>
                    <a:pt x="521" y="6939"/>
                    <a:pt x="512" y="6945"/>
                  </a:cubicBezTo>
                  <a:lnTo>
                    <a:pt x="18" y="7231"/>
                  </a:lnTo>
                  <a:cubicBezTo>
                    <a:pt x="2" y="7241"/>
                    <a:pt x="1" y="7254"/>
                    <a:pt x="14" y="7264"/>
                  </a:cubicBezTo>
                  <a:lnTo>
                    <a:pt x="397" y="7486"/>
                  </a:lnTo>
                  <a:cubicBezTo>
                    <a:pt x="404" y="7490"/>
                    <a:pt x="414" y="7492"/>
                    <a:pt x="423" y="7492"/>
                  </a:cubicBezTo>
                  <a:cubicBezTo>
                    <a:pt x="435" y="7492"/>
                    <a:pt x="447" y="7489"/>
                    <a:pt x="456" y="7484"/>
                  </a:cubicBezTo>
                  <a:lnTo>
                    <a:pt x="949" y="7198"/>
                  </a:lnTo>
                  <a:cubicBezTo>
                    <a:pt x="967" y="7187"/>
                    <a:pt x="968" y="7172"/>
                    <a:pt x="953" y="7165"/>
                  </a:cubicBezTo>
                  <a:lnTo>
                    <a:pt x="570" y="6943"/>
                  </a:lnTo>
                  <a:cubicBezTo>
                    <a:pt x="562" y="6938"/>
                    <a:pt x="553" y="6936"/>
                    <a:pt x="544" y="6936"/>
                  </a:cubicBezTo>
                  <a:close/>
                  <a:moveTo>
                    <a:pt x="1703" y="7035"/>
                  </a:moveTo>
                  <a:cubicBezTo>
                    <a:pt x="1692" y="7035"/>
                    <a:pt x="1679" y="7038"/>
                    <a:pt x="1670" y="7043"/>
                  </a:cubicBezTo>
                  <a:lnTo>
                    <a:pt x="1269" y="7274"/>
                  </a:lnTo>
                  <a:cubicBezTo>
                    <a:pt x="1252" y="7284"/>
                    <a:pt x="1251" y="7299"/>
                    <a:pt x="1264" y="7308"/>
                  </a:cubicBezTo>
                  <a:lnTo>
                    <a:pt x="1649" y="7530"/>
                  </a:lnTo>
                  <a:cubicBezTo>
                    <a:pt x="1655" y="7534"/>
                    <a:pt x="1664" y="7536"/>
                    <a:pt x="1674" y="7536"/>
                  </a:cubicBezTo>
                  <a:cubicBezTo>
                    <a:pt x="1685" y="7536"/>
                    <a:pt x="1697" y="7533"/>
                    <a:pt x="1706" y="7527"/>
                  </a:cubicBezTo>
                  <a:lnTo>
                    <a:pt x="2108" y="7296"/>
                  </a:lnTo>
                  <a:cubicBezTo>
                    <a:pt x="2124" y="7285"/>
                    <a:pt x="2126" y="7272"/>
                    <a:pt x="2112" y="7263"/>
                  </a:cubicBezTo>
                  <a:lnTo>
                    <a:pt x="1728" y="7041"/>
                  </a:lnTo>
                  <a:cubicBezTo>
                    <a:pt x="1721" y="7037"/>
                    <a:pt x="1712" y="7035"/>
                    <a:pt x="1703" y="7035"/>
                  </a:cubicBezTo>
                  <a:close/>
                  <a:moveTo>
                    <a:pt x="3756" y="7116"/>
                  </a:moveTo>
                  <a:cubicBezTo>
                    <a:pt x="3744" y="7116"/>
                    <a:pt x="3733" y="7119"/>
                    <a:pt x="3724" y="7124"/>
                  </a:cubicBezTo>
                  <a:lnTo>
                    <a:pt x="3322" y="7356"/>
                  </a:lnTo>
                  <a:cubicBezTo>
                    <a:pt x="3306" y="7366"/>
                    <a:pt x="3305" y="7380"/>
                    <a:pt x="3318" y="7389"/>
                  </a:cubicBezTo>
                  <a:lnTo>
                    <a:pt x="3701" y="7611"/>
                  </a:lnTo>
                  <a:cubicBezTo>
                    <a:pt x="3708" y="7615"/>
                    <a:pt x="3718" y="7617"/>
                    <a:pt x="3727" y="7617"/>
                  </a:cubicBezTo>
                  <a:cubicBezTo>
                    <a:pt x="3739" y="7617"/>
                    <a:pt x="3750" y="7614"/>
                    <a:pt x="3760" y="7609"/>
                  </a:cubicBezTo>
                  <a:lnTo>
                    <a:pt x="4162" y="7377"/>
                  </a:lnTo>
                  <a:cubicBezTo>
                    <a:pt x="4178" y="7367"/>
                    <a:pt x="4179" y="7353"/>
                    <a:pt x="4165" y="7344"/>
                  </a:cubicBezTo>
                  <a:lnTo>
                    <a:pt x="3782" y="7122"/>
                  </a:lnTo>
                  <a:cubicBezTo>
                    <a:pt x="3774" y="7118"/>
                    <a:pt x="3765" y="7116"/>
                    <a:pt x="3756" y="7116"/>
                  </a:cubicBezTo>
                  <a:close/>
                  <a:moveTo>
                    <a:pt x="2470" y="7227"/>
                  </a:moveTo>
                  <a:cubicBezTo>
                    <a:pt x="2458" y="7227"/>
                    <a:pt x="2445" y="7230"/>
                    <a:pt x="2435" y="7236"/>
                  </a:cubicBezTo>
                  <a:lnTo>
                    <a:pt x="2035" y="7466"/>
                  </a:lnTo>
                  <a:cubicBezTo>
                    <a:pt x="2017" y="7476"/>
                    <a:pt x="2016" y="7491"/>
                    <a:pt x="2031" y="7500"/>
                  </a:cubicBezTo>
                  <a:lnTo>
                    <a:pt x="2414" y="7722"/>
                  </a:lnTo>
                  <a:cubicBezTo>
                    <a:pt x="2420" y="7726"/>
                    <a:pt x="2429" y="7728"/>
                    <a:pt x="2438" y="7728"/>
                  </a:cubicBezTo>
                  <a:cubicBezTo>
                    <a:pt x="2450" y="7728"/>
                    <a:pt x="2462" y="7725"/>
                    <a:pt x="2471" y="7719"/>
                  </a:cubicBezTo>
                  <a:lnTo>
                    <a:pt x="2873" y="7489"/>
                  </a:lnTo>
                  <a:cubicBezTo>
                    <a:pt x="2890" y="7478"/>
                    <a:pt x="2892" y="7464"/>
                    <a:pt x="2877" y="7455"/>
                  </a:cubicBezTo>
                  <a:lnTo>
                    <a:pt x="2494" y="7233"/>
                  </a:lnTo>
                  <a:cubicBezTo>
                    <a:pt x="2487" y="7229"/>
                    <a:pt x="2479" y="7227"/>
                    <a:pt x="2470" y="7227"/>
                  </a:cubicBezTo>
                  <a:close/>
                  <a:moveTo>
                    <a:pt x="4613" y="7255"/>
                  </a:moveTo>
                  <a:cubicBezTo>
                    <a:pt x="4601" y="7255"/>
                    <a:pt x="4590" y="7258"/>
                    <a:pt x="4581" y="7264"/>
                  </a:cubicBezTo>
                  <a:lnTo>
                    <a:pt x="4179" y="7495"/>
                  </a:lnTo>
                  <a:cubicBezTo>
                    <a:pt x="4163" y="7505"/>
                    <a:pt x="4162" y="7520"/>
                    <a:pt x="4175" y="7528"/>
                  </a:cubicBezTo>
                  <a:lnTo>
                    <a:pt x="4559" y="7750"/>
                  </a:lnTo>
                  <a:cubicBezTo>
                    <a:pt x="4565" y="7754"/>
                    <a:pt x="4574" y="7756"/>
                    <a:pt x="4583" y="7756"/>
                  </a:cubicBezTo>
                  <a:cubicBezTo>
                    <a:pt x="4595" y="7756"/>
                    <a:pt x="4607" y="7753"/>
                    <a:pt x="4617" y="7748"/>
                  </a:cubicBezTo>
                  <a:lnTo>
                    <a:pt x="5019" y="7517"/>
                  </a:lnTo>
                  <a:cubicBezTo>
                    <a:pt x="5035" y="7506"/>
                    <a:pt x="5036" y="7492"/>
                    <a:pt x="5022" y="7484"/>
                  </a:cubicBezTo>
                  <a:lnTo>
                    <a:pt x="4639" y="7262"/>
                  </a:lnTo>
                  <a:cubicBezTo>
                    <a:pt x="4631" y="7257"/>
                    <a:pt x="4622" y="7255"/>
                    <a:pt x="4613" y="7255"/>
                  </a:cubicBezTo>
                  <a:close/>
                  <a:moveTo>
                    <a:pt x="1117" y="7374"/>
                  </a:moveTo>
                  <a:cubicBezTo>
                    <a:pt x="1105" y="7374"/>
                    <a:pt x="1094" y="7377"/>
                    <a:pt x="1085" y="7382"/>
                  </a:cubicBezTo>
                  <a:lnTo>
                    <a:pt x="683" y="7614"/>
                  </a:lnTo>
                  <a:cubicBezTo>
                    <a:pt x="667" y="7624"/>
                    <a:pt x="665" y="7639"/>
                    <a:pt x="679" y="7647"/>
                  </a:cubicBezTo>
                  <a:lnTo>
                    <a:pt x="1062" y="7869"/>
                  </a:lnTo>
                  <a:cubicBezTo>
                    <a:pt x="1069" y="7873"/>
                    <a:pt x="1079" y="7875"/>
                    <a:pt x="1088" y="7875"/>
                  </a:cubicBezTo>
                  <a:cubicBezTo>
                    <a:pt x="1099" y="7875"/>
                    <a:pt x="1111" y="7872"/>
                    <a:pt x="1120" y="7867"/>
                  </a:cubicBezTo>
                  <a:lnTo>
                    <a:pt x="1522" y="7635"/>
                  </a:lnTo>
                  <a:cubicBezTo>
                    <a:pt x="1540" y="7625"/>
                    <a:pt x="1541" y="7610"/>
                    <a:pt x="1526" y="7602"/>
                  </a:cubicBezTo>
                  <a:lnTo>
                    <a:pt x="1143" y="7380"/>
                  </a:lnTo>
                  <a:cubicBezTo>
                    <a:pt x="1135" y="7376"/>
                    <a:pt x="1126" y="7374"/>
                    <a:pt x="1117" y="7374"/>
                  </a:cubicBezTo>
                  <a:close/>
                  <a:moveTo>
                    <a:pt x="8368" y="5719"/>
                  </a:moveTo>
                  <a:cubicBezTo>
                    <a:pt x="8356" y="5719"/>
                    <a:pt x="8344" y="5723"/>
                    <a:pt x="8335" y="5728"/>
                  </a:cubicBezTo>
                  <a:lnTo>
                    <a:pt x="5035" y="7633"/>
                  </a:lnTo>
                  <a:cubicBezTo>
                    <a:pt x="5018" y="7644"/>
                    <a:pt x="5016" y="7657"/>
                    <a:pt x="5031" y="7666"/>
                  </a:cubicBezTo>
                  <a:lnTo>
                    <a:pt x="5414" y="7888"/>
                  </a:lnTo>
                  <a:cubicBezTo>
                    <a:pt x="5421" y="7893"/>
                    <a:pt x="5430" y="7894"/>
                    <a:pt x="5439" y="7894"/>
                  </a:cubicBezTo>
                  <a:cubicBezTo>
                    <a:pt x="5451" y="7894"/>
                    <a:pt x="5463" y="7891"/>
                    <a:pt x="5472" y="7886"/>
                  </a:cubicBezTo>
                  <a:lnTo>
                    <a:pt x="8773" y="5981"/>
                  </a:lnTo>
                  <a:cubicBezTo>
                    <a:pt x="8789" y="5971"/>
                    <a:pt x="8790" y="5957"/>
                    <a:pt x="8776" y="5947"/>
                  </a:cubicBezTo>
                  <a:lnTo>
                    <a:pt x="8393" y="5725"/>
                  </a:lnTo>
                  <a:cubicBezTo>
                    <a:pt x="8386" y="5721"/>
                    <a:pt x="8377" y="5719"/>
                    <a:pt x="8368" y="5719"/>
                  </a:cubicBezTo>
                  <a:close/>
                  <a:moveTo>
                    <a:pt x="3172" y="7454"/>
                  </a:moveTo>
                  <a:cubicBezTo>
                    <a:pt x="3160" y="7454"/>
                    <a:pt x="3147" y="7457"/>
                    <a:pt x="3137" y="7463"/>
                  </a:cubicBezTo>
                  <a:lnTo>
                    <a:pt x="2737" y="7693"/>
                  </a:lnTo>
                  <a:cubicBezTo>
                    <a:pt x="2719" y="7704"/>
                    <a:pt x="2718" y="7718"/>
                    <a:pt x="2733" y="7727"/>
                  </a:cubicBezTo>
                  <a:lnTo>
                    <a:pt x="3116" y="7949"/>
                  </a:lnTo>
                  <a:cubicBezTo>
                    <a:pt x="3122" y="7953"/>
                    <a:pt x="3131" y="7955"/>
                    <a:pt x="3140" y="7955"/>
                  </a:cubicBezTo>
                  <a:cubicBezTo>
                    <a:pt x="3152" y="7955"/>
                    <a:pt x="3164" y="7952"/>
                    <a:pt x="3173" y="7946"/>
                  </a:cubicBezTo>
                  <a:lnTo>
                    <a:pt x="3575" y="7716"/>
                  </a:lnTo>
                  <a:cubicBezTo>
                    <a:pt x="3592" y="7706"/>
                    <a:pt x="3594" y="7691"/>
                    <a:pt x="3579" y="7682"/>
                  </a:cubicBezTo>
                  <a:lnTo>
                    <a:pt x="3196" y="7460"/>
                  </a:lnTo>
                  <a:cubicBezTo>
                    <a:pt x="3189" y="7456"/>
                    <a:pt x="3181" y="7454"/>
                    <a:pt x="3172" y="7454"/>
                  </a:cubicBezTo>
                  <a:close/>
                  <a:moveTo>
                    <a:pt x="4027" y="7593"/>
                  </a:moveTo>
                  <a:cubicBezTo>
                    <a:pt x="4015" y="7593"/>
                    <a:pt x="4003" y="7597"/>
                    <a:pt x="3993" y="7602"/>
                  </a:cubicBezTo>
                  <a:lnTo>
                    <a:pt x="3592" y="7833"/>
                  </a:lnTo>
                  <a:cubicBezTo>
                    <a:pt x="3575" y="7843"/>
                    <a:pt x="3574" y="7857"/>
                    <a:pt x="3589" y="7867"/>
                  </a:cubicBezTo>
                  <a:lnTo>
                    <a:pt x="3972" y="8089"/>
                  </a:lnTo>
                  <a:cubicBezTo>
                    <a:pt x="3978" y="8092"/>
                    <a:pt x="3987" y="8093"/>
                    <a:pt x="3996" y="8093"/>
                  </a:cubicBezTo>
                  <a:cubicBezTo>
                    <a:pt x="4008" y="8093"/>
                    <a:pt x="4020" y="8091"/>
                    <a:pt x="4029" y="8086"/>
                  </a:cubicBezTo>
                  <a:lnTo>
                    <a:pt x="4431" y="7855"/>
                  </a:lnTo>
                  <a:cubicBezTo>
                    <a:pt x="4448" y="7844"/>
                    <a:pt x="4449" y="7831"/>
                    <a:pt x="4435" y="7821"/>
                  </a:cubicBezTo>
                  <a:lnTo>
                    <a:pt x="4051" y="7599"/>
                  </a:lnTo>
                  <a:cubicBezTo>
                    <a:pt x="4044" y="7595"/>
                    <a:pt x="4036" y="7593"/>
                    <a:pt x="4027" y="7593"/>
                  </a:cubicBezTo>
                  <a:close/>
                  <a:moveTo>
                    <a:pt x="1881" y="7565"/>
                  </a:moveTo>
                  <a:cubicBezTo>
                    <a:pt x="1869" y="7565"/>
                    <a:pt x="1858" y="7568"/>
                    <a:pt x="1849" y="7573"/>
                  </a:cubicBezTo>
                  <a:lnTo>
                    <a:pt x="1231" y="7930"/>
                  </a:lnTo>
                  <a:cubicBezTo>
                    <a:pt x="1215" y="7940"/>
                    <a:pt x="1214" y="7954"/>
                    <a:pt x="1227" y="7964"/>
                  </a:cubicBezTo>
                  <a:lnTo>
                    <a:pt x="1610" y="8185"/>
                  </a:lnTo>
                  <a:cubicBezTo>
                    <a:pt x="1617" y="8189"/>
                    <a:pt x="1627" y="8191"/>
                    <a:pt x="1636" y="8191"/>
                  </a:cubicBezTo>
                  <a:cubicBezTo>
                    <a:pt x="1648" y="8191"/>
                    <a:pt x="1660" y="8188"/>
                    <a:pt x="1669" y="8183"/>
                  </a:cubicBezTo>
                  <a:lnTo>
                    <a:pt x="2286" y="7826"/>
                  </a:lnTo>
                  <a:cubicBezTo>
                    <a:pt x="2303" y="7817"/>
                    <a:pt x="2305" y="7802"/>
                    <a:pt x="2290" y="7793"/>
                  </a:cubicBezTo>
                  <a:lnTo>
                    <a:pt x="1907" y="7571"/>
                  </a:lnTo>
                  <a:cubicBezTo>
                    <a:pt x="1900" y="7567"/>
                    <a:pt x="1890" y="7565"/>
                    <a:pt x="1881" y="7565"/>
                  </a:cubicBezTo>
                  <a:close/>
                  <a:moveTo>
                    <a:pt x="4881" y="7731"/>
                  </a:moveTo>
                  <a:cubicBezTo>
                    <a:pt x="4870" y="7731"/>
                    <a:pt x="4858" y="7734"/>
                    <a:pt x="4849" y="7740"/>
                  </a:cubicBezTo>
                  <a:lnTo>
                    <a:pt x="4356" y="8025"/>
                  </a:lnTo>
                  <a:cubicBezTo>
                    <a:pt x="4339" y="8036"/>
                    <a:pt x="4338" y="8049"/>
                    <a:pt x="4353" y="8059"/>
                  </a:cubicBezTo>
                  <a:lnTo>
                    <a:pt x="4736" y="8281"/>
                  </a:lnTo>
                  <a:cubicBezTo>
                    <a:pt x="4742" y="8285"/>
                    <a:pt x="4751" y="8287"/>
                    <a:pt x="4760" y="8287"/>
                  </a:cubicBezTo>
                  <a:cubicBezTo>
                    <a:pt x="4772" y="8287"/>
                    <a:pt x="4784" y="8283"/>
                    <a:pt x="4793" y="8278"/>
                  </a:cubicBezTo>
                  <a:lnTo>
                    <a:pt x="5287" y="7993"/>
                  </a:lnTo>
                  <a:cubicBezTo>
                    <a:pt x="5303" y="7982"/>
                    <a:pt x="5305" y="7968"/>
                    <a:pt x="5290" y="7960"/>
                  </a:cubicBezTo>
                  <a:lnTo>
                    <a:pt x="4907" y="7738"/>
                  </a:lnTo>
                  <a:cubicBezTo>
                    <a:pt x="4900" y="7733"/>
                    <a:pt x="4891" y="7731"/>
                    <a:pt x="4881" y="7731"/>
                  </a:cubicBezTo>
                  <a:close/>
                  <a:moveTo>
                    <a:pt x="3441" y="7930"/>
                  </a:moveTo>
                  <a:cubicBezTo>
                    <a:pt x="3429" y="7930"/>
                    <a:pt x="3417" y="7933"/>
                    <a:pt x="3408" y="7939"/>
                  </a:cubicBezTo>
                  <a:lnTo>
                    <a:pt x="3006" y="8170"/>
                  </a:lnTo>
                  <a:cubicBezTo>
                    <a:pt x="2990" y="8181"/>
                    <a:pt x="2988" y="8194"/>
                    <a:pt x="3002" y="8203"/>
                  </a:cubicBezTo>
                  <a:lnTo>
                    <a:pt x="3385" y="8425"/>
                  </a:lnTo>
                  <a:cubicBezTo>
                    <a:pt x="3392" y="8430"/>
                    <a:pt x="3402" y="8432"/>
                    <a:pt x="3411" y="8432"/>
                  </a:cubicBezTo>
                  <a:cubicBezTo>
                    <a:pt x="3422" y="8432"/>
                    <a:pt x="3434" y="8429"/>
                    <a:pt x="3443" y="8423"/>
                  </a:cubicBezTo>
                  <a:lnTo>
                    <a:pt x="3845" y="8192"/>
                  </a:lnTo>
                  <a:cubicBezTo>
                    <a:pt x="3862" y="8182"/>
                    <a:pt x="3863" y="8167"/>
                    <a:pt x="3849" y="8158"/>
                  </a:cubicBezTo>
                  <a:lnTo>
                    <a:pt x="3466" y="7936"/>
                  </a:lnTo>
                  <a:cubicBezTo>
                    <a:pt x="3459" y="7932"/>
                    <a:pt x="3450" y="7930"/>
                    <a:pt x="3441" y="7930"/>
                  </a:cubicBezTo>
                  <a:close/>
                  <a:moveTo>
                    <a:pt x="2583" y="7792"/>
                  </a:moveTo>
                  <a:cubicBezTo>
                    <a:pt x="2571" y="7792"/>
                    <a:pt x="2560" y="7795"/>
                    <a:pt x="2551" y="7801"/>
                  </a:cubicBezTo>
                  <a:lnTo>
                    <a:pt x="1779" y="8246"/>
                  </a:lnTo>
                  <a:cubicBezTo>
                    <a:pt x="1762" y="8256"/>
                    <a:pt x="1761" y="8270"/>
                    <a:pt x="1774" y="8280"/>
                  </a:cubicBezTo>
                  <a:lnTo>
                    <a:pt x="2158" y="8502"/>
                  </a:lnTo>
                  <a:cubicBezTo>
                    <a:pt x="2164" y="8505"/>
                    <a:pt x="2173" y="8507"/>
                    <a:pt x="2183" y="8507"/>
                  </a:cubicBezTo>
                  <a:cubicBezTo>
                    <a:pt x="2194" y="8507"/>
                    <a:pt x="2207" y="8504"/>
                    <a:pt x="2216" y="8499"/>
                  </a:cubicBezTo>
                  <a:lnTo>
                    <a:pt x="2988" y="8054"/>
                  </a:lnTo>
                  <a:cubicBezTo>
                    <a:pt x="3006" y="8044"/>
                    <a:pt x="3007" y="8029"/>
                    <a:pt x="2992" y="8021"/>
                  </a:cubicBezTo>
                  <a:lnTo>
                    <a:pt x="2609" y="7799"/>
                  </a:lnTo>
                  <a:cubicBezTo>
                    <a:pt x="2602" y="7794"/>
                    <a:pt x="2592" y="7792"/>
                    <a:pt x="2583" y="7792"/>
                  </a:cubicBezTo>
                  <a:close/>
                  <a:moveTo>
                    <a:pt x="4203" y="8123"/>
                  </a:moveTo>
                  <a:cubicBezTo>
                    <a:pt x="4191" y="8123"/>
                    <a:pt x="4179" y="8125"/>
                    <a:pt x="4170" y="8131"/>
                  </a:cubicBezTo>
                  <a:lnTo>
                    <a:pt x="3677" y="8416"/>
                  </a:lnTo>
                  <a:cubicBezTo>
                    <a:pt x="3661" y="8426"/>
                    <a:pt x="3659" y="8441"/>
                    <a:pt x="3673" y="8450"/>
                  </a:cubicBezTo>
                  <a:lnTo>
                    <a:pt x="4056" y="8672"/>
                  </a:lnTo>
                  <a:cubicBezTo>
                    <a:pt x="4063" y="8676"/>
                    <a:pt x="4072" y="8678"/>
                    <a:pt x="4081" y="8678"/>
                  </a:cubicBezTo>
                  <a:cubicBezTo>
                    <a:pt x="4093" y="8678"/>
                    <a:pt x="4105" y="8675"/>
                    <a:pt x="4114" y="8669"/>
                  </a:cubicBezTo>
                  <a:lnTo>
                    <a:pt x="4608" y="8384"/>
                  </a:lnTo>
                  <a:cubicBezTo>
                    <a:pt x="4624" y="8374"/>
                    <a:pt x="4625" y="8359"/>
                    <a:pt x="4612" y="8351"/>
                  </a:cubicBezTo>
                  <a:lnTo>
                    <a:pt x="4229" y="8129"/>
                  </a:lnTo>
                  <a:cubicBezTo>
                    <a:pt x="4222" y="8125"/>
                    <a:pt x="4212" y="8123"/>
                    <a:pt x="4203" y="8123"/>
                  </a:cubicBezTo>
                  <a:close/>
                  <a:moveTo>
                    <a:pt x="2855" y="8270"/>
                  </a:moveTo>
                  <a:cubicBezTo>
                    <a:pt x="2843" y="8270"/>
                    <a:pt x="2831" y="8273"/>
                    <a:pt x="2821" y="8279"/>
                  </a:cubicBezTo>
                  <a:lnTo>
                    <a:pt x="2329" y="8564"/>
                  </a:lnTo>
                  <a:cubicBezTo>
                    <a:pt x="2311" y="8574"/>
                    <a:pt x="2310" y="8588"/>
                    <a:pt x="2325" y="8597"/>
                  </a:cubicBezTo>
                  <a:lnTo>
                    <a:pt x="2708" y="8819"/>
                  </a:lnTo>
                  <a:cubicBezTo>
                    <a:pt x="2715" y="8823"/>
                    <a:pt x="2724" y="8825"/>
                    <a:pt x="2734" y="8825"/>
                  </a:cubicBezTo>
                  <a:cubicBezTo>
                    <a:pt x="2745" y="8825"/>
                    <a:pt x="2757" y="8822"/>
                    <a:pt x="2766" y="8817"/>
                  </a:cubicBezTo>
                  <a:lnTo>
                    <a:pt x="3259" y="8532"/>
                  </a:lnTo>
                  <a:cubicBezTo>
                    <a:pt x="3276" y="8521"/>
                    <a:pt x="3277" y="8506"/>
                    <a:pt x="3262" y="8498"/>
                  </a:cubicBezTo>
                  <a:lnTo>
                    <a:pt x="2879" y="8276"/>
                  </a:lnTo>
                  <a:cubicBezTo>
                    <a:pt x="2873" y="8272"/>
                    <a:pt x="2864" y="8270"/>
                    <a:pt x="2855" y="8270"/>
                  </a:cubicBezTo>
                  <a:close/>
                  <a:moveTo>
                    <a:pt x="3524" y="8515"/>
                  </a:moveTo>
                  <a:cubicBezTo>
                    <a:pt x="3513" y="8515"/>
                    <a:pt x="3501" y="8518"/>
                    <a:pt x="3493" y="8523"/>
                  </a:cubicBezTo>
                  <a:lnTo>
                    <a:pt x="2875" y="8880"/>
                  </a:lnTo>
                  <a:cubicBezTo>
                    <a:pt x="2859" y="8890"/>
                    <a:pt x="2858" y="8904"/>
                    <a:pt x="2872" y="8914"/>
                  </a:cubicBezTo>
                  <a:lnTo>
                    <a:pt x="3255" y="9135"/>
                  </a:lnTo>
                  <a:cubicBezTo>
                    <a:pt x="3262" y="9139"/>
                    <a:pt x="3272" y="9141"/>
                    <a:pt x="3281" y="9141"/>
                  </a:cubicBezTo>
                  <a:cubicBezTo>
                    <a:pt x="3292" y="9141"/>
                    <a:pt x="3304" y="9138"/>
                    <a:pt x="3313" y="9133"/>
                  </a:cubicBezTo>
                  <a:lnTo>
                    <a:pt x="3930" y="8776"/>
                  </a:lnTo>
                  <a:cubicBezTo>
                    <a:pt x="3947" y="8766"/>
                    <a:pt x="3948" y="8752"/>
                    <a:pt x="3933" y="8743"/>
                  </a:cubicBezTo>
                  <a:lnTo>
                    <a:pt x="3550" y="8521"/>
                  </a:lnTo>
                  <a:cubicBezTo>
                    <a:pt x="3543" y="8517"/>
                    <a:pt x="3534" y="8515"/>
                    <a:pt x="3524" y="8515"/>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21"/>
            <p:cNvSpPr/>
            <p:nvPr/>
          </p:nvSpPr>
          <p:spPr>
            <a:xfrm>
              <a:off x="2725850" y="1239350"/>
              <a:ext cx="165225" cy="95375"/>
            </a:xfrm>
            <a:custGeom>
              <a:rect b="b" l="l" r="r" t="t"/>
              <a:pathLst>
                <a:path extrusionOk="0" h="3815" w="6609">
                  <a:moveTo>
                    <a:pt x="4205" y="1"/>
                  </a:moveTo>
                  <a:lnTo>
                    <a:pt x="1" y="2427"/>
                  </a:lnTo>
                  <a:lnTo>
                    <a:pt x="88" y="2478"/>
                  </a:lnTo>
                  <a:lnTo>
                    <a:pt x="2403" y="3815"/>
                  </a:lnTo>
                  <a:lnTo>
                    <a:pt x="6522" y="1436"/>
                  </a:lnTo>
                  <a:lnTo>
                    <a:pt x="6609" y="1388"/>
                  </a:lnTo>
                  <a:lnTo>
                    <a:pt x="42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221"/>
            <p:cNvSpPr/>
            <p:nvPr/>
          </p:nvSpPr>
          <p:spPr>
            <a:xfrm>
              <a:off x="2729375" y="1243350"/>
              <a:ext cx="158225" cy="91375"/>
            </a:xfrm>
            <a:custGeom>
              <a:rect b="b" l="l" r="r" t="t"/>
              <a:pathLst>
                <a:path extrusionOk="0" h="3655" w="6329">
                  <a:moveTo>
                    <a:pt x="4064" y="1"/>
                  </a:moveTo>
                  <a:lnTo>
                    <a:pt x="0" y="2348"/>
                  </a:lnTo>
                  <a:lnTo>
                    <a:pt x="2262" y="3655"/>
                  </a:lnTo>
                  <a:lnTo>
                    <a:pt x="6328" y="1307"/>
                  </a:lnTo>
                  <a:lnTo>
                    <a:pt x="4064"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221"/>
            <p:cNvSpPr/>
            <p:nvPr/>
          </p:nvSpPr>
          <p:spPr>
            <a:xfrm>
              <a:off x="2415350" y="773000"/>
              <a:ext cx="396100" cy="506925"/>
            </a:xfrm>
            <a:custGeom>
              <a:rect b="b" l="l" r="r" t="t"/>
              <a:pathLst>
                <a:path extrusionOk="0" h="20277" w="15844">
                  <a:moveTo>
                    <a:pt x="14650" y="1"/>
                  </a:moveTo>
                  <a:cubicBezTo>
                    <a:pt x="14541" y="1"/>
                    <a:pt x="14433" y="54"/>
                    <a:pt x="14305" y="128"/>
                  </a:cubicBezTo>
                  <a:lnTo>
                    <a:pt x="368" y="8175"/>
                  </a:lnTo>
                  <a:cubicBezTo>
                    <a:pt x="157" y="8297"/>
                    <a:pt x="0" y="8586"/>
                    <a:pt x="16" y="8819"/>
                  </a:cubicBezTo>
                  <a:lnTo>
                    <a:pt x="764" y="19775"/>
                  </a:lnTo>
                  <a:cubicBezTo>
                    <a:pt x="780" y="20008"/>
                    <a:pt x="824" y="20142"/>
                    <a:pt x="992" y="20219"/>
                  </a:cubicBezTo>
                  <a:cubicBezTo>
                    <a:pt x="1078" y="20258"/>
                    <a:pt x="1148" y="20276"/>
                    <a:pt x="1215" y="20276"/>
                  </a:cubicBezTo>
                  <a:cubicBezTo>
                    <a:pt x="1317" y="20276"/>
                    <a:pt x="1411" y="20235"/>
                    <a:pt x="1539" y="20162"/>
                  </a:cubicBezTo>
                  <a:lnTo>
                    <a:pt x="15475" y="12115"/>
                  </a:lnTo>
                  <a:cubicBezTo>
                    <a:pt x="15686" y="11994"/>
                    <a:pt x="15844" y="11705"/>
                    <a:pt x="15828" y="11472"/>
                  </a:cubicBezTo>
                  <a:lnTo>
                    <a:pt x="15080" y="515"/>
                  </a:lnTo>
                  <a:cubicBezTo>
                    <a:pt x="15063" y="281"/>
                    <a:pt x="15069" y="214"/>
                    <a:pt x="14865" y="74"/>
                  </a:cubicBezTo>
                  <a:cubicBezTo>
                    <a:pt x="14789" y="23"/>
                    <a:pt x="14719" y="1"/>
                    <a:pt x="1465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221"/>
            <p:cNvSpPr/>
            <p:nvPr/>
          </p:nvSpPr>
          <p:spPr>
            <a:xfrm>
              <a:off x="2417950" y="772975"/>
              <a:ext cx="374350" cy="215925"/>
            </a:xfrm>
            <a:custGeom>
              <a:rect b="b" l="l" r="r" t="t"/>
              <a:pathLst>
                <a:path extrusionOk="0" h="8637" w="14974">
                  <a:moveTo>
                    <a:pt x="14544" y="0"/>
                  </a:moveTo>
                  <a:cubicBezTo>
                    <a:pt x="14435" y="0"/>
                    <a:pt x="14327" y="54"/>
                    <a:pt x="14198" y="128"/>
                  </a:cubicBezTo>
                  <a:lnTo>
                    <a:pt x="263" y="8174"/>
                  </a:lnTo>
                  <a:cubicBezTo>
                    <a:pt x="156" y="8234"/>
                    <a:pt x="63" y="8337"/>
                    <a:pt x="0" y="8454"/>
                  </a:cubicBezTo>
                  <a:lnTo>
                    <a:pt x="1" y="8454"/>
                  </a:lnTo>
                  <a:lnTo>
                    <a:pt x="366" y="8637"/>
                  </a:lnTo>
                  <a:cubicBezTo>
                    <a:pt x="429" y="8521"/>
                    <a:pt x="521" y="8418"/>
                    <a:pt x="626" y="8357"/>
                  </a:cubicBezTo>
                  <a:lnTo>
                    <a:pt x="14564" y="310"/>
                  </a:lnTo>
                  <a:cubicBezTo>
                    <a:pt x="14627" y="274"/>
                    <a:pt x="14687" y="257"/>
                    <a:pt x="14741" y="257"/>
                  </a:cubicBezTo>
                  <a:cubicBezTo>
                    <a:pt x="14869" y="257"/>
                    <a:pt x="14963" y="351"/>
                    <a:pt x="14973" y="514"/>
                  </a:cubicBezTo>
                  <a:cubicBezTo>
                    <a:pt x="14958" y="281"/>
                    <a:pt x="14963" y="216"/>
                    <a:pt x="14759" y="74"/>
                  </a:cubicBezTo>
                  <a:cubicBezTo>
                    <a:pt x="14683" y="22"/>
                    <a:pt x="14613" y="0"/>
                    <a:pt x="1454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221"/>
            <p:cNvSpPr/>
            <p:nvPr/>
          </p:nvSpPr>
          <p:spPr>
            <a:xfrm>
              <a:off x="2415525" y="984300"/>
              <a:ext cx="37575" cy="295550"/>
            </a:xfrm>
            <a:custGeom>
              <a:rect b="b" l="l" r="r" t="t"/>
              <a:pathLst>
                <a:path extrusionOk="0" h="11822" w="1503">
                  <a:moveTo>
                    <a:pt x="1503" y="11725"/>
                  </a:moveTo>
                  <a:cubicBezTo>
                    <a:pt x="1502" y="11725"/>
                    <a:pt x="1502" y="11725"/>
                    <a:pt x="1501" y="11726"/>
                  </a:cubicBezTo>
                  <a:lnTo>
                    <a:pt x="1501" y="11726"/>
                  </a:lnTo>
                  <a:cubicBezTo>
                    <a:pt x="1502" y="11725"/>
                    <a:pt x="1502" y="11725"/>
                    <a:pt x="1503" y="11725"/>
                  </a:cubicBezTo>
                  <a:close/>
                  <a:moveTo>
                    <a:pt x="100" y="1"/>
                  </a:moveTo>
                  <a:cubicBezTo>
                    <a:pt x="36" y="117"/>
                    <a:pt x="0" y="247"/>
                    <a:pt x="9" y="364"/>
                  </a:cubicBezTo>
                  <a:lnTo>
                    <a:pt x="757" y="11322"/>
                  </a:lnTo>
                  <a:cubicBezTo>
                    <a:pt x="773" y="11556"/>
                    <a:pt x="829" y="11700"/>
                    <a:pt x="985" y="11766"/>
                  </a:cubicBezTo>
                  <a:cubicBezTo>
                    <a:pt x="1073" y="11803"/>
                    <a:pt x="1145" y="11822"/>
                    <a:pt x="1215" y="11822"/>
                  </a:cubicBezTo>
                  <a:cubicBezTo>
                    <a:pt x="1306" y="11822"/>
                    <a:pt x="1392" y="11790"/>
                    <a:pt x="1501" y="11726"/>
                  </a:cubicBezTo>
                  <a:lnTo>
                    <a:pt x="1501" y="11726"/>
                  </a:lnTo>
                  <a:cubicBezTo>
                    <a:pt x="1454" y="11753"/>
                    <a:pt x="1406" y="11766"/>
                    <a:pt x="1361" y="11766"/>
                  </a:cubicBezTo>
                  <a:cubicBezTo>
                    <a:pt x="1235" y="11766"/>
                    <a:pt x="1131" y="11664"/>
                    <a:pt x="1121" y="11505"/>
                  </a:cubicBezTo>
                  <a:lnTo>
                    <a:pt x="372" y="548"/>
                  </a:lnTo>
                  <a:cubicBezTo>
                    <a:pt x="365" y="430"/>
                    <a:pt x="401" y="301"/>
                    <a:pt x="464" y="184"/>
                  </a:cubicBezTo>
                  <a:lnTo>
                    <a:pt x="464" y="183"/>
                  </a:lnTo>
                  <a:lnTo>
                    <a:pt x="100"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221"/>
            <p:cNvSpPr/>
            <p:nvPr/>
          </p:nvSpPr>
          <p:spPr>
            <a:xfrm>
              <a:off x="2434125" y="798025"/>
              <a:ext cx="364700" cy="463475"/>
            </a:xfrm>
            <a:custGeom>
              <a:rect b="b" l="l" r="r" t="t"/>
              <a:pathLst>
                <a:path extrusionOk="0" h="18539" w="14588">
                  <a:moveTo>
                    <a:pt x="13741" y="1"/>
                  </a:moveTo>
                  <a:cubicBezTo>
                    <a:pt x="13709" y="1"/>
                    <a:pt x="13672" y="11"/>
                    <a:pt x="13634" y="34"/>
                  </a:cubicBezTo>
                  <a:lnTo>
                    <a:pt x="222" y="7774"/>
                  </a:lnTo>
                  <a:cubicBezTo>
                    <a:pt x="96" y="7846"/>
                    <a:pt x="1" y="8021"/>
                    <a:pt x="10" y="8161"/>
                  </a:cubicBezTo>
                  <a:lnTo>
                    <a:pt x="708" y="18383"/>
                  </a:lnTo>
                  <a:cubicBezTo>
                    <a:pt x="715" y="18482"/>
                    <a:pt x="771" y="18538"/>
                    <a:pt x="848" y="18538"/>
                  </a:cubicBezTo>
                  <a:cubicBezTo>
                    <a:pt x="880" y="18538"/>
                    <a:pt x="917" y="18528"/>
                    <a:pt x="955" y="18506"/>
                  </a:cubicBezTo>
                  <a:lnTo>
                    <a:pt x="14367" y="10764"/>
                  </a:lnTo>
                  <a:cubicBezTo>
                    <a:pt x="14494" y="10691"/>
                    <a:pt x="14588" y="10518"/>
                    <a:pt x="14578" y="10377"/>
                  </a:cubicBezTo>
                  <a:lnTo>
                    <a:pt x="13880" y="156"/>
                  </a:lnTo>
                  <a:cubicBezTo>
                    <a:pt x="13873" y="58"/>
                    <a:pt x="13818" y="1"/>
                    <a:pt x="1374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221"/>
            <p:cNvSpPr/>
            <p:nvPr/>
          </p:nvSpPr>
          <p:spPr>
            <a:xfrm>
              <a:off x="2434125" y="801075"/>
              <a:ext cx="354400" cy="452275"/>
            </a:xfrm>
            <a:custGeom>
              <a:rect b="b" l="l" r="r" t="t"/>
              <a:pathLst>
                <a:path extrusionOk="0" h="18091" w="14176">
                  <a:moveTo>
                    <a:pt x="13480" y="0"/>
                  </a:moveTo>
                  <a:lnTo>
                    <a:pt x="222" y="7652"/>
                  </a:lnTo>
                  <a:cubicBezTo>
                    <a:pt x="96" y="7725"/>
                    <a:pt x="1" y="7899"/>
                    <a:pt x="10" y="8039"/>
                  </a:cubicBezTo>
                  <a:lnTo>
                    <a:pt x="697" y="18090"/>
                  </a:lnTo>
                  <a:lnTo>
                    <a:pt x="13955" y="10439"/>
                  </a:lnTo>
                  <a:cubicBezTo>
                    <a:pt x="14082" y="10365"/>
                    <a:pt x="14176" y="10192"/>
                    <a:pt x="14166" y="10052"/>
                  </a:cubicBezTo>
                  <a:lnTo>
                    <a:pt x="13480"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221"/>
            <p:cNvSpPr/>
            <p:nvPr/>
          </p:nvSpPr>
          <p:spPr>
            <a:xfrm>
              <a:off x="2372000" y="729200"/>
              <a:ext cx="267300" cy="393525"/>
            </a:xfrm>
            <a:custGeom>
              <a:rect b="b" l="l" r="r" t="t"/>
              <a:pathLst>
                <a:path extrusionOk="0" h="15741" w="10692">
                  <a:moveTo>
                    <a:pt x="10259" y="1"/>
                  </a:moveTo>
                  <a:lnTo>
                    <a:pt x="1" y="6107"/>
                  </a:lnTo>
                  <a:lnTo>
                    <a:pt x="1" y="15253"/>
                  </a:lnTo>
                  <a:cubicBezTo>
                    <a:pt x="1" y="15399"/>
                    <a:pt x="52" y="15503"/>
                    <a:pt x="135" y="15550"/>
                  </a:cubicBezTo>
                  <a:lnTo>
                    <a:pt x="410" y="15710"/>
                  </a:lnTo>
                  <a:cubicBezTo>
                    <a:pt x="445" y="15730"/>
                    <a:pt x="485" y="15741"/>
                    <a:pt x="530" y="15741"/>
                  </a:cubicBezTo>
                  <a:cubicBezTo>
                    <a:pt x="592" y="15741"/>
                    <a:pt x="662" y="15721"/>
                    <a:pt x="736" y="15678"/>
                  </a:cubicBezTo>
                  <a:lnTo>
                    <a:pt x="10228" y="10197"/>
                  </a:lnTo>
                  <a:cubicBezTo>
                    <a:pt x="10484" y="10050"/>
                    <a:pt x="10691" y="9693"/>
                    <a:pt x="10691" y="9398"/>
                  </a:cubicBezTo>
                  <a:lnTo>
                    <a:pt x="10692" y="253"/>
                  </a:lnTo>
                  <a:lnTo>
                    <a:pt x="10259" y="1"/>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221"/>
            <p:cNvSpPr/>
            <p:nvPr/>
          </p:nvSpPr>
          <p:spPr>
            <a:xfrm>
              <a:off x="2372000" y="912700"/>
              <a:ext cx="13250" cy="210025"/>
            </a:xfrm>
            <a:custGeom>
              <a:rect b="b" l="l" r="r" t="t"/>
              <a:pathLst>
                <a:path extrusionOk="0" h="8401" w="530">
                  <a:moveTo>
                    <a:pt x="1" y="1"/>
                  </a:moveTo>
                  <a:lnTo>
                    <a:pt x="1" y="7913"/>
                  </a:lnTo>
                  <a:cubicBezTo>
                    <a:pt x="1" y="8059"/>
                    <a:pt x="52" y="8163"/>
                    <a:pt x="135" y="8210"/>
                  </a:cubicBezTo>
                  <a:lnTo>
                    <a:pt x="410" y="8370"/>
                  </a:lnTo>
                  <a:cubicBezTo>
                    <a:pt x="445" y="8391"/>
                    <a:pt x="485" y="8400"/>
                    <a:pt x="529" y="8400"/>
                  </a:cubicBezTo>
                  <a:lnTo>
                    <a:pt x="274" y="8071"/>
                  </a:lnTo>
                  <a:lnTo>
                    <a:pt x="274" y="154"/>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221"/>
            <p:cNvSpPr/>
            <p:nvPr/>
          </p:nvSpPr>
          <p:spPr>
            <a:xfrm>
              <a:off x="2380250" y="737825"/>
              <a:ext cx="257700" cy="383600"/>
            </a:xfrm>
            <a:custGeom>
              <a:rect b="b" l="l" r="r" t="t"/>
              <a:pathLst>
                <a:path extrusionOk="0" h="15344" w="10308">
                  <a:moveTo>
                    <a:pt x="10307" y="1"/>
                  </a:moveTo>
                  <a:lnTo>
                    <a:pt x="0" y="5953"/>
                  </a:lnTo>
                  <a:lnTo>
                    <a:pt x="0" y="15068"/>
                  </a:lnTo>
                  <a:cubicBezTo>
                    <a:pt x="0" y="15240"/>
                    <a:pt x="74" y="15343"/>
                    <a:pt x="201" y="15343"/>
                  </a:cubicBezTo>
                  <a:cubicBezTo>
                    <a:pt x="255" y="15343"/>
                    <a:pt x="317" y="15324"/>
                    <a:pt x="380" y="15288"/>
                  </a:cubicBezTo>
                  <a:lnTo>
                    <a:pt x="9873" y="9807"/>
                  </a:lnTo>
                  <a:cubicBezTo>
                    <a:pt x="10113" y="9669"/>
                    <a:pt x="10307" y="9330"/>
                    <a:pt x="10307" y="9053"/>
                  </a:cubicBezTo>
                  <a:lnTo>
                    <a:pt x="103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221"/>
            <p:cNvSpPr/>
            <p:nvPr/>
          </p:nvSpPr>
          <p:spPr>
            <a:xfrm>
              <a:off x="2378875" y="735500"/>
              <a:ext cx="260425" cy="387250"/>
            </a:xfrm>
            <a:custGeom>
              <a:rect b="b" l="l" r="r" t="t"/>
              <a:pathLst>
                <a:path extrusionOk="0" h="15490" w="10417">
                  <a:moveTo>
                    <a:pt x="10310" y="186"/>
                  </a:moveTo>
                  <a:lnTo>
                    <a:pt x="10310" y="9146"/>
                  </a:lnTo>
                  <a:cubicBezTo>
                    <a:pt x="10310" y="9402"/>
                    <a:pt x="10123" y="9726"/>
                    <a:pt x="9902" y="9854"/>
                  </a:cubicBezTo>
                  <a:lnTo>
                    <a:pt x="409" y="15334"/>
                  </a:lnTo>
                  <a:cubicBezTo>
                    <a:pt x="353" y="15367"/>
                    <a:pt x="301" y="15384"/>
                    <a:pt x="257" y="15384"/>
                  </a:cubicBezTo>
                  <a:cubicBezTo>
                    <a:pt x="123" y="15384"/>
                    <a:pt x="109" y="15228"/>
                    <a:pt x="109" y="15161"/>
                  </a:cubicBezTo>
                  <a:lnTo>
                    <a:pt x="109" y="6077"/>
                  </a:lnTo>
                  <a:lnTo>
                    <a:pt x="10310" y="186"/>
                  </a:lnTo>
                  <a:close/>
                  <a:moveTo>
                    <a:pt x="10417" y="1"/>
                  </a:moveTo>
                  <a:lnTo>
                    <a:pt x="0" y="6015"/>
                  </a:lnTo>
                  <a:lnTo>
                    <a:pt x="0" y="15161"/>
                  </a:lnTo>
                  <a:cubicBezTo>
                    <a:pt x="0" y="15369"/>
                    <a:pt x="105" y="15489"/>
                    <a:pt x="256" y="15489"/>
                  </a:cubicBezTo>
                  <a:cubicBezTo>
                    <a:pt x="318" y="15489"/>
                    <a:pt x="387" y="15468"/>
                    <a:pt x="463" y="15426"/>
                  </a:cubicBezTo>
                  <a:lnTo>
                    <a:pt x="9954" y="9945"/>
                  </a:lnTo>
                  <a:cubicBezTo>
                    <a:pt x="10210" y="9798"/>
                    <a:pt x="10417" y="9441"/>
                    <a:pt x="10417" y="9146"/>
                  </a:cubicBezTo>
                  <a:lnTo>
                    <a:pt x="10417"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221"/>
            <p:cNvSpPr/>
            <p:nvPr/>
          </p:nvSpPr>
          <p:spPr>
            <a:xfrm>
              <a:off x="2372000" y="712950"/>
              <a:ext cx="267300" cy="172975"/>
            </a:xfrm>
            <a:custGeom>
              <a:rect b="b" l="l" r="r" t="t"/>
              <a:pathLst>
                <a:path extrusionOk="0" h="6919" w="10692">
                  <a:moveTo>
                    <a:pt x="10161" y="1"/>
                  </a:moveTo>
                  <a:cubicBezTo>
                    <a:pt x="10099" y="1"/>
                    <a:pt x="10029" y="21"/>
                    <a:pt x="9955" y="65"/>
                  </a:cubicBezTo>
                  <a:lnTo>
                    <a:pt x="462" y="5545"/>
                  </a:lnTo>
                  <a:cubicBezTo>
                    <a:pt x="207" y="5693"/>
                    <a:pt x="1" y="6050"/>
                    <a:pt x="1" y="6344"/>
                  </a:cubicBezTo>
                  <a:lnTo>
                    <a:pt x="1" y="6758"/>
                  </a:lnTo>
                  <a:lnTo>
                    <a:pt x="275" y="6918"/>
                  </a:lnTo>
                  <a:lnTo>
                    <a:pt x="10692" y="904"/>
                  </a:lnTo>
                  <a:lnTo>
                    <a:pt x="10692" y="490"/>
                  </a:lnTo>
                  <a:cubicBezTo>
                    <a:pt x="10692" y="344"/>
                    <a:pt x="10640" y="241"/>
                    <a:pt x="10558" y="192"/>
                  </a:cubicBezTo>
                  <a:cubicBezTo>
                    <a:pt x="10480" y="147"/>
                    <a:pt x="10361" y="80"/>
                    <a:pt x="10285" y="35"/>
                  </a:cubicBezTo>
                  <a:cubicBezTo>
                    <a:pt x="10249" y="12"/>
                    <a:pt x="10207" y="1"/>
                    <a:pt x="101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221"/>
            <p:cNvSpPr/>
            <p:nvPr/>
          </p:nvSpPr>
          <p:spPr>
            <a:xfrm>
              <a:off x="2378875" y="716950"/>
              <a:ext cx="260425" cy="168975"/>
            </a:xfrm>
            <a:custGeom>
              <a:rect b="b" l="l" r="r" t="t"/>
              <a:pathLst>
                <a:path extrusionOk="0" h="6759" w="10417">
                  <a:moveTo>
                    <a:pt x="10161" y="1"/>
                  </a:moveTo>
                  <a:cubicBezTo>
                    <a:pt x="10099" y="1"/>
                    <a:pt x="10029" y="21"/>
                    <a:pt x="9954" y="64"/>
                  </a:cubicBezTo>
                  <a:lnTo>
                    <a:pt x="463" y="5545"/>
                  </a:lnTo>
                  <a:cubicBezTo>
                    <a:pt x="207" y="5693"/>
                    <a:pt x="0" y="6050"/>
                    <a:pt x="0" y="6344"/>
                  </a:cubicBezTo>
                  <a:lnTo>
                    <a:pt x="0" y="6758"/>
                  </a:lnTo>
                  <a:lnTo>
                    <a:pt x="10417" y="744"/>
                  </a:lnTo>
                  <a:lnTo>
                    <a:pt x="10417" y="330"/>
                  </a:lnTo>
                  <a:cubicBezTo>
                    <a:pt x="10417" y="121"/>
                    <a:pt x="10313" y="1"/>
                    <a:pt x="10161"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221"/>
            <p:cNvSpPr/>
            <p:nvPr/>
          </p:nvSpPr>
          <p:spPr>
            <a:xfrm>
              <a:off x="2378875" y="716950"/>
              <a:ext cx="260425" cy="168975"/>
            </a:xfrm>
            <a:custGeom>
              <a:rect b="b" l="l" r="r" t="t"/>
              <a:pathLst>
                <a:path extrusionOk="0" h="6759" w="10417">
                  <a:moveTo>
                    <a:pt x="10161" y="1"/>
                  </a:moveTo>
                  <a:cubicBezTo>
                    <a:pt x="10099" y="1"/>
                    <a:pt x="10029" y="21"/>
                    <a:pt x="9954" y="64"/>
                  </a:cubicBezTo>
                  <a:lnTo>
                    <a:pt x="463" y="5545"/>
                  </a:lnTo>
                  <a:cubicBezTo>
                    <a:pt x="207" y="5693"/>
                    <a:pt x="0" y="6050"/>
                    <a:pt x="0" y="6344"/>
                  </a:cubicBezTo>
                  <a:lnTo>
                    <a:pt x="0" y="6758"/>
                  </a:lnTo>
                  <a:lnTo>
                    <a:pt x="10417" y="744"/>
                  </a:lnTo>
                  <a:lnTo>
                    <a:pt x="10417" y="330"/>
                  </a:lnTo>
                  <a:cubicBezTo>
                    <a:pt x="10417" y="121"/>
                    <a:pt x="10313" y="1"/>
                    <a:pt x="10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221"/>
            <p:cNvSpPr/>
            <p:nvPr/>
          </p:nvSpPr>
          <p:spPr>
            <a:xfrm>
              <a:off x="2375350" y="712950"/>
              <a:ext cx="260725" cy="151225"/>
            </a:xfrm>
            <a:custGeom>
              <a:rect b="b" l="l" r="r" t="t"/>
              <a:pathLst>
                <a:path extrusionOk="0" h="6049" w="10429">
                  <a:moveTo>
                    <a:pt x="10426" y="193"/>
                  </a:moveTo>
                  <a:cubicBezTo>
                    <a:pt x="10426" y="193"/>
                    <a:pt x="10427" y="193"/>
                    <a:pt x="10428" y="194"/>
                  </a:cubicBezTo>
                  <a:lnTo>
                    <a:pt x="10428" y="194"/>
                  </a:lnTo>
                  <a:cubicBezTo>
                    <a:pt x="10427" y="193"/>
                    <a:pt x="10426" y="193"/>
                    <a:pt x="10426" y="193"/>
                  </a:cubicBezTo>
                  <a:close/>
                  <a:moveTo>
                    <a:pt x="10428" y="194"/>
                  </a:moveTo>
                  <a:lnTo>
                    <a:pt x="10428" y="194"/>
                  </a:lnTo>
                  <a:cubicBezTo>
                    <a:pt x="10428" y="194"/>
                    <a:pt x="10428" y="194"/>
                    <a:pt x="10429" y="195"/>
                  </a:cubicBezTo>
                  <a:cubicBezTo>
                    <a:pt x="10429" y="194"/>
                    <a:pt x="10428" y="194"/>
                    <a:pt x="10428" y="194"/>
                  </a:cubicBezTo>
                  <a:close/>
                  <a:moveTo>
                    <a:pt x="10026" y="0"/>
                  </a:moveTo>
                  <a:cubicBezTo>
                    <a:pt x="9964" y="0"/>
                    <a:pt x="9894" y="20"/>
                    <a:pt x="9821" y="62"/>
                  </a:cubicBezTo>
                  <a:lnTo>
                    <a:pt x="328" y="5544"/>
                  </a:lnTo>
                  <a:cubicBezTo>
                    <a:pt x="199" y="5617"/>
                    <a:pt x="85" y="5745"/>
                    <a:pt x="1" y="5890"/>
                  </a:cubicBezTo>
                  <a:lnTo>
                    <a:pt x="277" y="6049"/>
                  </a:lnTo>
                  <a:cubicBezTo>
                    <a:pt x="361" y="5904"/>
                    <a:pt x="476" y="5777"/>
                    <a:pt x="604" y="5704"/>
                  </a:cubicBezTo>
                  <a:lnTo>
                    <a:pt x="10095" y="222"/>
                  </a:lnTo>
                  <a:cubicBezTo>
                    <a:pt x="10170" y="180"/>
                    <a:pt x="10240" y="160"/>
                    <a:pt x="10302" y="160"/>
                  </a:cubicBezTo>
                  <a:cubicBezTo>
                    <a:pt x="10348" y="160"/>
                    <a:pt x="10390" y="171"/>
                    <a:pt x="10426" y="193"/>
                  </a:cubicBezTo>
                  <a:lnTo>
                    <a:pt x="10426" y="193"/>
                  </a:lnTo>
                  <a:cubicBezTo>
                    <a:pt x="10425" y="192"/>
                    <a:pt x="10425" y="192"/>
                    <a:pt x="10425" y="192"/>
                  </a:cubicBezTo>
                  <a:cubicBezTo>
                    <a:pt x="10346" y="147"/>
                    <a:pt x="10228" y="81"/>
                    <a:pt x="10151" y="35"/>
                  </a:cubicBezTo>
                  <a:cubicBezTo>
                    <a:pt x="10115" y="12"/>
                    <a:pt x="10073" y="0"/>
                    <a:pt x="10026"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221"/>
            <p:cNvSpPr/>
            <p:nvPr/>
          </p:nvSpPr>
          <p:spPr>
            <a:xfrm>
              <a:off x="2375350" y="712950"/>
              <a:ext cx="260725" cy="151225"/>
            </a:xfrm>
            <a:custGeom>
              <a:rect b="b" l="l" r="r" t="t"/>
              <a:pathLst>
                <a:path extrusionOk="0" h="6049" w="10429">
                  <a:moveTo>
                    <a:pt x="10426" y="193"/>
                  </a:moveTo>
                  <a:cubicBezTo>
                    <a:pt x="10426" y="193"/>
                    <a:pt x="10427" y="193"/>
                    <a:pt x="10428" y="194"/>
                  </a:cubicBezTo>
                  <a:lnTo>
                    <a:pt x="10428" y="194"/>
                  </a:lnTo>
                  <a:cubicBezTo>
                    <a:pt x="10427" y="193"/>
                    <a:pt x="10426" y="193"/>
                    <a:pt x="10426" y="193"/>
                  </a:cubicBezTo>
                  <a:close/>
                  <a:moveTo>
                    <a:pt x="10428" y="194"/>
                  </a:moveTo>
                  <a:lnTo>
                    <a:pt x="10428" y="194"/>
                  </a:lnTo>
                  <a:cubicBezTo>
                    <a:pt x="10428" y="194"/>
                    <a:pt x="10428" y="194"/>
                    <a:pt x="10429" y="195"/>
                  </a:cubicBezTo>
                  <a:cubicBezTo>
                    <a:pt x="10429" y="194"/>
                    <a:pt x="10428" y="194"/>
                    <a:pt x="10428" y="194"/>
                  </a:cubicBezTo>
                  <a:close/>
                  <a:moveTo>
                    <a:pt x="10026" y="0"/>
                  </a:moveTo>
                  <a:cubicBezTo>
                    <a:pt x="9964" y="0"/>
                    <a:pt x="9894" y="20"/>
                    <a:pt x="9821" y="62"/>
                  </a:cubicBezTo>
                  <a:lnTo>
                    <a:pt x="328" y="5544"/>
                  </a:lnTo>
                  <a:cubicBezTo>
                    <a:pt x="199" y="5617"/>
                    <a:pt x="85" y="5745"/>
                    <a:pt x="1" y="5890"/>
                  </a:cubicBezTo>
                  <a:lnTo>
                    <a:pt x="277" y="6049"/>
                  </a:lnTo>
                  <a:cubicBezTo>
                    <a:pt x="361" y="5904"/>
                    <a:pt x="476" y="5777"/>
                    <a:pt x="604" y="5704"/>
                  </a:cubicBezTo>
                  <a:lnTo>
                    <a:pt x="10095" y="222"/>
                  </a:lnTo>
                  <a:cubicBezTo>
                    <a:pt x="10170" y="180"/>
                    <a:pt x="10240" y="160"/>
                    <a:pt x="10302" y="160"/>
                  </a:cubicBezTo>
                  <a:cubicBezTo>
                    <a:pt x="10348" y="160"/>
                    <a:pt x="10390" y="171"/>
                    <a:pt x="10426" y="193"/>
                  </a:cubicBezTo>
                  <a:lnTo>
                    <a:pt x="10426" y="193"/>
                  </a:lnTo>
                  <a:cubicBezTo>
                    <a:pt x="10425" y="192"/>
                    <a:pt x="10425" y="192"/>
                    <a:pt x="10425" y="192"/>
                  </a:cubicBezTo>
                  <a:cubicBezTo>
                    <a:pt x="10346" y="147"/>
                    <a:pt x="10228" y="81"/>
                    <a:pt x="10151" y="35"/>
                  </a:cubicBezTo>
                  <a:cubicBezTo>
                    <a:pt x="10115" y="12"/>
                    <a:pt x="10073" y="0"/>
                    <a:pt x="100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221"/>
            <p:cNvSpPr/>
            <p:nvPr/>
          </p:nvSpPr>
          <p:spPr>
            <a:xfrm>
              <a:off x="2594950" y="742550"/>
              <a:ext cx="8100" cy="10425"/>
            </a:xfrm>
            <a:custGeom>
              <a:rect b="b" l="l" r="r" t="t"/>
              <a:pathLst>
                <a:path extrusionOk="0" h="417" w="324">
                  <a:moveTo>
                    <a:pt x="234" y="0"/>
                  </a:moveTo>
                  <a:cubicBezTo>
                    <a:pt x="212" y="0"/>
                    <a:pt x="187" y="7"/>
                    <a:pt x="161" y="22"/>
                  </a:cubicBezTo>
                  <a:cubicBezTo>
                    <a:pt x="72" y="74"/>
                    <a:pt x="0" y="199"/>
                    <a:pt x="0" y="301"/>
                  </a:cubicBezTo>
                  <a:cubicBezTo>
                    <a:pt x="0" y="374"/>
                    <a:pt x="36" y="416"/>
                    <a:pt x="89" y="416"/>
                  </a:cubicBezTo>
                  <a:cubicBezTo>
                    <a:pt x="111" y="416"/>
                    <a:pt x="135" y="409"/>
                    <a:pt x="161" y="394"/>
                  </a:cubicBezTo>
                  <a:cubicBezTo>
                    <a:pt x="251" y="343"/>
                    <a:pt x="323" y="217"/>
                    <a:pt x="323" y="115"/>
                  </a:cubicBezTo>
                  <a:cubicBezTo>
                    <a:pt x="323" y="43"/>
                    <a:pt x="287" y="0"/>
                    <a:pt x="23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221"/>
            <p:cNvSpPr/>
            <p:nvPr/>
          </p:nvSpPr>
          <p:spPr>
            <a:xfrm>
              <a:off x="2609050" y="734450"/>
              <a:ext cx="8100" cy="10425"/>
            </a:xfrm>
            <a:custGeom>
              <a:rect b="b" l="l" r="r" t="t"/>
              <a:pathLst>
                <a:path extrusionOk="0" h="417" w="324">
                  <a:moveTo>
                    <a:pt x="234" y="0"/>
                  </a:moveTo>
                  <a:cubicBezTo>
                    <a:pt x="212" y="0"/>
                    <a:pt x="188" y="7"/>
                    <a:pt x="162" y="22"/>
                  </a:cubicBezTo>
                  <a:cubicBezTo>
                    <a:pt x="73" y="74"/>
                    <a:pt x="1" y="199"/>
                    <a:pt x="1" y="301"/>
                  </a:cubicBezTo>
                  <a:cubicBezTo>
                    <a:pt x="1" y="374"/>
                    <a:pt x="37" y="416"/>
                    <a:pt x="90" y="416"/>
                  </a:cubicBezTo>
                  <a:cubicBezTo>
                    <a:pt x="112" y="416"/>
                    <a:pt x="136" y="409"/>
                    <a:pt x="162" y="394"/>
                  </a:cubicBezTo>
                  <a:cubicBezTo>
                    <a:pt x="251" y="342"/>
                    <a:pt x="323" y="217"/>
                    <a:pt x="323" y="115"/>
                  </a:cubicBezTo>
                  <a:cubicBezTo>
                    <a:pt x="323" y="42"/>
                    <a:pt x="287" y="0"/>
                    <a:pt x="23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221"/>
            <p:cNvSpPr/>
            <p:nvPr/>
          </p:nvSpPr>
          <p:spPr>
            <a:xfrm>
              <a:off x="2623150" y="726300"/>
              <a:ext cx="8075" cy="10425"/>
            </a:xfrm>
            <a:custGeom>
              <a:rect b="b" l="l" r="r" t="t"/>
              <a:pathLst>
                <a:path extrusionOk="0" h="417" w="323">
                  <a:moveTo>
                    <a:pt x="234" y="1"/>
                  </a:moveTo>
                  <a:cubicBezTo>
                    <a:pt x="212" y="1"/>
                    <a:pt x="188" y="8"/>
                    <a:pt x="162" y="23"/>
                  </a:cubicBezTo>
                  <a:cubicBezTo>
                    <a:pt x="73" y="75"/>
                    <a:pt x="1" y="200"/>
                    <a:pt x="1" y="302"/>
                  </a:cubicBezTo>
                  <a:cubicBezTo>
                    <a:pt x="1" y="375"/>
                    <a:pt x="37" y="417"/>
                    <a:pt x="90" y="417"/>
                  </a:cubicBezTo>
                  <a:cubicBezTo>
                    <a:pt x="111" y="417"/>
                    <a:pt x="136" y="410"/>
                    <a:pt x="162" y="395"/>
                  </a:cubicBezTo>
                  <a:cubicBezTo>
                    <a:pt x="251" y="343"/>
                    <a:pt x="323" y="218"/>
                    <a:pt x="323" y="116"/>
                  </a:cubicBezTo>
                  <a:cubicBezTo>
                    <a:pt x="323" y="43"/>
                    <a:pt x="287" y="1"/>
                    <a:pt x="234"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21"/>
            <p:cNvSpPr/>
            <p:nvPr/>
          </p:nvSpPr>
          <p:spPr>
            <a:xfrm>
              <a:off x="2378875" y="735500"/>
              <a:ext cx="260425" cy="181075"/>
            </a:xfrm>
            <a:custGeom>
              <a:rect b="b" l="l" r="r" t="t"/>
              <a:pathLst>
                <a:path extrusionOk="0" h="7243" w="10417">
                  <a:moveTo>
                    <a:pt x="10417" y="1"/>
                  </a:moveTo>
                  <a:lnTo>
                    <a:pt x="0" y="6016"/>
                  </a:lnTo>
                  <a:lnTo>
                    <a:pt x="0" y="7243"/>
                  </a:lnTo>
                  <a:lnTo>
                    <a:pt x="10417" y="1230"/>
                  </a:lnTo>
                  <a:lnTo>
                    <a:pt x="104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21"/>
            <p:cNvSpPr/>
            <p:nvPr/>
          </p:nvSpPr>
          <p:spPr>
            <a:xfrm>
              <a:off x="2389325" y="872150"/>
              <a:ext cx="26725" cy="30750"/>
            </a:xfrm>
            <a:custGeom>
              <a:rect b="b" l="l" r="r" t="t"/>
              <a:pathLst>
                <a:path extrusionOk="0" h="1230" w="1069">
                  <a:moveTo>
                    <a:pt x="1068" y="1"/>
                  </a:moveTo>
                  <a:lnTo>
                    <a:pt x="1" y="614"/>
                  </a:lnTo>
                  <a:lnTo>
                    <a:pt x="0" y="1229"/>
                  </a:lnTo>
                  <a:lnTo>
                    <a:pt x="1068" y="612"/>
                  </a:lnTo>
                  <a:lnTo>
                    <a:pt x="1068"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21"/>
            <p:cNvSpPr/>
            <p:nvPr/>
          </p:nvSpPr>
          <p:spPr>
            <a:xfrm>
              <a:off x="2422600" y="860600"/>
              <a:ext cx="13350" cy="13750"/>
            </a:xfrm>
            <a:custGeom>
              <a:rect b="b" l="l" r="r" t="t"/>
              <a:pathLst>
                <a:path extrusionOk="0" h="550" w="534">
                  <a:moveTo>
                    <a:pt x="533" y="0"/>
                  </a:moveTo>
                  <a:lnTo>
                    <a:pt x="0" y="308"/>
                  </a:lnTo>
                  <a:lnTo>
                    <a:pt x="0" y="550"/>
                  </a:lnTo>
                  <a:lnTo>
                    <a:pt x="533" y="242"/>
                  </a:lnTo>
                  <a:lnTo>
                    <a:pt x="533"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221"/>
            <p:cNvSpPr/>
            <p:nvPr/>
          </p:nvSpPr>
          <p:spPr>
            <a:xfrm>
              <a:off x="2422600" y="869950"/>
              <a:ext cx="13350" cy="13750"/>
            </a:xfrm>
            <a:custGeom>
              <a:rect b="b" l="l" r="r" t="t"/>
              <a:pathLst>
                <a:path extrusionOk="0" h="550" w="534">
                  <a:moveTo>
                    <a:pt x="533" y="0"/>
                  </a:moveTo>
                  <a:lnTo>
                    <a:pt x="0" y="307"/>
                  </a:lnTo>
                  <a:lnTo>
                    <a:pt x="0" y="549"/>
                  </a:lnTo>
                  <a:lnTo>
                    <a:pt x="533" y="241"/>
                  </a:lnTo>
                  <a:lnTo>
                    <a:pt x="533"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221"/>
            <p:cNvSpPr/>
            <p:nvPr/>
          </p:nvSpPr>
          <p:spPr>
            <a:xfrm>
              <a:off x="2442575" y="849075"/>
              <a:ext cx="13325" cy="13750"/>
            </a:xfrm>
            <a:custGeom>
              <a:rect b="b" l="l" r="r" t="t"/>
              <a:pathLst>
                <a:path extrusionOk="0" h="550" w="533">
                  <a:moveTo>
                    <a:pt x="532" y="1"/>
                  </a:moveTo>
                  <a:lnTo>
                    <a:pt x="0" y="308"/>
                  </a:lnTo>
                  <a:lnTo>
                    <a:pt x="0" y="549"/>
                  </a:lnTo>
                  <a:lnTo>
                    <a:pt x="532" y="242"/>
                  </a:lnTo>
                  <a:lnTo>
                    <a:pt x="532"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21"/>
            <p:cNvSpPr/>
            <p:nvPr/>
          </p:nvSpPr>
          <p:spPr>
            <a:xfrm>
              <a:off x="2442575" y="858400"/>
              <a:ext cx="13325" cy="13750"/>
            </a:xfrm>
            <a:custGeom>
              <a:rect b="b" l="l" r="r" t="t"/>
              <a:pathLst>
                <a:path extrusionOk="0" h="550" w="533">
                  <a:moveTo>
                    <a:pt x="532" y="1"/>
                  </a:moveTo>
                  <a:lnTo>
                    <a:pt x="0" y="308"/>
                  </a:lnTo>
                  <a:lnTo>
                    <a:pt x="0" y="550"/>
                  </a:lnTo>
                  <a:lnTo>
                    <a:pt x="532" y="242"/>
                  </a:lnTo>
                  <a:lnTo>
                    <a:pt x="532"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21"/>
            <p:cNvSpPr/>
            <p:nvPr/>
          </p:nvSpPr>
          <p:spPr>
            <a:xfrm>
              <a:off x="2462500" y="837575"/>
              <a:ext cx="13350" cy="13725"/>
            </a:xfrm>
            <a:custGeom>
              <a:rect b="b" l="l" r="r" t="t"/>
              <a:pathLst>
                <a:path extrusionOk="0" h="549" w="534">
                  <a:moveTo>
                    <a:pt x="533" y="0"/>
                  </a:moveTo>
                  <a:lnTo>
                    <a:pt x="1" y="307"/>
                  </a:lnTo>
                  <a:lnTo>
                    <a:pt x="2" y="549"/>
                  </a:lnTo>
                  <a:lnTo>
                    <a:pt x="533" y="242"/>
                  </a:lnTo>
                  <a:lnTo>
                    <a:pt x="533"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21"/>
            <p:cNvSpPr/>
            <p:nvPr/>
          </p:nvSpPr>
          <p:spPr>
            <a:xfrm>
              <a:off x="2462500" y="846900"/>
              <a:ext cx="13350" cy="13725"/>
            </a:xfrm>
            <a:custGeom>
              <a:rect b="b" l="l" r="r" t="t"/>
              <a:pathLst>
                <a:path extrusionOk="0" h="549" w="534">
                  <a:moveTo>
                    <a:pt x="533" y="0"/>
                  </a:moveTo>
                  <a:lnTo>
                    <a:pt x="1" y="308"/>
                  </a:lnTo>
                  <a:lnTo>
                    <a:pt x="2" y="548"/>
                  </a:lnTo>
                  <a:lnTo>
                    <a:pt x="533" y="242"/>
                  </a:lnTo>
                  <a:lnTo>
                    <a:pt x="533"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221"/>
            <p:cNvSpPr/>
            <p:nvPr/>
          </p:nvSpPr>
          <p:spPr>
            <a:xfrm>
              <a:off x="2522375" y="802975"/>
              <a:ext cx="13325" cy="13775"/>
            </a:xfrm>
            <a:custGeom>
              <a:rect b="b" l="l" r="r" t="t"/>
              <a:pathLst>
                <a:path extrusionOk="0" h="551" w="533">
                  <a:moveTo>
                    <a:pt x="533" y="1"/>
                  </a:moveTo>
                  <a:lnTo>
                    <a:pt x="1" y="309"/>
                  </a:lnTo>
                  <a:lnTo>
                    <a:pt x="1" y="550"/>
                  </a:lnTo>
                  <a:lnTo>
                    <a:pt x="533" y="243"/>
                  </a:lnTo>
                  <a:lnTo>
                    <a:pt x="533"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221"/>
            <p:cNvSpPr/>
            <p:nvPr/>
          </p:nvSpPr>
          <p:spPr>
            <a:xfrm>
              <a:off x="2522375" y="812325"/>
              <a:ext cx="13325" cy="13750"/>
            </a:xfrm>
            <a:custGeom>
              <a:rect b="b" l="l" r="r" t="t"/>
              <a:pathLst>
                <a:path extrusionOk="0" h="550" w="533">
                  <a:moveTo>
                    <a:pt x="533" y="1"/>
                  </a:moveTo>
                  <a:lnTo>
                    <a:pt x="1" y="308"/>
                  </a:lnTo>
                  <a:lnTo>
                    <a:pt x="1" y="550"/>
                  </a:lnTo>
                  <a:lnTo>
                    <a:pt x="533" y="242"/>
                  </a:lnTo>
                  <a:lnTo>
                    <a:pt x="533"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221"/>
            <p:cNvSpPr/>
            <p:nvPr/>
          </p:nvSpPr>
          <p:spPr>
            <a:xfrm>
              <a:off x="2542325" y="791475"/>
              <a:ext cx="13350" cy="13750"/>
            </a:xfrm>
            <a:custGeom>
              <a:rect b="b" l="l" r="r" t="t"/>
              <a:pathLst>
                <a:path extrusionOk="0" h="550" w="534">
                  <a:moveTo>
                    <a:pt x="534" y="0"/>
                  </a:moveTo>
                  <a:lnTo>
                    <a:pt x="1" y="307"/>
                  </a:lnTo>
                  <a:lnTo>
                    <a:pt x="1" y="550"/>
                  </a:lnTo>
                  <a:lnTo>
                    <a:pt x="534" y="243"/>
                  </a:lnTo>
                  <a:lnTo>
                    <a:pt x="534"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221"/>
            <p:cNvSpPr/>
            <p:nvPr/>
          </p:nvSpPr>
          <p:spPr>
            <a:xfrm>
              <a:off x="2542325" y="800825"/>
              <a:ext cx="13350" cy="13725"/>
            </a:xfrm>
            <a:custGeom>
              <a:rect b="b" l="l" r="r" t="t"/>
              <a:pathLst>
                <a:path extrusionOk="0" h="549" w="534">
                  <a:moveTo>
                    <a:pt x="534" y="0"/>
                  </a:moveTo>
                  <a:lnTo>
                    <a:pt x="1" y="308"/>
                  </a:lnTo>
                  <a:lnTo>
                    <a:pt x="1" y="548"/>
                  </a:lnTo>
                  <a:lnTo>
                    <a:pt x="534" y="242"/>
                  </a:lnTo>
                  <a:lnTo>
                    <a:pt x="534"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221"/>
            <p:cNvSpPr/>
            <p:nvPr/>
          </p:nvSpPr>
          <p:spPr>
            <a:xfrm>
              <a:off x="2562300" y="779925"/>
              <a:ext cx="13300" cy="13775"/>
            </a:xfrm>
            <a:custGeom>
              <a:rect b="b" l="l" r="r" t="t"/>
              <a:pathLst>
                <a:path extrusionOk="0" h="551" w="532">
                  <a:moveTo>
                    <a:pt x="532" y="1"/>
                  </a:moveTo>
                  <a:lnTo>
                    <a:pt x="0" y="308"/>
                  </a:lnTo>
                  <a:lnTo>
                    <a:pt x="0" y="550"/>
                  </a:lnTo>
                  <a:lnTo>
                    <a:pt x="532" y="242"/>
                  </a:lnTo>
                  <a:lnTo>
                    <a:pt x="532"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221"/>
            <p:cNvSpPr/>
            <p:nvPr/>
          </p:nvSpPr>
          <p:spPr>
            <a:xfrm>
              <a:off x="2562300" y="789275"/>
              <a:ext cx="13300" cy="13750"/>
            </a:xfrm>
            <a:custGeom>
              <a:rect b="b" l="l" r="r" t="t"/>
              <a:pathLst>
                <a:path extrusionOk="0" h="550" w="532">
                  <a:moveTo>
                    <a:pt x="532" y="1"/>
                  </a:moveTo>
                  <a:lnTo>
                    <a:pt x="0" y="307"/>
                  </a:lnTo>
                  <a:lnTo>
                    <a:pt x="0" y="550"/>
                  </a:lnTo>
                  <a:lnTo>
                    <a:pt x="532" y="243"/>
                  </a:lnTo>
                  <a:lnTo>
                    <a:pt x="532"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221"/>
            <p:cNvSpPr/>
            <p:nvPr/>
          </p:nvSpPr>
          <p:spPr>
            <a:xfrm>
              <a:off x="2482475" y="814525"/>
              <a:ext cx="33275" cy="34575"/>
            </a:xfrm>
            <a:custGeom>
              <a:rect b="b" l="l" r="r" t="t"/>
              <a:pathLst>
                <a:path extrusionOk="0" h="1383" w="1331">
                  <a:moveTo>
                    <a:pt x="1330" y="0"/>
                  </a:moveTo>
                  <a:lnTo>
                    <a:pt x="1" y="768"/>
                  </a:lnTo>
                  <a:lnTo>
                    <a:pt x="1" y="1383"/>
                  </a:lnTo>
                  <a:lnTo>
                    <a:pt x="1330" y="615"/>
                  </a:lnTo>
                  <a:lnTo>
                    <a:pt x="1330"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221"/>
            <p:cNvSpPr/>
            <p:nvPr/>
          </p:nvSpPr>
          <p:spPr>
            <a:xfrm>
              <a:off x="2582250" y="760775"/>
              <a:ext cx="26700" cy="30725"/>
            </a:xfrm>
            <a:custGeom>
              <a:rect b="b" l="l" r="r" t="t"/>
              <a:pathLst>
                <a:path extrusionOk="0" h="1229" w="1068">
                  <a:moveTo>
                    <a:pt x="1068" y="1"/>
                  </a:moveTo>
                  <a:lnTo>
                    <a:pt x="1" y="614"/>
                  </a:lnTo>
                  <a:lnTo>
                    <a:pt x="0" y="1228"/>
                  </a:lnTo>
                  <a:lnTo>
                    <a:pt x="1068" y="612"/>
                  </a:lnTo>
                  <a:lnTo>
                    <a:pt x="1068"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221"/>
            <p:cNvSpPr/>
            <p:nvPr/>
          </p:nvSpPr>
          <p:spPr>
            <a:xfrm>
              <a:off x="2615550" y="749225"/>
              <a:ext cx="13300" cy="13750"/>
            </a:xfrm>
            <a:custGeom>
              <a:rect b="b" l="l" r="r" t="t"/>
              <a:pathLst>
                <a:path extrusionOk="0" h="550" w="532">
                  <a:moveTo>
                    <a:pt x="532" y="0"/>
                  </a:moveTo>
                  <a:lnTo>
                    <a:pt x="0" y="308"/>
                  </a:lnTo>
                  <a:lnTo>
                    <a:pt x="0" y="549"/>
                  </a:lnTo>
                  <a:lnTo>
                    <a:pt x="532" y="242"/>
                  </a:lnTo>
                  <a:lnTo>
                    <a:pt x="532"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221"/>
            <p:cNvSpPr/>
            <p:nvPr/>
          </p:nvSpPr>
          <p:spPr>
            <a:xfrm>
              <a:off x="2615550" y="758550"/>
              <a:ext cx="13300" cy="13775"/>
            </a:xfrm>
            <a:custGeom>
              <a:rect b="b" l="l" r="r" t="t"/>
              <a:pathLst>
                <a:path extrusionOk="0" h="551" w="532">
                  <a:moveTo>
                    <a:pt x="532" y="1"/>
                  </a:moveTo>
                  <a:lnTo>
                    <a:pt x="0" y="308"/>
                  </a:lnTo>
                  <a:lnTo>
                    <a:pt x="0" y="550"/>
                  </a:lnTo>
                  <a:lnTo>
                    <a:pt x="532" y="241"/>
                  </a:lnTo>
                  <a:lnTo>
                    <a:pt x="532"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221"/>
            <p:cNvSpPr/>
            <p:nvPr/>
          </p:nvSpPr>
          <p:spPr>
            <a:xfrm>
              <a:off x="2372000" y="881975"/>
              <a:ext cx="6900" cy="34600"/>
            </a:xfrm>
            <a:custGeom>
              <a:rect b="b" l="l" r="r" t="t"/>
              <a:pathLst>
                <a:path extrusionOk="0" h="1384" w="276">
                  <a:moveTo>
                    <a:pt x="1" y="0"/>
                  </a:moveTo>
                  <a:lnTo>
                    <a:pt x="1" y="1230"/>
                  </a:lnTo>
                  <a:lnTo>
                    <a:pt x="275" y="1384"/>
                  </a:lnTo>
                  <a:lnTo>
                    <a:pt x="275" y="157"/>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21"/>
            <p:cNvSpPr/>
            <p:nvPr/>
          </p:nvSpPr>
          <p:spPr>
            <a:xfrm>
              <a:off x="2419275" y="897500"/>
              <a:ext cx="29850" cy="31050"/>
            </a:xfrm>
            <a:custGeom>
              <a:rect b="b" l="l" r="r" t="t"/>
              <a:pathLst>
                <a:path extrusionOk="0" h="1242" w="1194">
                  <a:moveTo>
                    <a:pt x="1194" y="1"/>
                  </a:moveTo>
                  <a:lnTo>
                    <a:pt x="0" y="690"/>
                  </a:lnTo>
                  <a:lnTo>
                    <a:pt x="0" y="1242"/>
                  </a:lnTo>
                  <a:lnTo>
                    <a:pt x="1194" y="551"/>
                  </a:lnTo>
                  <a:lnTo>
                    <a:pt x="11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21"/>
            <p:cNvSpPr/>
            <p:nvPr/>
          </p:nvSpPr>
          <p:spPr>
            <a:xfrm>
              <a:off x="2419275" y="1007800"/>
              <a:ext cx="29850" cy="31025"/>
            </a:xfrm>
            <a:custGeom>
              <a:rect b="b" l="l" r="r" t="t"/>
              <a:pathLst>
                <a:path extrusionOk="0" h="1241" w="1194">
                  <a:moveTo>
                    <a:pt x="1194" y="1"/>
                  </a:moveTo>
                  <a:lnTo>
                    <a:pt x="0" y="689"/>
                  </a:lnTo>
                  <a:lnTo>
                    <a:pt x="0" y="1241"/>
                  </a:lnTo>
                  <a:lnTo>
                    <a:pt x="1194" y="551"/>
                  </a:lnTo>
                  <a:lnTo>
                    <a:pt x="1194"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21"/>
            <p:cNvSpPr/>
            <p:nvPr/>
          </p:nvSpPr>
          <p:spPr>
            <a:xfrm>
              <a:off x="2419275" y="1021600"/>
              <a:ext cx="29850" cy="31025"/>
            </a:xfrm>
            <a:custGeom>
              <a:rect b="b" l="l" r="r" t="t"/>
              <a:pathLst>
                <a:path extrusionOk="0" h="1241" w="1194">
                  <a:moveTo>
                    <a:pt x="1194" y="1"/>
                  </a:moveTo>
                  <a:lnTo>
                    <a:pt x="0" y="690"/>
                  </a:lnTo>
                  <a:lnTo>
                    <a:pt x="0" y="1241"/>
                  </a:lnTo>
                  <a:lnTo>
                    <a:pt x="1194" y="550"/>
                  </a:lnTo>
                  <a:lnTo>
                    <a:pt x="1194"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221"/>
            <p:cNvSpPr/>
            <p:nvPr/>
          </p:nvSpPr>
          <p:spPr>
            <a:xfrm>
              <a:off x="2419275" y="1021600"/>
              <a:ext cx="29850" cy="31025"/>
            </a:xfrm>
            <a:custGeom>
              <a:rect b="b" l="l" r="r" t="t"/>
              <a:pathLst>
                <a:path extrusionOk="0" h="1241" w="1194">
                  <a:moveTo>
                    <a:pt x="1194" y="1"/>
                  </a:moveTo>
                  <a:lnTo>
                    <a:pt x="0" y="690"/>
                  </a:lnTo>
                  <a:lnTo>
                    <a:pt x="0" y="1241"/>
                  </a:lnTo>
                  <a:lnTo>
                    <a:pt x="1194" y="550"/>
                  </a:lnTo>
                  <a:lnTo>
                    <a:pt x="1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221"/>
            <p:cNvSpPr/>
            <p:nvPr/>
          </p:nvSpPr>
          <p:spPr>
            <a:xfrm>
              <a:off x="2598400" y="904400"/>
              <a:ext cx="29850" cy="31025"/>
            </a:xfrm>
            <a:custGeom>
              <a:rect b="b" l="l" r="r" t="t"/>
              <a:pathLst>
                <a:path extrusionOk="0" h="1241" w="1194">
                  <a:moveTo>
                    <a:pt x="1193" y="0"/>
                  </a:moveTo>
                  <a:lnTo>
                    <a:pt x="1" y="689"/>
                  </a:lnTo>
                  <a:lnTo>
                    <a:pt x="1" y="1240"/>
                  </a:lnTo>
                  <a:lnTo>
                    <a:pt x="1193" y="550"/>
                  </a:lnTo>
                  <a:lnTo>
                    <a:pt x="1193"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21"/>
            <p:cNvSpPr/>
            <p:nvPr/>
          </p:nvSpPr>
          <p:spPr>
            <a:xfrm>
              <a:off x="2598400" y="904400"/>
              <a:ext cx="29850" cy="31025"/>
            </a:xfrm>
            <a:custGeom>
              <a:rect b="b" l="l" r="r" t="t"/>
              <a:pathLst>
                <a:path extrusionOk="0" h="1241" w="1194">
                  <a:moveTo>
                    <a:pt x="1193" y="0"/>
                  </a:moveTo>
                  <a:lnTo>
                    <a:pt x="1" y="689"/>
                  </a:lnTo>
                  <a:lnTo>
                    <a:pt x="1" y="1240"/>
                  </a:lnTo>
                  <a:lnTo>
                    <a:pt x="1193" y="550"/>
                  </a:lnTo>
                  <a:lnTo>
                    <a:pt x="1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21"/>
            <p:cNvSpPr/>
            <p:nvPr/>
          </p:nvSpPr>
          <p:spPr>
            <a:xfrm>
              <a:off x="2598400" y="918150"/>
              <a:ext cx="29850" cy="31050"/>
            </a:xfrm>
            <a:custGeom>
              <a:rect b="b" l="l" r="r" t="t"/>
              <a:pathLst>
                <a:path extrusionOk="0" h="1242" w="1194">
                  <a:moveTo>
                    <a:pt x="1193" y="1"/>
                  </a:moveTo>
                  <a:lnTo>
                    <a:pt x="1" y="690"/>
                  </a:lnTo>
                  <a:lnTo>
                    <a:pt x="1" y="1242"/>
                  </a:lnTo>
                  <a:lnTo>
                    <a:pt x="1193" y="552"/>
                  </a:lnTo>
                  <a:lnTo>
                    <a:pt x="1193"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21"/>
            <p:cNvSpPr/>
            <p:nvPr/>
          </p:nvSpPr>
          <p:spPr>
            <a:xfrm>
              <a:off x="2598400" y="918150"/>
              <a:ext cx="29850" cy="31050"/>
            </a:xfrm>
            <a:custGeom>
              <a:rect b="b" l="l" r="r" t="t"/>
              <a:pathLst>
                <a:path extrusionOk="0" h="1242" w="1194">
                  <a:moveTo>
                    <a:pt x="1193" y="1"/>
                  </a:moveTo>
                  <a:lnTo>
                    <a:pt x="1" y="690"/>
                  </a:lnTo>
                  <a:lnTo>
                    <a:pt x="1" y="1242"/>
                  </a:lnTo>
                  <a:lnTo>
                    <a:pt x="1193" y="552"/>
                  </a:lnTo>
                  <a:lnTo>
                    <a:pt x="1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221"/>
            <p:cNvSpPr/>
            <p:nvPr/>
          </p:nvSpPr>
          <p:spPr>
            <a:xfrm>
              <a:off x="2598400" y="931975"/>
              <a:ext cx="29850" cy="31050"/>
            </a:xfrm>
            <a:custGeom>
              <a:rect b="b" l="l" r="r" t="t"/>
              <a:pathLst>
                <a:path extrusionOk="0" h="1242" w="1194">
                  <a:moveTo>
                    <a:pt x="1193" y="0"/>
                  </a:moveTo>
                  <a:lnTo>
                    <a:pt x="1" y="690"/>
                  </a:lnTo>
                  <a:lnTo>
                    <a:pt x="1" y="1241"/>
                  </a:lnTo>
                  <a:lnTo>
                    <a:pt x="1193" y="550"/>
                  </a:lnTo>
                  <a:lnTo>
                    <a:pt x="1193"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221"/>
            <p:cNvSpPr/>
            <p:nvPr/>
          </p:nvSpPr>
          <p:spPr>
            <a:xfrm>
              <a:off x="2598400" y="931975"/>
              <a:ext cx="29850" cy="31050"/>
            </a:xfrm>
            <a:custGeom>
              <a:rect b="b" l="l" r="r" t="t"/>
              <a:pathLst>
                <a:path extrusionOk="0" h="1242" w="1194">
                  <a:moveTo>
                    <a:pt x="1193" y="0"/>
                  </a:moveTo>
                  <a:lnTo>
                    <a:pt x="1" y="690"/>
                  </a:lnTo>
                  <a:lnTo>
                    <a:pt x="1" y="1241"/>
                  </a:lnTo>
                  <a:lnTo>
                    <a:pt x="1193" y="550"/>
                  </a:lnTo>
                  <a:lnTo>
                    <a:pt x="1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221"/>
            <p:cNvSpPr/>
            <p:nvPr/>
          </p:nvSpPr>
          <p:spPr>
            <a:xfrm>
              <a:off x="2598400" y="945750"/>
              <a:ext cx="29850" cy="31025"/>
            </a:xfrm>
            <a:custGeom>
              <a:rect b="b" l="l" r="r" t="t"/>
              <a:pathLst>
                <a:path extrusionOk="0" h="1241" w="1194">
                  <a:moveTo>
                    <a:pt x="1193" y="0"/>
                  </a:moveTo>
                  <a:lnTo>
                    <a:pt x="1" y="690"/>
                  </a:lnTo>
                  <a:lnTo>
                    <a:pt x="1" y="1240"/>
                  </a:lnTo>
                  <a:lnTo>
                    <a:pt x="1193" y="552"/>
                  </a:lnTo>
                  <a:lnTo>
                    <a:pt x="1193"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221"/>
            <p:cNvSpPr/>
            <p:nvPr/>
          </p:nvSpPr>
          <p:spPr>
            <a:xfrm>
              <a:off x="2598400" y="945750"/>
              <a:ext cx="29850" cy="31025"/>
            </a:xfrm>
            <a:custGeom>
              <a:rect b="b" l="l" r="r" t="t"/>
              <a:pathLst>
                <a:path extrusionOk="0" h="1241" w="1194">
                  <a:moveTo>
                    <a:pt x="1193" y="0"/>
                  </a:moveTo>
                  <a:lnTo>
                    <a:pt x="1" y="690"/>
                  </a:lnTo>
                  <a:lnTo>
                    <a:pt x="1" y="1240"/>
                  </a:lnTo>
                  <a:lnTo>
                    <a:pt x="1193" y="552"/>
                  </a:lnTo>
                  <a:lnTo>
                    <a:pt x="119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221"/>
            <p:cNvSpPr/>
            <p:nvPr/>
          </p:nvSpPr>
          <p:spPr>
            <a:xfrm>
              <a:off x="2449100" y="963025"/>
              <a:ext cx="29850" cy="31025"/>
            </a:xfrm>
            <a:custGeom>
              <a:rect b="b" l="l" r="r" t="t"/>
              <a:pathLst>
                <a:path extrusionOk="0" h="1241" w="1194">
                  <a:moveTo>
                    <a:pt x="1193" y="0"/>
                  </a:moveTo>
                  <a:lnTo>
                    <a:pt x="1" y="688"/>
                  </a:lnTo>
                  <a:lnTo>
                    <a:pt x="1" y="1240"/>
                  </a:lnTo>
                  <a:lnTo>
                    <a:pt x="1193" y="549"/>
                  </a:lnTo>
                  <a:lnTo>
                    <a:pt x="1193"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221"/>
            <p:cNvSpPr/>
            <p:nvPr/>
          </p:nvSpPr>
          <p:spPr>
            <a:xfrm>
              <a:off x="2449100" y="963025"/>
              <a:ext cx="29850" cy="31025"/>
            </a:xfrm>
            <a:custGeom>
              <a:rect b="b" l="l" r="r" t="t"/>
              <a:pathLst>
                <a:path extrusionOk="0" h="1241" w="1194">
                  <a:moveTo>
                    <a:pt x="1193" y="0"/>
                  </a:moveTo>
                  <a:lnTo>
                    <a:pt x="1" y="688"/>
                  </a:lnTo>
                  <a:lnTo>
                    <a:pt x="1" y="1240"/>
                  </a:lnTo>
                  <a:lnTo>
                    <a:pt x="1193" y="549"/>
                  </a:lnTo>
                  <a:lnTo>
                    <a:pt x="11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221"/>
            <p:cNvSpPr/>
            <p:nvPr/>
          </p:nvSpPr>
          <p:spPr>
            <a:xfrm>
              <a:off x="2508850" y="859550"/>
              <a:ext cx="29850" cy="31075"/>
            </a:xfrm>
            <a:custGeom>
              <a:rect b="b" l="l" r="r" t="t"/>
              <a:pathLst>
                <a:path extrusionOk="0" h="1243" w="1194">
                  <a:moveTo>
                    <a:pt x="1193" y="1"/>
                  </a:moveTo>
                  <a:lnTo>
                    <a:pt x="1" y="691"/>
                  </a:lnTo>
                  <a:lnTo>
                    <a:pt x="1" y="1242"/>
                  </a:lnTo>
                  <a:lnTo>
                    <a:pt x="1193" y="551"/>
                  </a:lnTo>
                  <a:lnTo>
                    <a:pt x="1193"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221"/>
            <p:cNvSpPr/>
            <p:nvPr/>
          </p:nvSpPr>
          <p:spPr>
            <a:xfrm>
              <a:off x="2508850" y="859550"/>
              <a:ext cx="29850" cy="31075"/>
            </a:xfrm>
            <a:custGeom>
              <a:rect b="b" l="l" r="r" t="t"/>
              <a:pathLst>
                <a:path extrusionOk="0" h="1243" w="1194">
                  <a:moveTo>
                    <a:pt x="1193" y="1"/>
                  </a:moveTo>
                  <a:lnTo>
                    <a:pt x="1" y="691"/>
                  </a:lnTo>
                  <a:lnTo>
                    <a:pt x="1" y="1242"/>
                  </a:lnTo>
                  <a:lnTo>
                    <a:pt x="1193" y="551"/>
                  </a:lnTo>
                  <a:lnTo>
                    <a:pt x="11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221"/>
            <p:cNvSpPr/>
            <p:nvPr/>
          </p:nvSpPr>
          <p:spPr>
            <a:xfrm>
              <a:off x="2388700" y="779000"/>
              <a:ext cx="240350" cy="333525"/>
            </a:xfrm>
            <a:custGeom>
              <a:rect b="b" l="l" r="r" t="t"/>
              <a:pathLst>
                <a:path extrusionOk="0" h="13341" w="9614">
                  <a:moveTo>
                    <a:pt x="9554" y="103"/>
                  </a:moveTo>
                  <a:lnTo>
                    <a:pt x="9554" y="585"/>
                  </a:lnTo>
                  <a:lnTo>
                    <a:pt x="8418" y="1241"/>
                  </a:lnTo>
                  <a:lnTo>
                    <a:pt x="8418" y="758"/>
                  </a:lnTo>
                  <a:lnTo>
                    <a:pt x="9554" y="103"/>
                  </a:lnTo>
                  <a:close/>
                  <a:moveTo>
                    <a:pt x="9554" y="654"/>
                  </a:moveTo>
                  <a:lnTo>
                    <a:pt x="9554" y="1137"/>
                  </a:lnTo>
                  <a:lnTo>
                    <a:pt x="8418" y="1793"/>
                  </a:lnTo>
                  <a:lnTo>
                    <a:pt x="8418" y="1310"/>
                  </a:lnTo>
                  <a:lnTo>
                    <a:pt x="9554" y="654"/>
                  </a:lnTo>
                  <a:close/>
                  <a:moveTo>
                    <a:pt x="8360" y="794"/>
                  </a:moveTo>
                  <a:lnTo>
                    <a:pt x="8360" y="1276"/>
                  </a:lnTo>
                  <a:lnTo>
                    <a:pt x="7224" y="1931"/>
                  </a:lnTo>
                  <a:lnTo>
                    <a:pt x="7224" y="1449"/>
                  </a:lnTo>
                  <a:lnTo>
                    <a:pt x="8360" y="794"/>
                  </a:lnTo>
                  <a:close/>
                  <a:moveTo>
                    <a:pt x="9554" y="1204"/>
                  </a:moveTo>
                  <a:lnTo>
                    <a:pt x="9554" y="1689"/>
                  </a:lnTo>
                  <a:lnTo>
                    <a:pt x="8418" y="2344"/>
                  </a:lnTo>
                  <a:lnTo>
                    <a:pt x="8418" y="1860"/>
                  </a:lnTo>
                  <a:lnTo>
                    <a:pt x="9554" y="1204"/>
                  </a:lnTo>
                  <a:close/>
                  <a:moveTo>
                    <a:pt x="8360" y="1343"/>
                  </a:moveTo>
                  <a:lnTo>
                    <a:pt x="8360" y="1827"/>
                  </a:lnTo>
                  <a:lnTo>
                    <a:pt x="7224" y="2483"/>
                  </a:lnTo>
                  <a:lnTo>
                    <a:pt x="7224" y="1998"/>
                  </a:lnTo>
                  <a:lnTo>
                    <a:pt x="8360" y="1343"/>
                  </a:lnTo>
                  <a:close/>
                  <a:moveTo>
                    <a:pt x="7166" y="1482"/>
                  </a:moveTo>
                  <a:lnTo>
                    <a:pt x="7166" y="1965"/>
                  </a:lnTo>
                  <a:lnTo>
                    <a:pt x="6030" y="2621"/>
                  </a:lnTo>
                  <a:lnTo>
                    <a:pt x="6030" y="2138"/>
                  </a:lnTo>
                  <a:lnTo>
                    <a:pt x="7166" y="1482"/>
                  </a:lnTo>
                  <a:close/>
                  <a:moveTo>
                    <a:pt x="9554" y="1757"/>
                  </a:moveTo>
                  <a:lnTo>
                    <a:pt x="9554" y="2241"/>
                  </a:lnTo>
                  <a:lnTo>
                    <a:pt x="8418" y="2897"/>
                  </a:lnTo>
                  <a:lnTo>
                    <a:pt x="8418" y="2412"/>
                  </a:lnTo>
                  <a:lnTo>
                    <a:pt x="9554" y="1757"/>
                  </a:lnTo>
                  <a:close/>
                  <a:moveTo>
                    <a:pt x="8360" y="1895"/>
                  </a:moveTo>
                  <a:lnTo>
                    <a:pt x="8360" y="2379"/>
                  </a:lnTo>
                  <a:lnTo>
                    <a:pt x="7224" y="3035"/>
                  </a:lnTo>
                  <a:lnTo>
                    <a:pt x="7224" y="2551"/>
                  </a:lnTo>
                  <a:lnTo>
                    <a:pt x="8360" y="1895"/>
                  </a:lnTo>
                  <a:close/>
                  <a:moveTo>
                    <a:pt x="7166" y="2033"/>
                  </a:moveTo>
                  <a:lnTo>
                    <a:pt x="7166" y="2516"/>
                  </a:lnTo>
                  <a:lnTo>
                    <a:pt x="6030" y="3171"/>
                  </a:lnTo>
                  <a:lnTo>
                    <a:pt x="6030" y="2688"/>
                  </a:lnTo>
                  <a:lnTo>
                    <a:pt x="7166" y="2033"/>
                  </a:lnTo>
                  <a:close/>
                  <a:moveTo>
                    <a:pt x="5971" y="2172"/>
                  </a:moveTo>
                  <a:lnTo>
                    <a:pt x="5971" y="2654"/>
                  </a:lnTo>
                  <a:lnTo>
                    <a:pt x="4837" y="3310"/>
                  </a:lnTo>
                  <a:lnTo>
                    <a:pt x="4837" y="2828"/>
                  </a:lnTo>
                  <a:lnTo>
                    <a:pt x="5971" y="2172"/>
                  </a:lnTo>
                  <a:close/>
                  <a:moveTo>
                    <a:pt x="9554" y="2308"/>
                  </a:moveTo>
                  <a:lnTo>
                    <a:pt x="9554" y="2792"/>
                  </a:lnTo>
                  <a:lnTo>
                    <a:pt x="8418" y="3448"/>
                  </a:lnTo>
                  <a:lnTo>
                    <a:pt x="8418" y="2964"/>
                  </a:lnTo>
                  <a:lnTo>
                    <a:pt x="9554" y="2308"/>
                  </a:lnTo>
                  <a:close/>
                  <a:moveTo>
                    <a:pt x="8360" y="2447"/>
                  </a:moveTo>
                  <a:lnTo>
                    <a:pt x="8360" y="2931"/>
                  </a:lnTo>
                  <a:lnTo>
                    <a:pt x="7224" y="3586"/>
                  </a:lnTo>
                  <a:lnTo>
                    <a:pt x="7224" y="3102"/>
                  </a:lnTo>
                  <a:lnTo>
                    <a:pt x="8360" y="2447"/>
                  </a:lnTo>
                  <a:close/>
                  <a:moveTo>
                    <a:pt x="7166" y="2585"/>
                  </a:moveTo>
                  <a:lnTo>
                    <a:pt x="7166" y="3068"/>
                  </a:lnTo>
                  <a:lnTo>
                    <a:pt x="6030" y="3724"/>
                  </a:lnTo>
                  <a:lnTo>
                    <a:pt x="6030" y="3241"/>
                  </a:lnTo>
                  <a:lnTo>
                    <a:pt x="7166" y="2585"/>
                  </a:lnTo>
                  <a:close/>
                  <a:moveTo>
                    <a:pt x="5971" y="2724"/>
                  </a:moveTo>
                  <a:lnTo>
                    <a:pt x="5971" y="3206"/>
                  </a:lnTo>
                  <a:lnTo>
                    <a:pt x="4837" y="3862"/>
                  </a:lnTo>
                  <a:lnTo>
                    <a:pt x="4837" y="3379"/>
                  </a:lnTo>
                  <a:lnTo>
                    <a:pt x="5971" y="2724"/>
                  </a:lnTo>
                  <a:close/>
                  <a:moveTo>
                    <a:pt x="4778" y="2861"/>
                  </a:moveTo>
                  <a:lnTo>
                    <a:pt x="4778" y="3345"/>
                  </a:lnTo>
                  <a:lnTo>
                    <a:pt x="3643" y="4000"/>
                  </a:lnTo>
                  <a:lnTo>
                    <a:pt x="3643" y="3516"/>
                  </a:lnTo>
                  <a:lnTo>
                    <a:pt x="4778" y="2861"/>
                  </a:lnTo>
                  <a:close/>
                  <a:moveTo>
                    <a:pt x="9554" y="2861"/>
                  </a:moveTo>
                  <a:lnTo>
                    <a:pt x="9554" y="3345"/>
                  </a:lnTo>
                  <a:lnTo>
                    <a:pt x="8418" y="4000"/>
                  </a:lnTo>
                  <a:lnTo>
                    <a:pt x="8418" y="3516"/>
                  </a:lnTo>
                  <a:lnTo>
                    <a:pt x="9554" y="2861"/>
                  </a:lnTo>
                  <a:close/>
                  <a:moveTo>
                    <a:pt x="8360" y="2999"/>
                  </a:moveTo>
                  <a:lnTo>
                    <a:pt x="8360" y="3483"/>
                  </a:lnTo>
                  <a:lnTo>
                    <a:pt x="7224" y="4139"/>
                  </a:lnTo>
                  <a:lnTo>
                    <a:pt x="7224" y="3655"/>
                  </a:lnTo>
                  <a:lnTo>
                    <a:pt x="8360" y="2999"/>
                  </a:lnTo>
                  <a:close/>
                  <a:moveTo>
                    <a:pt x="7166" y="3137"/>
                  </a:moveTo>
                  <a:lnTo>
                    <a:pt x="7166" y="3620"/>
                  </a:lnTo>
                  <a:lnTo>
                    <a:pt x="6030" y="4276"/>
                  </a:lnTo>
                  <a:lnTo>
                    <a:pt x="6030" y="3793"/>
                  </a:lnTo>
                  <a:lnTo>
                    <a:pt x="7166" y="3137"/>
                  </a:lnTo>
                  <a:close/>
                  <a:moveTo>
                    <a:pt x="5971" y="3274"/>
                  </a:moveTo>
                  <a:lnTo>
                    <a:pt x="5971" y="3758"/>
                  </a:lnTo>
                  <a:lnTo>
                    <a:pt x="4837" y="4413"/>
                  </a:lnTo>
                  <a:lnTo>
                    <a:pt x="4837" y="3929"/>
                  </a:lnTo>
                  <a:lnTo>
                    <a:pt x="5971" y="3274"/>
                  </a:lnTo>
                  <a:close/>
                  <a:moveTo>
                    <a:pt x="4778" y="3412"/>
                  </a:moveTo>
                  <a:lnTo>
                    <a:pt x="4778" y="3896"/>
                  </a:lnTo>
                  <a:lnTo>
                    <a:pt x="3643" y="4552"/>
                  </a:lnTo>
                  <a:lnTo>
                    <a:pt x="3643" y="4068"/>
                  </a:lnTo>
                  <a:lnTo>
                    <a:pt x="4778" y="3412"/>
                  </a:lnTo>
                  <a:close/>
                  <a:moveTo>
                    <a:pt x="9554" y="3412"/>
                  </a:moveTo>
                  <a:lnTo>
                    <a:pt x="9554" y="3896"/>
                  </a:lnTo>
                  <a:lnTo>
                    <a:pt x="8418" y="4552"/>
                  </a:lnTo>
                  <a:lnTo>
                    <a:pt x="8418" y="4068"/>
                  </a:lnTo>
                  <a:lnTo>
                    <a:pt x="9554" y="3412"/>
                  </a:lnTo>
                  <a:close/>
                  <a:moveTo>
                    <a:pt x="3582" y="3550"/>
                  </a:moveTo>
                  <a:lnTo>
                    <a:pt x="3582" y="4033"/>
                  </a:lnTo>
                  <a:lnTo>
                    <a:pt x="2448" y="4689"/>
                  </a:lnTo>
                  <a:lnTo>
                    <a:pt x="2448" y="4206"/>
                  </a:lnTo>
                  <a:lnTo>
                    <a:pt x="3582" y="3550"/>
                  </a:lnTo>
                  <a:close/>
                  <a:moveTo>
                    <a:pt x="8360" y="3551"/>
                  </a:moveTo>
                  <a:lnTo>
                    <a:pt x="8360" y="4036"/>
                  </a:lnTo>
                  <a:lnTo>
                    <a:pt x="7224" y="4691"/>
                  </a:lnTo>
                  <a:lnTo>
                    <a:pt x="7224" y="4207"/>
                  </a:lnTo>
                  <a:lnTo>
                    <a:pt x="8360" y="3551"/>
                  </a:lnTo>
                  <a:close/>
                  <a:moveTo>
                    <a:pt x="7166" y="3688"/>
                  </a:moveTo>
                  <a:lnTo>
                    <a:pt x="7166" y="4172"/>
                  </a:lnTo>
                  <a:lnTo>
                    <a:pt x="6030" y="4827"/>
                  </a:lnTo>
                  <a:lnTo>
                    <a:pt x="6030" y="4343"/>
                  </a:lnTo>
                  <a:lnTo>
                    <a:pt x="7166" y="3688"/>
                  </a:lnTo>
                  <a:close/>
                  <a:moveTo>
                    <a:pt x="5971" y="3827"/>
                  </a:moveTo>
                  <a:lnTo>
                    <a:pt x="5971" y="4310"/>
                  </a:lnTo>
                  <a:lnTo>
                    <a:pt x="4837" y="4966"/>
                  </a:lnTo>
                  <a:lnTo>
                    <a:pt x="4837" y="4483"/>
                  </a:lnTo>
                  <a:lnTo>
                    <a:pt x="5971" y="3827"/>
                  </a:lnTo>
                  <a:close/>
                  <a:moveTo>
                    <a:pt x="4778" y="3964"/>
                  </a:moveTo>
                  <a:lnTo>
                    <a:pt x="4778" y="4449"/>
                  </a:lnTo>
                  <a:lnTo>
                    <a:pt x="3643" y="5104"/>
                  </a:lnTo>
                  <a:lnTo>
                    <a:pt x="3643" y="4620"/>
                  </a:lnTo>
                  <a:lnTo>
                    <a:pt x="4778" y="3964"/>
                  </a:lnTo>
                  <a:close/>
                  <a:moveTo>
                    <a:pt x="9554" y="3964"/>
                  </a:moveTo>
                  <a:lnTo>
                    <a:pt x="9554" y="4449"/>
                  </a:lnTo>
                  <a:lnTo>
                    <a:pt x="8418" y="5104"/>
                  </a:lnTo>
                  <a:lnTo>
                    <a:pt x="8418" y="4620"/>
                  </a:lnTo>
                  <a:lnTo>
                    <a:pt x="9554" y="3964"/>
                  </a:lnTo>
                  <a:close/>
                  <a:moveTo>
                    <a:pt x="3582" y="4101"/>
                  </a:moveTo>
                  <a:lnTo>
                    <a:pt x="3582" y="4585"/>
                  </a:lnTo>
                  <a:lnTo>
                    <a:pt x="2448" y="5240"/>
                  </a:lnTo>
                  <a:lnTo>
                    <a:pt x="2448" y="4756"/>
                  </a:lnTo>
                  <a:lnTo>
                    <a:pt x="3582" y="4101"/>
                  </a:lnTo>
                  <a:close/>
                  <a:moveTo>
                    <a:pt x="8360" y="4103"/>
                  </a:moveTo>
                  <a:lnTo>
                    <a:pt x="8360" y="4586"/>
                  </a:lnTo>
                  <a:lnTo>
                    <a:pt x="7224" y="5241"/>
                  </a:lnTo>
                  <a:lnTo>
                    <a:pt x="7224" y="4758"/>
                  </a:lnTo>
                  <a:lnTo>
                    <a:pt x="8360" y="4103"/>
                  </a:lnTo>
                  <a:close/>
                  <a:moveTo>
                    <a:pt x="2389" y="4239"/>
                  </a:moveTo>
                  <a:lnTo>
                    <a:pt x="2389" y="4723"/>
                  </a:lnTo>
                  <a:lnTo>
                    <a:pt x="1253" y="5379"/>
                  </a:lnTo>
                  <a:lnTo>
                    <a:pt x="1253" y="4895"/>
                  </a:lnTo>
                  <a:lnTo>
                    <a:pt x="2389" y="4239"/>
                  </a:lnTo>
                  <a:close/>
                  <a:moveTo>
                    <a:pt x="7166" y="4240"/>
                  </a:moveTo>
                  <a:lnTo>
                    <a:pt x="7166" y="4724"/>
                  </a:lnTo>
                  <a:lnTo>
                    <a:pt x="6030" y="5380"/>
                  </a:lnTo>
                  <a:lnTo>
                    <a:pt x="6030" y="4896"/>
                  </a:lnTo>
                  <a:lnTo>
                    <a:pt x="7166" y="4240"/>
                  </a:lnTo>
                  <a:close/>
                  <a:moveTo>
                    <a:pt x="5971" y="4377"/>
                  </a:moveTo>
                  <a:lnTo>
                    <a:pt x="5971" y="4862"/>
                  </a:lnTo>
                  <a:lnTo>
                    <a:pt x="4837" y="5517"/>
                  </a:lnTo>
                  <a:lnTo>
                    <a:pt x="4837" y="5033"/>
                  </a:lnTo>
                  <a:lnTo>
                    <a:pt x="5971" y="4377"/>
                  </a:lnTo>
                  <a:close/>
                  <a:moveTo>
                    <a:pt x="4778" y="4516"/>
                  </a:moveTo>
                  <a:lnTo>
                    <a:pt x="4778" y="4999"/>
                  </a:lnTo>
                  <a:lnTo>
                    <a:pt x="3643" y="5654"/>
                  </a:lnTo>
                  <a:lnTo>
                    <a:pt x="3643" y="5171"/>
                  </a:lnTo>
                  <a:lnTo>
                    <a:pt x="4778" y="4516"/>
                  </a:lnTo>
                  <a:close/>
                  <a:moveTo>
                    <a:pt x="9554" y="4516"/>
                  </a:moveTo>
                  <a:lnTo>
                    <a:pt x="9554" y="4999"/>
                  </a:lnTo>
                  <a:lnTo>
                    <a:pt x="8418" y="5654"/>
                  </a:lnTo>
                  <a:lnTo>
                    <a:pt x="8418" y="5171"/>
                  </a:lnTo>
                  <a:lnTo>
                    <a:pt x="9554" y="4516"/>
                  </a:lnTo>
                  <a:close/>
                  <a:moveTo>
                    <a:pt x="3582" y="4653"/>
                  </a:moveTo>
                  <a:lnTo>
                    <a:pt x="3582" y="5137"/>
                  </a:lnTo>
                  <a:lnTo>
                    <a:pt x="2448" y="5793"/>
                  </a:lnTo>
                  <a:lnTo>
                    <a:pt x="2448" y="5309"/>
                  </a:lnTo>
                  <a:lnTo>
                    <a:pt x="3582" y="4653"/>
                  </a:lnTo>
                  <a:close/>
                  <a:moveTo>
                    <a:pt x="8360" y="4655"/>
                  </a:moveTo>
                  <a:lnTo>
                    <a:pt x="8360" y="5138"/>
                  </a:lnTo>
                  <a:lnTo>
                    <a:pt x="7224" y="5794"/>
                  </a:lnTo>
                  <a:lnTo>
                    <a:pt x="7224" y="5311"/>
                  </a:lnTo>
                  <a:lnTo>
                    <a:pt x="8360" y="4655"/>
                  </a:lnTo>
                  <a:close/>
                  <a:moveTo>
                    <a:pt x="2389" y="4791"/>
                  </a:moveTo>
                  <a:lnTo>
                    <a:pt x="2389" y="5276"/>
                  </a:lnTo>
                  <a:lnTo>
                    <a:pt x="1253" y="5931"/>
                  </a:lnTo>
                  <a:lnTo>
                    <a:pt x="1253" y="5447"/>
                  </a:lnTo>
                  <a:lnTo>
                    <a:pt x="2389" y="4791"/>
                  </a:lnTo>
                  <a:close/>
                  <a:moveTo>
                    <a:pt x="7166" y="4791"/>
                  </a:moveTo>
                  <a:lnTo>
                    <a:pt x="7166" y="5276"/>
                  </a:lnTo>
                  <a:lnTo>
                    <a:pt x="6030" y="5931"/>
                  </a:lnTo>
                  <a:lnTo>
                    <a:pt x="6030" y="5447"/>
                  </a:lnTo>
                  <a:lnTo>
                    <a:pt x="7166" y="4791"/>
                  </a:lnTo>
                  <a:close/>
                  <a:moveTo>
                    <a:pt x="1195" y="4930"/>
                  </a:moveTo>
                  <a:lnTo>
                    <a:pt x="1195" y="5412"/>
                  </a:lnTo>
                  <a:lnTo>
                    <a:pt x="60" y="6067"/>
                  </a:lnTo>
                  <a:lnTo>
                    <a:pt x="60" y="5585"/>
                  </a:lnTo>
                  <a:lnTo>
                    <a:pt x="1195" y="4930"/>
                  </a:lnTo>
                  <a:close/>
                  <a:moveTo>
                    <a:pt x="5971" y="4931"/>
                  </a:moveTo>
                  <a:lnTo>
                    <a:pt x="5971" y="5414"/>
                  </a:lnTo>
                  <a:lnTo>
                    <a:pt x="4837" y="6070"/>
                  </a:lnTo>
                  <a:lnTo>
                    <a:pt x="4837" y="5586"/>
                  </a:lnTo>
                  <a:lnTo>
                    <a:pt x="5971" y="4931"/>
                  </a:lnTo>
                  <a:close/>
                  <a:moveTo>
                    <a:pt x="4778" y="5068"/>
                  </a:moveTo>
                  <a:lnTo>
                    <a:pt x="4778" y="5551"/>
                  </a:lnTo>
                  <a:lnTo>
                    <a:pt x="3643" y="6207"/>
                  </a:lnTo>
                  <a:lnTo>
                    <a:pt x="3643" y="5724"/>
                  </a:lnTo>
                  <a:lnTo>
                    <a:pt x="4778" y="5068"/>
                  </a:lnTo>
                  <a:close/>
                  <a:moveTo>
                    <a:pt x="9554" y="5068"/>
                  </a:moveTo>
                  <a:lnTo>
                    <a:pt x="9554" y="5551"/>
                  </a:lnTo>
                  <a:lnTo>
                    <a:pt x="8418" y="6207"/>
                  </a:lnTo>
                  <a:lnTo>
                    <a:pt x="8418" y="5724"/>
                  </a:lnTo>
                  <a:lnTo>
                    <a:pt x="9554" y="5068"/>
                  </a:lnTo>
                  <a:close/>
                  <a:moveTo>
                    <a:pt x="3582" y="5204"/>
                  </a:moveTo>
                  <a:lnTo>
                    <a:pt x="3582" y="5689"/>
                  </a:lnTo>
                  <a:lnTo>
                    <a:pt x="2448" y="6344"/>
                  </a:lnTo>
                  <a:lnTo>
                    <a:pt x="2448" y="5860"/>
                  </a:lnTo>
                  <a:lnTo>
                    <a:pt x="3582" y="5204"/>
                  </a:lnTo>
                  <a:close/>
                  <a:moveTo>
                    <a:pt x="8360" y="5205"/>
                  </a:moveTo>
                  <a:lnTo>
                    <a:pt x="8360" y="5690"/>
                  </a:lnTo>
                  <a:lnTo>
                    <a:pt x="7224" y="6345"/>
                  </a:lnTo>
                  <a:lnTo>
                    <a:pt x="7224" y="5861"/>
                  </a:lnTo>
                  <a:lnTo>
                    <a:pt x="8360" y="5205"/>
                  </a:lnTo>
                  <a:close/>
                  <a:moveTo>
                    <a:pt x="2389" y="5343"/>
                  </a:moveTo>
                  <a:lnTo>
                    <a:pt x="2389" y="5827"/>
                  </a:lnTo>
                  <a:lnTo>
                    <a:pt x="1253" y="6483"/>
                  </a:lnTo>
                  <a:lnTo>
                    <a:pt x="1253" y="5998"/>
                  </a:lnTo>
                  <a:lnTo>
                    <a:pt x="2389" y="5343"/>
                  </a:lnTo>
                  <a:close/>
                  <a:moveTo>
                    <a:pt x="7166" y="5344"/>
                  </a:moveTo>
                  <a:lnTo>
                    <a:pt x="7166" y="5828"/>
                  </a:lnTo>
                  <a:lnTo>
                    <a:pt x="6030" y="6484"/>
                  </a:lnTo>
                  <a:lnTo>
                    <a:pt x="6030" y="5999"/>
                  </a:lnTo>
                  <a:lnTo>
                    <a:pt x="7166" y="5344"/>
                  </a:lnTo>
                  <a:close/>
                  <a:moveTo>
                    <a:pt x="1195" y="5481"/>
                  </a:moveTo>
                  <a:lnTo>
                    <a:pt x="1195" y="5964"/>
                  </a:lnTo>
                  <a:lnTo>
                    <a:pt x="60" y="6620"/>
                  </a:lnTo>
                  <a:lnTo>
                    <a:pt x="60" y="6137"/>
                  </a:lnTo>
                  <a:lnTo>
                    <a:pt x="1195" y="5481"/>
                  </a:lnTo>
                  <a:close/>
                  <a:moveTo>
                    <a:pt x="5971" y="5481"/>
                  </a:moveTo>
                  <a:lnTo>
                    <a:pt x="5971" y="5964"/>
                  </a:lnTo>
                  <a:lnTo>
                    <a:pt x="4837" y="6620"/>
                  </a:lnTo>
                  <a:lnTo>
                    <a:pt x="4837" y="6137"/>
                  </a:lnTo>
                  <a:lnTo>
                    <a:pt x="5971" y="5481"/>
                  </a:lnTo>
                  <a:close/>
                  <a:moveTo>
                    <a:pt x="4778" y="5618"/>
                  </a:moveTo>
                  <a:lnTo>
                    <a:pt x="4778" y="6103"/>
                  </a:lnTo>
                  <a:lnTo>
                    <a:pt x="3643" y="6758"/>
                  </a:lnTo>
                  <a:lnTo>
                    <a:pt x="3643" y="6274"/>
                  </a:lnTo>
                  <a:lnTo>
                    <a:pt x="4778" y="5618"/>
                  </a:lnTo>
                  <a:close/>
                  <a:moveTo>
                    <a:pt x="9554" y="5618"/>
                  </a:moveTo>
                  <a:lnTo>
                    <a:pt x="9554" y="6103"/>
                  </a:lnTo>
                  <a:lnTo>
                    <a:pt x="8418" y="6758"/>
                  </a:lnTo>
                  <a:lnTo>
                    <a:pt x="8418" y="6274"/>
                  </a:lnTo>
                  <a:lnTo>
                    <a:pt x="9554" y="5618"/>
                  </a:lnTo>
                  <a:close/>
                  <a:moveTo>
                    <a:pt x="3582" y="5757"/>
                  </a:moveTo>
                  <a:lnTo>
                    <a:pt x="3582" y="6241"/>
                  </a:lnTo>
                  <a:lnTo>
                    <a:pt x="2448" y="6897"/>
                  </a:lnTo>
                  <a:lnTo>
                    <a:pt x="2448" y="6412"/>
                  </a:lnTo>
                  <a:lnTo>
                    <a:pt x="3582" y="5757"/>
                  </a:lnTo>
                  <a:close/>
                  <a:moveTo>
                    <a:pt x="8360" y="5758"/>
                  </a:moveTo>
                  <a:lnTo>
                    <a:pt x="8360" y="6242"/>
                  </a:lnTo>
                  <a:lnTo>
                    <a:pt x="7224" y="6898"/>
                  </a:lnTo>
                  <a:lnTo>
                    <a:pt x="7224" y="6413"/>
                  </a:lnTo>
                  <a:lnTo>
                    <a:pt x="8360" y="5758"/>
                  </a:lnTo>
                  <a:close/>
                  <a:moveTo>
                    <a:pt x="2389" y="5895"/>
                  </a:moveTo>
                  <a:lnTo>
                    <a:pt x="2389" y="6379"/>
                  </a:lnTo>
                  <a:lnTo>
                    <a:pt x="1253" y="7035"/>
                  </a:lnTo>
                  <a:lnTo>
                    <a:pt x="1253" y="6551"/>
                  </a:lnTo>
                  <a:lnTo>
                    <a:pt x="2389" y="5895"/>
                  </a:lnTo>
                  <a:close/>
                  <a:moveTo>
                    <a:pt x="7166" y="5895"/>
                  </a:moveTo>
                  <a:lnTo>
                    <a:pt x="7166" y="6379"/>
                  </a:lnTo>
                  <a:lnTo>
                    <a:pt x="6030" y="7035"/>
                  </a:lnTo>
                  <a:lnTo>
                    <a:pt x="6030" y="6551"/>
                  </a:lnTo>
                  <a:lnTo>
                    <a:pt x="7166" y="5895"/>
                  </a:lnTo>
                  <a:close/>
                  <a:moveTo>
                    <a:pt x="1195" y="6033"/>
                  </a:moveTo>
                  <a:lnTo>
                    <a:pt x="1195" y="6516"/>
                  </a:lnTo>
                  <a:lnTo>
                    <a:pt x="60" y="7171"/>
                  </a:lnTo>
                  <a:lnTo>
                    <a:pt x="60" y="6687"/>
                  </a:lnTo>
                  <a:lnTo>
                    <a:pt x="1195" y="6033"/>
                  </a:lnTo>
                  <a:close/>
                  <a:moveTo>
                    <a:pt x="5971" y="6034"/>
                  </a:moveTo>
                  <a:lnTo>
                    <a:pt x="5971" y="6517"/>
                  </a:lnTo>
                  <a:lnTo>
                    <a:pt x="4837" y="7172"/>
                  </a:lnTo>
                  <a:lnTo>
                    <a:pt x="4837" y="6690"/>
                  </a:lnTo>
                  <a:lnTo>
                    <a:pt x="5971" y="6034"/>
                  </a:lnTo>
                  <a:close/>
                  <a:moveTo>
                    <a:pt x="4778" y="6171"/>
                  </a:moveTo>
                  <a:lnTo>
                    <a:pt x="4778" y="6655"/>
                  </a:lnTo>
                  <a:lnTo>
                    <a:pt x="3643" y="7311"/>
                  </a:lnTo>
                  <a:lnTo>
                    <a:pt x="3643" y="6826"/>
                  </a:lnTo>
                  <a:lnTo>
                    <a:pt x="4778" y="6171"/>
                  </a:lnTo>
                  <a:close/>
                  <a:moveTo>
                    <a:pt x="9554" y="6171"/>
                  </a:moveTo>
                  <a:lnTo>
                    <a:pt x="9554" y="6655"/>
                  </a:lnTo>
                  <a:lnTo>
                    <a:pt x="8418" y="7311"/>
                  </a:lnTo>
                  <a:lnTo>
                    <a:pt x="8418" y="6826"/>
                  </a:lnTo>
                  <a:lnTo>
                    <a:pt x="9554" y="6171"/>
                  </a:lnTo>
                  <a:close/>
                  <a:moveTo>
                    <a:pt x="3582" y="6308"/>
                  </a:moveTo>
                  <a:lnTo>
                    <a:pt x="3582" y="6792"/>
                  </a:lnTo>
                  <a:lnTo>
                    <a:pt x="2448" y="7448"/>
                  </a:lnTo>
                  <a:lnTo>
                    <a:pt x="2448" y="6964"/>
                  </a:lnTo>
                  <a:lnTo>
                    <a:pt x="3582" y="6308"/>
                  </a:lnTo>
                  <a:close/>
                  <a:moveTo>
                    <a:pt x="8360" y="6309"/>
                  </a:moveTo>
                  <a:lnTo>
                    <a:pt x="8360" y="6793"/>
                  </a:lnTo>
                  <a:lnTo>
                    <a:pt x="7224" y="7449"/>
                  </a:lnTo>
                  <a:lnTo>
                    <a:pt x="7224" y="6965"/>
                  </a:lnTo>
                  <a:lnTo>
                    <a:pt x="8360" y="6309"/>
                  </a:lnTo>
                  <a:close/>
                  <a:moveTo>
                    <a:pt x="2389" y="6446"/>
                  </a:moveTo>
                  <a:lnTo>
                    <a:pt x="2389" y="6930"/>
                  </a:lnTo>
                  <a:lnTo>
                    <a:pt x="1253" y="7585"/>
                  </a:lnTo>
                  <a:lnTo>
                    <a:pt x="1253" y="7102"/>
                  </a:lnTo>
                  <a:lnTo>
                    <a:pt x="2389" y="6446"/>
                  </a:lnTo>
                  <a:close/>
                  <a:moveTo>
                    <a:pt x="7166" y="6447"/>
                  </a:moveTo>
                  <a:lnTo>
                    <a:pt x="7166" y="6932"/>
                  </a:lnTo>
                  <a:lnTo>
                    <a:pt x="6030" y="7587"/>
                  </a:lnTo>
                  <a:lnTo>
                    <a:pt x="6030" y="7103"/>
                  </a:lnTo>
                  <a:lnTo>
                    <a:pt x="7166" y="6447"/>
                  </a:lnTo>
                  <a:close/>
                  <a:moveTo>
                    <a:pt x="1195" y="6584"/>
                  </a:moveTo>
                  <a:lnTo>
                    <a:pt x="1195" y="7068"/>
                  </a:lnTo>
                  <a:lnTo>
                    <a:pt x="60" y="7724"/>
                  </a:lnTo>
                  <a:lnTo>
                    <a:pt x="60" y="7239"/>
                  </a:lnTo>
                  <a:lnTo>
                    <a:pt x="1195" y="6584"/>
                  </a:lnTo>
                  <a:close/>
                  <a:moveTo>
                    <a:pt x="5971" y="6584"/>
                  </a:moveTo>
                  <a:lnTo>
                    <a:pt x="5971" y="7068"/>
                  </a:lnTo>
                  <a:lnTo>
                    <a:pt x="4837" y="7724"/>
                  </a:lnTo>
                  <a:lnTo>
                    <a:pt x="4837" y="7239"/>
                  </a:lnTo>
                  <a:lnTo>
                    <a:pt x="5971" y="6584"/>
                  </a:lnTo>
                  <a:close/>
                  <a:moveTo>
                    <a:pt x="4778" y="6722"/>
                  </a:moveTo>
                  <a:lnTo>
                    <a:pt x="4778" y="7206"/>
                  </a:lnTo>
                  <a:lnTo>
                    <a:pt x="3643" y="7862"/>
                  </a:lnTo>
                  <a:lnTo>
                    <a:pt x="3643" y="7378"/>
                  </a:lnTo>
                  <a:lnTo>
                    <a:pt x="4778" y="6722"/>
                  </a:lnTo>
                  <a:close/>
                  <a:moveTo>
                    <a:pt x="9554" y="6722"/>
                  </a:moveTo>
                  <a:lnTo>
                    <a:pt x="9554" y="7206"/>
                  </a:lnTo>
                  <a:lnTo>
                    <a:pt x="8418" y="7862"/>
                  </a:lnTo>
                  <a:lnTo>
                    <a:pt x="8418" y="7378"/>
                  </a:lnTo>
                  <a:lnTo>
                    <a:pt x="9554" y="6722"/>
                  </a:lnTo>
                  <a:close/>
                  <a:moveTo>
                    <a:pt x="3582" y="6860"/>
                  </a:moveTo>
                  <a:lnTo>
                    <a:pt x="3582" y="7345"/>
                  </a:lnTo>
                  <a:lnTo>
                    <a:pt x="2448" y="8000"/>
                  </a:lnTo>
                  <a:lnTo>
                    <a:pt x="2448" y="7516"/>
                  </a:lnTo>
                  <a:lnTo>
                    <a:pt x="3582" y="6860"/>
                  </a:lnTo>
                  <a:close/>
                  <a:moveTo>
                    <a:pt x="8360" y="6861"/>
                  </a:moveTo>
                  <a:lnTo>
                    <a:pt x="8360" y="7346"/>
                  </a:lnTo>
                  <a:lnTo>
                    <a:pt x="7224" y="8001"/>
                  </a:lnTo>
                  <a:lnTo>
                    <a:pt x="7224" y="7517"/>
                  </a:lnTo>
                  <a:lnTo>
                    <a:pt x="8360" y="6861"/>
                  </a:lnTo>
                  <a:close/>
                  <a:moveTo>
                    <a:pt x="2389" y="6999"/>
                  </a:moveTo>
                  <a:lnTo>
                    <a:pt x="2389" y="7482"/>
                  </a:lnTo>
                  <a:lnTo>
                    <a:pt x="1253" y="8138"/>
                  </a:lnTo>
                  <a:lnTo>
                    <a:pt x="1253" y="7654"/>
                  </a:lnTo>
                  <a:lnTo>
                    <a:pt x="2389" y="6999"/>
                  </a:lnTo>
                  <a:close/>
                  <a:moveTo>
                    <a:pt x="7166" y="6999"/>
                  </a:moveTo>
                  <a:lnTo>
                    <a:pt x="7166" y="7482"/>
                  </a:lnTo>
                  <a:lnTo>
                    <a:pt x="6030" y="8138"/>
                  </a:lnTo>
                  <a:lnTo>
                    <a:pt x="6030" y="7654"/>
                  </a:lnTo>
                  <a:lnTo>
                    <a:pt x="7166" y="6999"/>
                  </a:lnTo>
                  <a:close/>
                  <a:moveTo>
                    <a:pt x="1195" y="7136"/>
                  </a:moveTo>
                  <a:lnTo>
                    <a:pt x="1195" y="7619"/>
                  </a:lnTo>
                  <a:lnTo>
                    <a:pt x="60" y="8275"/>
                  </a:lnTo>
                  <a:lnTo>
                    <a:pt x="60" y="7791"/>
                  </a:lnTo>
                  <a:lnTo>
                    <a:pt x="1195" y="7136"/>
                  </a:lnTo>
                  <a:close/>
                  <a:moveTo>
                    <a:pt x="5971" y="7138"/>
                  </a:moveTo>
                  <a:lnTo>
                    <a:pt x="5971" y="7620"/>
                  </a:lnTo>
                  <a:lnTo>
                    <a:pt x="4837" y="8276"/>
                  </a:lnTo>
                  <a:lnTo>
                    <a:pt x="4837" y="7794"/>
                  </a:lnTo>
                  <a:lnTo>
                    <a:pt x="5971" y="7138"/>
                  </a:lnTo>
                  <a:close/>
                  <a:moveTo>
                    <a:pt x="9554" y="7275"/>
                  </a:moveTo>
                  <a:lnTo>
                    <a:pt x="9554" y="7758"/>
                  </a:lnTo>
                  <a:lnTo>
                    <a:pt x="8418" y="8413"/>
                  </a:lnTo>
                  <a:lnTo>
                    <a:pt x="8418" y="7931"/>
                  </a:lnTo>
                  <a:lnTo>
                    <a:pt x="9554" y="7275"/>
                  </a:lnTo>
                  <a:close/>
                  <a:moveTo>
                    <a:pt x="4778" y="7274"/>
                  </a:moveTo>
                  <a:lnTo>
                    <a:pt x="4778" y="7759"/>
                  </a:lnTo>
                  <a:lnTo>
                    <a:pt x="3643" y="8414"/>
                  </a:lnTo>
                  <a:lnTo>
                    <a:pt x="3643" y="7930"/>
                  </a:lnTo>
                  <a:lnTo>
                    <a:pt x="4778" y="7274"/>
                  </a:lnTo>
                  <a:close/>
                  <a:moveTo>
                    <a:pt x="3582" y="7412"/>
                  </a:moveTo>
                  <a:lnTo>
                    <a:pt x="3582" y="7895"/>
                  </a:lnTo>
                  <a:lnTo>
                    <a:pt x="2448" y="8551"/>
                  </a:lnTo>
                  <a:lnTo>
                    <a:pt x="2448" y="8067"/>
                  </a:lnTo>
                  <a:lnTo>
                    <a:pt x="3582" y="7412"/>
                  </a:lnTo>
                  <a:close/>
                  <a:moveTo>
                    <a:pt x="8360" y="7413"/>
                  </a:moveTo>
                  <a:lnTo>
                    <a:pt x="8360" y="7896"/>
                  </a:lnTo>
                  <a:lnTo>
                    <a:pt x="7224" y="8553"/>
                  </a:lnTo>
                  <a:lnTo>
                    <a:pt x="7224" y="8068"/>
                  </a:lnTo>
                  <a:lnTo>
                    <a:pt x="8360" y="7413"/>
                  </a:lnTo>
                  <a:close/>
                  <a:moveTo>
                    <a:pt x="2389" y="7549"/>
                  </a:moveTo>
                  <a:lnTo>
                    <a:pt x="2389" y="8033"/>
                  </a:lnTo>
                  <a:lnTo>
                    <a:pt x="1253" y="8689"/>
                  </a:lnTo>
                  <a:lnTo>
                    <a:pt x="1253" y="8205"/>
                  </a:lnTo>
                  <a:lnTo>
                    <a:pt x="2389" y="7549"/>
                  </a:lnTo>
                  <a:close/>
                  <a:moveTo>
                    <a:pt x="7166" y="7551"/>
                  </a:moveTo>
                  <a:lnTo>
                    <a:pt x="7166" y="8034"/>
                  </a:lnTo>
                  <a:lnTo>
                    <a:pt x="6030" y="8690"/>
                  </a:lnTo>
                  <a:lnTo>
                    <a:pt x="6030" y="8207"/>
                  </a:lnTo>
                  <a:lnTo>
                    <a:pt x="7166" y="7551"/>
                  </a:lnTo>
                  <a:close/>
                  <a:moveTo>
                    <a:pt x="1195" y="7687"/>
                  </a:moveTo>
                  <a:lnTo>
                    <a:pt x="1195" y="8172"/>
                  </a:lnTo>
                  <a:lnTo>
                    <a:pt x="60" y="8827"/>
                  </a:lnTo>
                  <a:lnTo>
                    <a:pt x="60" y="8343"/>
                  </a:lnTo>
                  <a:lnTo>
                    <a:pt x="1195" y="7687"/>
                  </a:lnTo>
                  <a:close/>
                  <a:moveTo>
                    <a:pt x="5971" y="7687"/>
                  </a:moveTo>
                  <a:lnTo>
                    <a:pt x="5971" y="8172"/>
                  </a:lnTo>
                  <a:lnTo>
                    <a:pt x="4837" y="8827"/>
                  </a:lnTo>
                  <a:lnTo>
                    <a:pt x="4837" y="8343"/>
                  </a:lnTo>
                  <a:lnTo>
                    <a:pt x="5971" y="7687"/>
                  </a:lnTo>
                  <a:close/>
                  <a:moveTo>
                    <a:pt x="4778" y="7826"/>
                  </a:moveTo>
                  <a:lnTo>
                    <a:pt x="4778" y="8309"/>
                  </a:lnTo>
                  <a:lnTo>
                    <a:pt x="3643" y="8966"/>
                  </a:lnTo>
                  <a:lnTo>
                    <a:pt x="3643" y="8481"/>
                  </a:lnTo>
                  <a:lnTo>
                    <a:pt x="4778" y="7826"/>
                  </a:lnTo>
                  <a:close/>
                  <a:moveTo>
                    <a:pt x="8360" y="7965"/>
                  </a:moveTo>
                  <a:lnTo>
                    <a:pt x="8360" y="8446"/>
                  </a:lnTo>
                  <a:lnTo>
                    <a:pt x="7224" y="9102"/>
                  </a:lnTo>
                  <a:lnTo>
                    <a:pt x="7224" y="8621"/>
                  </a:lnTo>
                  <a:lnTo>
                    <a:pt x="8360" y="7965"/>
                  </a:lnTo>
                  <a:close/>
                  <a:moveTo>
                    <a:pt x="3582" y="7964"/>
                  </a:moveTo>
                  <a:lnTo>
                    <a:pt x="3582" y="8447"/>
                  </a:lnTo>
                  <a:lnTo>
                    <a:pt x="2448" y="9103"/>
                  </a:lnTo>
                  <a:lnTo>
                    <a:pt x="2448" y="8620"/>
                  </a:lnTo>
                  <a:lnTo>
                    <a:pt x="3582" y="7964"/>
                  </a:lnTo>
                  <a:close/>
                  <a:moveTo>
                    <a:pt x="2389" y="8101"/>
                  </a:moveTo>
                  <a:lnTo>
                    <a:pt x="2389" y="8586"/>
                  </a:lnTo>
                  <a:lnTo>
                    <a:pt x="1253" y="9241"/>
                  </a:lnTo>
                  <a:lnTo>
                    <a:pt x="1253" y="8757"/>
                  </a:lnTo>
                  <a:lnTo>
                    <a:pt x="2389" y="8101"/>
                  </a:lnTo>
                  <a:close/>
                  <a:moveTo>
                    <a:pt x="7166" y="8101"/>
                  </a:moveTo>
                  <a:lnTo>
                    <a:pt x="7166" y="8586"/>
                  </a:lnTo>
                  <a:lnTo>
                    <a:pt x="6030" y="9241"/>
                  </a:lnTo>
                  <a:lnTo>
                    <a:pt x="6030" y="8757"/>
                  </a:lnTo>
                  <a:lnTo>
                    <a:pt x="7166" y="8101"/>
                  </a:lnTo>
                  <a:close/>
                  <a:moveTo>
                    <a:pt x="1195" y="8240"/>
                  </a:moveTo>
                  <a:lnTo>
                    <a:pt x="1195" y="8724"/>
                  </a:lnTo>
                  <a:lnTo>
                    <a:pt x="60" y="9379"/>
                  </a:lnTo>
                  <a:lnTo>
                    <a:pt x="60" y="8894"/>
                  </a:lnTo>
                  <a:lnTo>
                    <a:pt x="1195" y="8240"/>
                  </a:lnTo>
                  <a:close/>
                  <a:moveTo>
                    <a:pt x="5971" y="8240"/>
                  </a:moveTo>
                  <a:lnTo>
                    <a:pt x="5971" y="8724"/>
                  </a:lnTo>
                  <a:lnTo>
                    <a:pt x="4837" y="9380"/>
                  </a:lnTo>
                  <a:lnTo>
                    <a:pt x="4837" y="8895"/>
                  </a:lnTo>
                  <a:lnTo>
                    <a:pt x="5971" y="8240"/>
                  </a:lnTo>
                  <a:close/>
                  <a:moveTo>
                    <a:pt x="4778" y="8378"/>
                  </a:moveTo>
                  <a:lnTo>
                    <a:pt x="4778" y="8862"/>
                  </a:lnTo>
                  <a:lnTo>
                    <a:pt x="3643" y="9518"/>
                  </a:lnTo>
                  <a:lnTo>
                    <a:pt x="3643" y="9034"/>
                  </a:lnTo>
                  <a:lnTo>
                    <a:pt x="4778" y="8378"/>
                  </a:lnTo>
                  <a:close/>
                  <a:moveTo>
                    <a:pt x="3582" y="8514"/>
                  </a:moveTo>
                  <a:lnTo>
                    <a:pt x="3582" y="8999"/>
                  </a:lnTo>
                  <a:lnTo>
                    <a:pt x="2448" y="9654"/>
                  </a:lnTo>
                  <a:lnTo>
                    <a:pt x="2448" y="9170"/>
                  </a:lnTo>
                  <a:lnTo>
                    <a:pt x="3582" y="8514"/>
                  </a:lnTo>
                  <a:close/>
                  <a:moveTo>
                    <a:pt x="7166" y="8654"/>
                  </a:moveTo>
                  <a:lnTo>
                    <a:pt x="7166" y="9135"/>
                  </a:lnTo>
                  <a:lnTo>
                    <a:pt x="6030" y="9792"/>
                  </a:lnTo>
                  <a:lnTo>
                    <a:pt x="6030" y="9309"/>
                  </a:lnTo>
                  <a:lnTo>
                    <a:pt x="7166" y="8654"/>
                  </a:lnTo>
                  <a:close/>
                  <a:moveTo>
                    <a:pt x="2389" y="8653"/>
                  </a:moveTo>
                  <a:lnTo>
                    <a:pt x="2389" y="9137"/>
                  </a:lnTo>
                  <a:lnTo>
                    <a:pt x="1253" y="9793"/>
                  </a:lnTo>
                  <a:lnTo>
                    <a:pt x="1253" y="9308"/>
                  </a:lnTo>
                  <a:lnTo>
                    <a:pt x="2389" y="8653"/>
                  </a:lnTo>
                  <a:close/>
                  <a:moveTo>
                    <a:pt x="1195" y="8791"/>
                  </a:moveTo>
                  <a:lnTo>
                    <a:pt x="1195" y="9275"/>
                  </a:lnTo>
                  <a:lnTo>
                    <a:pt x="60" y="9931"/>
                  </a:lnTo>
                  <a:lnTo>
                    <a:pt x="60" y="9447"/>
                  </a:lnTo>
                  <a:lnTo>
                    <a:pt x="1195" y="8791"/>
                  </a:lnTo>
                  <a:close/>
                  <a:moveTo>
                    <a:pt x="5971" y="8791"/>
                  </a:moveTo>
                  <a:lnTo>
                    <a:pt x="5971" y="9275"/>
                  </a:lnTo>
                  <a:lnTo>
                    <a:pt x="4837" y="9931"/>
                  </a:lnTo>
                  <a:lnTo>
                    <a:pt x="4837" y="9447"/>
                  </a:lnTo>
                  <a:lnTo>
                    <a:pt x="5971" y="8791"/>
                  </a:lnTo>
                  <a:close/>
                  <a:moveTo>
                    <a:pt x="4778" y="8928"/>
                  </a:moveTo>
                  <a:lnTo>
                    <a:pt x="4778" y="9413"/>
                  </a:lnTo>
                  <a:lnTo>
                    <a:pt x="3643" y="10068"/>
                  </a:lnTo>
                  <a:lnTo>
                    <a:pt x="3643" y="9585"/>
                  </a:lnTo>
                  <a:lnTo>
                    <a:pt x="4778" y="8928"/>
                  </a:lnTo>
                  <a:close/>
                  <a:moveTo>
                    <a:pt x="3582" y="9067"/>
                  </a:moveTo>
                  <a:lnTo>
                    <a:pt x="3582" y="9551"/>
                  </a:lnTo>
                  <a:lnTo>
                    <a:pt x="2448" y="10207"/>
                  </a:lnTo>
                  <a:lnTo>
                    <a:pt x="2448" y="9722"/>
                  </a:lnTo>
                  <a:lnTo>
                    <a:pt x="3582" y="9067"/>
                  </a:lnTo>
                  <a:close/>
                  <a:moveTo>
                    <a:pt x="2389" y="9205"/>
                  </a:moveTo>
                  <a:lnTo>
                    <a:pt x="2389" y="9689"/>
                  </a:lnTo>
                  <a:lnTo>
                    <a:pt x="1253" y="10345"/>
                  </a:lnTo>
                  <a:lnTo>
                    <a:pt x="1253" y="9861"/>
                  </a:lnTo>
                  <a:lnTo>
                    <a:pt x="2389" y="9205"/>
                  </a:lnTo>
                  <a:close/>
                  <a:moveTo>
                    <a:pt x="1195" y="9344"/>
                  </a:moveTo>
                  <a:lnTo>
                    <a:pt x="1195" y="9826"/>
                  </a:lnTo>
                  <a:lnTo>
                    <a:pt x="60" y="10481"/>
                  </a:lnTo>
                  <a:lnTo>
                    <a:pt x="60" y="9998"/>
                  </a:lnTo>
                  <a:lnTo>
                    <a:pt x="1195" y="9344"/>
                  </a:lnTo>
                  <a:close/>
                  <a:moveTo>
                    <a:pt x="5971" y="9345"/>
                  </a:moveTo>
                  <a:lnTo>
                    <a:pt x="5971" y="9826"/>
                  </a:lnTo>
                  <a:lnTo>
                    <a:pt x="4837" y="10481"/>
                  </a:lnTo>
                  <a:lnTo>
                    <a:pt x="4837" y="10000"/>
                  </a:lnTo>
                  <a:lnTo>
                    <a:pt x="5971" y="9345"/>
                  </a:lnTo>
                  <a:close/>
                  <a:moveTo>
                    <a:pt x="4778" y="9482"/>
                  </a:moveTo>
                  <a:lnTo>
                    <a:pt x="4778" y="9965"/>
                  </a:lnTo>
                  <a:lnTo>
                    <a:pt x="3643" y="10621"/>
                  </a:lnTo>
                  <a:lnTo>
                    <a:pt x="3643" y="10137"/>
                  </a:lnTo>
                  <a:lnTo>
                    <a:pt x="4778" y="9482"/>
                  </a:lnTo>
                  <a:close/>
                  <a:moveTo>
                    <a:pt x="3582" y="9618"/>
                  </a:moveTo>
                  <a:lnTo>
                    <a:pt x="3582" y="10102"/>
                  </a:lnTo>
                  <a:lnTo>
                    <a:pt x="2448" y="10758"/>
                  </a:lnTo>
                  <a:lnTo>
                    <a:pt x="2448" y="10274"/>
                  </a:lnTo>
                  <a:lnTo>
                    <a:pt x="3582" y="9618"/>
                  </a:lnTo>
                  <a:close/>
                  <a:moveTo>
                    <a:pt x="2389" y="9757"/>
                  </a:moveTo>
                  <a:lnTo>
                    <a:pt x="2389" y="10241"/>
                  </a:lnTo>
                  <a:lnTo>
                    <a:pt x="1253" y="10896"/>
                  </a:lnTo>
                  <a:lnTo>
                    <a:pt x="1253" y="10412"/>
                  </a:lnTo>
                  <a:lnTo>
                    <a:pt x="2389" y="9757"/>
                  </a:lnTo>
                  <a:close/>
                  <a:moveTo>
                    <a:pt x="1195" y="9895"/>
                  </a:moveTo>
                  <a:lnTo>
                    <a:pt x="1195" y="10378"/>
                  </a:lnTo>
                  <a:lnTo>
                    <a:pt x="60" y="11034"/>
                  </a:lnTo>
                  <a:lnTo>
                    <a:pt x="60" y="10550"/>
                  </a:lnTo>
                  <a:lnTo>
                    <a:pt x="1195" y="9895"/>
                  </a:lnTo>
                  <a:close/>
                  <a:moveTo>
                    <a:pt x="4778" y="10032"/>
                  </a:moveTo>
                  <a:lnTo>
                    <a:pt x="4778" y="10515"/>
                  </a:lnTo>
                  <a:lnTo>
                    <a:pt x="3643" y="11171"/>
                  </a:lnTo>
                  <a:lnTo>
                    <a:pt x="3643" y="10688"/>
                  </a:lnTo>
                  <a:lnTo>
                    <a:pt x="4778" y="10032"/>
                  </a:lnTo>
                  <a:close/>
                  <a:moveTo>
                    <a:pt x="3582" y="10171"/>
                  </a:moveTo>
                  <a:lnTo>
                    <a:pt x="3582" y="10655"/>
                  </a:lnTo>
                  <a:lnTo>
                    <a:pt x="2448" y="11310"/>
                  </a:lnTo>
                  <a:lnTo>
                    <a:pt x="2448" y="10826"/>
                  </a:lnTo>
                  <a:lnTo>
                    <a:pt x="3582" y="10171"/>
                  </a:lnTo>
                  <a:close/>
                  <a:moveTo>
                    <a:pt x="2389" y="10309"/>
                  </a:moveTo>
                  <a:lnTo>
                    <a:pt x="2389" y="10793"/>
                  </a:lnTo>
                  <a:lnTo>
                    <a:pt x="1253" y="11449"/>
                  </a:lnTo>
                  <a:lnTo>
                    <a:pt x="1253" y="10965"/>
                  </a:lnTo>
                  <a:lnTo>
                    <a:pt x="2389" y="10309"/>
                  </a:lnTo>
                  <a:close/>
                  <a:moveTo>
                    <a:pt x="1195" y="10445"/>
                  </a:moveTo>
                  <a:lnTo>
                    <a:pt x="1195" y="10929"/>
                  </a:lnTo>
                  <a:lnTo>
                    <a:pt x="60" y="11585"/>
                  </a:lnTo>
                  <a:lnTo>
                    <a:pt x="60" y="11101"/>
                  </a:lnTo>
                  <a:lnTo>
                    <a:pt x="1195" y="10445"/>
                  </a:lnTo>
                  <a:close/>
                  <a:moveTo>
                    <a:pt x="3582" y="10723"/>
                  </a:moveTo>
                  <a:lnTo>
                    <a:pt x="3582" y="11204"/>
                  </a:lnTo>
                  <a:lnTo>
                    <a:pt x="2448" y="11860"/>
                  </a:lnTo>
                  <a:lnTo>
                    <a:pt x="2448" y="11379"/>
                  </a:lnTo>
                  <a:lnTo>
                    <a:pt x="3582" y="10723"/>
                  </a:lnTo>
                  <a:close/>
                  <a:moveTo>
                    <a:pt x="2389" y="10860"/>
                  </a:moveTo>
                  <a:lnTo>
                    <a:pt x="2389" y="11343"/>
                  </a:lnTo>
                  <a:lnTo>
                    <a:pt x="1253" y="11999"/>
                  </a:lnTo>
                  <a:lnTo>
                    <a:pt x="1253" y="11516"/>
                  </a:lnTo>
                  <a:lnTo>
                    <a:pt x="2389" y="10860"/>
                  </a:lnTo>
                  <a:close/>
                  <a:moveTo>
                    <a:pt x="1195" y="10998"/>
                  </a:moveTo>
                  <a:lnTo>
                    <a:pt x="1195" y="11482"/>
                  </a:lnTo>
                  <a:lnTo>
                    <a:pt x="60" y="12137"/>
                  </a:lnTo>
                  <a:lnTo>
                    <a:pt x="60" y="11653"/>
                  </a:lnTo>
                  <a:lnTo>
                    <a:pt x="1195" y="10998"/>
                  </a:lnTo>
                  <a:close/>
                  <a:moveTo>
                    <a:pt x="2389" y="11413"/>
                  </a:moveTo>
                  <a:lnTo>
                    <a:pt x="2389" y="11894"/>
                  </a:lnTo>
                  <a:lnTo>
                    <a:pt x="1253" y="12549"/>
                  </a:lnTo>
                  <a:lnTo>
                    <a:pt x="1253" y="12068"/>
                  </a:lnTo>
                  <a:lnTo>
                    <a:pt x="2389" y="11413"/>
                  </a:lnTo>
                  <a:close/>
                  <a:moveTo>
                    <a:pt x="1195" y="11550"/>
                  </a:moveTo>
                  <a:lnTo>
                    <a:pt x="1195" y="12033"/>
                  </a:lnTo>
                  <a:lnTo>
                    <a:pt x="60" y="12689"/>
                  </a:lnTo>
                  <a:lnTo>
                    <a:pt x="60" y="12206"/>
                  </a:lnTo>
                  <a:lnTo>
                    <a:pt x="1195" y="11550"/>
                  </a:lnTo>
                  <a:close/>
                  <a:moveTo>
                    <a:pt x="1195" y="12101"/>
                  </a:moveTo>
                  <a:lnTo>
                    <a:pt x="1195" y="12582"/>
                  </a:lnTo>
                  <a:lnTo>
                    <a:pt x="60" y="13238"/>
                  </a:lnTo>
                  <a:lnTo>
                    <a:pt x="60" y="12757"/>
                  </a:lnTo>
                  <a:lnTo>
                    <a:pt x="1195" y="12101"/>
                  </a:lnTo>
                  <a:close/>
                  <a:moveTo>
                    <a:pt x="9613" y="1"/>
                  </a:moveTo>
                  <a:lnTo>
                    <a:pt x="15" y="5543"/>
                  </a:lnTo>
                  <a:lnTo>
                    <a:pt x="1" y="5550"/>
                  </a:lnTo>
                  <a:lnTo>
                    <a:pt x="1" y="13340"/>
                  </a:lnTo>
                  <a:lnTo>
                    <a:pt x="9613" y="7791"/>
                  </a:lnTo>
                  <a:lnTo>
                    <a:pt x="9613" y="1"/>
                  </a:ln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221"/>
            <p:cNvSpPr/>
            <p:nvPr/>
          </p:nvSpPr>
          <p:spPr>
            <a:xfrm>
              <a:off x="2612625" y="831950"/>
              <a:ext cx="235300" cy="369675"/>
            </a:xfrm>
            <a:custGeom>
              <a:rect b="b" l="l" r="r" t="t"/>
              <a:pathLst>
                <a:path extrusionOk="0" h="14787" w="9412">
                  <a:moveTo>
                    <a:pt x="8979" y="0"/>
                  </a:moveTo>
                  <a:lnTo>
                    <a:pt x="0" y="5368"/>
                  </a:lnTo>
                  <a:lnTo>
                    <a:pt x="0" y="14298"/>
                  </a:lnTo>
                  <a:cubicBezTo>
                    <a:pt x="0" y="14445"/>
                    <a:pt x="52" y="14548"/>
                    <a:pt x="135" y="14596"/>
                  </a:cubicBezTo>
                  <a:lnTo>
                    <a:pt x="409" y="14756"/>
                  </a:lnTo>
                  <a:cubicBezTo>
                    <a:pt x="445" y="14776"/>
                    <a:pt x="485" y="14787"/>
                    <a:pt x="530" y="14787"/>
                  </a:cubicBezTo>
                  <a:cubicBezTo>
                    <a:pt x="592" y="14787"/>
                    <a:pt x="662" y="14767"/>
                    <a:pt x="737" y="14723"/>
                  </a:cubicBezTo>
                  <a:lnTo>
                    <a:pt x="8950" y="9981"/>
                  </a:lnTo>
                  <a:cubicBezTo>
                    <a:pt x="9205" y="9834"/>
                    <a:pt x="9411" y="9476"/>
                    <a:pt x="9411" y="9182"/>
                  </a:cubicBezTo>
                  <a:lnTo>
                    <a:pt x="9411" y="252"/>
                  </a:lnTo>
                  <a:lnTo>
                    <a:pt x="8979"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221"/>
            <p:cNvSpPr/>
            <p:nvPr/>
          </p:nvSpPr>
          <p:spPr>
            <a:xfrm>
              <a:off x="2612625" y="966125"/>
              <a:ext cx="13300" cy="235475"/>
            </a:xfrm>
            <a:custGeom>
              <a:rect b="b" l="l" r="r" t="t"/>
              <a:pathLst>
                <a:path extrusionOk="0" h="9419" w="532">
                  <a:moveTo>
                    <a:pt x="0" y="0"/>
                  </a:moveTo>
                  <a:lnTo>
                    <a:pt x="0" y="8930"/>
                  </a:lnTo>
                  <a:cubicBezTo>
                    <a:pt x="0" y="9078"/>
                    <a:pt x="52" y="9181"/>
                    <a:pt x="135" y="9229"/>
                  </a:cubicBezTo>
                  <a:lnTo>
                    <a:pt x="411" y="9389"/>
                  </a:lnTo>
                  <a:cubicBezTo>
                    <a:pt x="446" y="9410"/>
                    <a:pt x="486" y="9418"/>
                    <a:pt x="531" y="9418"/>
                  </a:cubicBezTo>
                  <a:lnTo>
                    <a:pt x="276" y="9090"/>
                  </a:lnTo>
                  <a:lnTo>
                    <a:pt x="276" y="160"/>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221"/>
            <p:cNvSpPr/>
            <p:nvPr/>
          </p:nvSpPr>
          <p:spPr>
            <a:xfrm>
              <a:off x="2623487" y="840326"/>
              <a:ext cx="225750" cy="359725"/>
            </a:xfrm>
            <a:custGeom>
              <a:rect b="b" l="l" r="r" t="t"/>
              <a:pathLst>
                <a:path extrusionOk="0" h="14389" w="9030">
                  <a:moveTo>
                    <a:pt x="9030" y="0"/>
                  </a:moveTo>
                  <a:lnTo>
                    <a:pt x="1" y="5214"/>
                  </a:lnTo>
                  <a:lnTo>
                    <a:pt x="1" y="14113"/>
                  </a:lnTo>
                  <a:cubicBezTo>
                    <a:pt x="1" y="14285"/>
                    <a:pt x="76" y="14389"/>
                    <a:pt x="202" y="14389"/>
                  </a:cubicBezTo>
                  <a:cubicBezTo>
                    <a:pt x="257" y="14389"/>
                    <a:pt x="319" y="14370"/>
                    <a:pt x="382" y="14334"/>
                  </a:cubicBezTo>
                  <a:lnTo>
                    <a:pt x="8595" y="9591"/>
                  </a:lnTo>
                  <a:cubicBezTo>
                    <a:pt x="8835" y="9452"/>
                    <a:pt x="9030" y="9114"/>
                    <a:pt x="9030" y="8837"/>
                  </a:cubicBezTo>
                  <a:lnTo>
                    <a:pt x="903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221"/>
            <p:cNvSpPr/>
            <p:nvPr/>
          </p:nvSpPr>
          <p:spPr>
            <a:xfrm>
              <a:off x="2791050" y="897650"/>
              <a:ext cx="55325" cy="208675"/>
            </a:xfrm>
            <a:custGeom>
              <a:rect b="b" l="l" r="r" t="t"/>
              <a:pathLst>
                <a:path extrusionOk="0" h="8347" w="2213">
                  <a:moveTo>
                    <a:pt x="2212" y="1"/>
                  </a:moveTo>
                  <a:lnTo>
                    <a:pt x="1" y="1278"/>
                  </a:lnTo>
                  <a:lnTo>
                    <a:pt x="1" y="8346"/>
                  </a:lnTo>
                  <a:lnTo>
                    <a:pt x="1816" y="7298"/>
                  </a:lnTo>
                  <a:cubicBezTo>
                    <a:pt x="2035" y="7173"/>
                    <a:pt x="2212" y="6834"/>
                    <a:pt x="2212" y="6542"/>
                  </a:cubicBezTo>
                  <a:lnTo>
                    <a:pt x="22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221"/>
            <p:cNvSpPr/>
            <p:nvPr/>
          </p:nvSpPr>
          <p:spPr>
            <a:xfrm>
              <a:off x="2790625" y="932125"/>
              <a:ext cx="56350" cy="33500"/>
            </a:xfrm>
            <a:custGeom>
              <a:rect b="b" l="l" r="r" t="t"/>
              <a:pathLst>
                <a:path extrusionOk="0" h="1340" w="2254">
                  <a:moveTo>
                    <a:pt x="2221" y="0"/>
                  </a:moveTo>
                  <a:lnTo>
                    <a:pt x="0" y="1283"/>
                  </a:lnTo>
                  <a:lnTo>
                    <a:pt x="33" y="1339"/>
                  </a:lnTo>
                  <a:lnTo>
                    <a:pt x="2253" y="57"/>
                  </a:lnTo>
                  <a:lnTo>
                    <a:pt x="222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221"/>
            <p:cNvSpPr/>
            <p:nvPr/>
          </p:nvSpPr>
          <p:spPr>
            <a:xfrm>
              <a:off x="2790600" y="967375"/>
              <a:ext cx="56375" cy="33500"/>
            </a:xfrm>
            <a:custGeom>
              <a:rect b="b" l="l" r="r" t="t"/>
              <a:pathLst>
                <a:path extrusionOk="0" h="1340" w="2255">
                  <a:moveTo>
                    <a:pt x="2221" y="1"/>
                  </a:moveTo>
                  <a:lnTo>
                    <a:pt x="0" y="1283"/>
                  </a:lnTo>
                  <a:lnTo>
                    <a:pt x="33" y="1340"/>
                  </a:lnTo>
                  <a:lnTo>
                    <a:pt x="2254" y="57"/>
                  </a:lnTo>
                  <a:lnTo>
                    <a:pt x="22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221"/>
            <p:cNvSpPr/>
            <p:nvPr/>
          </p:nvSpPr>
          <p:spPr>
            <a:xfrm>
              <a:off x="2790700" y="1002575"/>
              <a:ext cx="56350" cy="33525"/>
            </a:xfrm>
            <a:custGeom>
              <a:rect b="b" l="l" r="r" t="t"/>
              <a:pathLst>
                <a:path extrusionOk="0" h="1341" w="2254">
                  <a:moveTo>
                    <a:pt x="2220" y="1"/>
                  </a:moveTo>
                  <a:lnTo>
                    <a:pt x="0" y="1283"/>
                  </a:lnTo>
                  <a:lnTo>
                    <a:pt x="32" y="1340"/>
                  </a:lnTo>
                  <a:lnTo>
                    <a:pt x="2253" y="58"/>
                  </a:lnTo>
                  <a:lnTo>
                    <a:pt x="22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221"/>
            <p:cNvSpPr/>
            <p:nvPr/>
          </p:nvSpPr>
          <p:spPr>
            <a:xfrm>
              <a:off x="2790700" y="1037875"/>
              <a:ext cx="56375" cy="33500"/>
            </a:xfrm>
            <a:custGeom>
              <a:rect b="b" l="l" r="r" t="t"/>
              <a:pathLst>
                <a:path extrusionOk="0" h="1340" w="2255">
                  <a:moveTo>
                    <a:pt x="2221" y="0"/>
                  </a:moveTo>
                  <a:lnTo>
                    <a:pt x="0" y="1283"/>
                  </a:lnTo>
                  <a:lnTo>
                    <a:pt x="34" y="1339"/>
                  </a:lnTo>
                  <a:lnTo>
                    <a:pt x="2254" y="57"/>
                  </a:lnTo>
                  <a:lnTo>
                    <a:pt x="222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221"/>
            <p:cNvSpPr/>
            <p:nvPr/>
          </p:nvSpPr>
          <p:spPr>
            <a:xfrm>
              <a:off x="2620825" y="929725"/>
              <a:ext cx="170250" cy="270150"/>
            </a:xfrm>
            <a:custGeom>
              <a:rect b="b" l="l" r="r" t="t"/>
              <a:pathLst>
                <a:path extrusionOk="0" h="10806" w="6810">
                  <a:moveTo>
                    <a:pt x="6808" y="0"/>
                  </a:moveTo>
                  <a:lnTo>
                    <a:pt x="1" y="3931"/>
                  </a:lnTo>
                  <a:lnTo>
                    <a:pt x="1" y="10465"/>
                  </a:lnTo>
                  <a:cubicBezTo>
                    <a:pt x="1" y="10678"/>
                    <a:pt x="96" y="10805"/>
                    <a:pt x="234" y="10805"/>
                  </a:cubicBezTo>
                  <a:cubicBezTo>
                    <a:pt x="281" y="10805"/>
                    <a:pt x="333" y="10790"/>
                    <a:pt x="388" y="10759"/>
                  </a:cubicBezTo>
                  <a:lnTo>
                    <a:pt x="6810" y="7051"/>
                  </a:lnTo>
                  <a:lnTo>
                    <a:pt x="6808" y="7051"/>
                  </a:lnTo>
                  <a:lnTo>
                    <a:pt x="68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221"/>
            <p:cNvSpPr/>
            <p:nvPr/>
          </p:nvSpPr>
          <p:spPr>
            <a:xfrm>
              <a:off x="2620400" y="897025"/>
              <a:ext cx="226300" cy="131625"/>
            </a:xfrm>
            <a:custGeom>
              <a:rect b="b" l="l" r="r" t="t"/>
              <a:pathLst>
                <a:path extrusionOk="0" h="5265" w="9052">
                  <a:moveTo>
                    <a:pt x="9019" y="0"/>
                  </a:moveTo>
                  <a:lnTo>
                    <a:pt x="0" y="5208"/>
                  </a:lnTo>
                  <a:lnTo>
                    <a:pt x="33" y="5265"/>
                  </a:lnTo>
                  <a:lnTo>
                    <a:pt x="9052" y="57"/>
                  </a:lnTo>
                  <a:lnTo>
                    <a:pt x="9019"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221"/>
            <p:cNvSpPr/>
            <p:nvPr/>
          </p:nvSpPr>
          <p:spPr>
            <a:xfrm>
              <a:off x="2620150" y="993900"/>
              <a:ext cx="58175" cy="70500"/>
            </a:xfrm>
            <a:custGeom>
              <a:rect b="b" l="l" r="r" t="t"/>
              <a:pathLst>
                <a:path extrusionOk="0" h="2820" w="2327">
                  <a:moveTo>
                    <a:pt x="2269" y="98"/>
                  </a:moveTo>
                  <a:lnTo>
                    <a:pt x="2269" y="1444"/>
                  </a:lnTo>
                  <a:lnTo>
                    <a:pt x="57" y="2722"/>
                  </a:lnTo>
                  <a:lnTo>
                    <a:pt x="57" y="1376"/>
                  </a:lnTo>
                  <a:lnTo>
                    <a:pt x="2269" y="98"/>
                  </a:lnTo>
                  <a:close/>
                  <a:moveTo>
                    <a:pt x="2326" y="0"/>
                  </a:moveTo>
                  <a:lnTo>
                    <a:pt x="1" y="1343"/>
                  </a:lnTo>
                  <a:lnTo>
                    <a:pt x="1" y="2820"/>
                  </a:lnTo>
                  <a:lnTo>
                    <a:pt x="2326" y="1476"/>
                  </a:lnTo>
                  <a:lnTo>
                    <a:pt x="2326"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221"/>
            <p:cNvSpPr/>
            <p:nvPr/>
          </p:nvSpPr>
          <p:spPr>
            <a:xfrm>
              <a:off x="2676875" y="961100"/>
              <a:ext cx="58200" cy="70525"/>
            </a:xfrm>
            <a:custGeom>
              <a:rect b="b" l="l" r="r" t="t"/>
              <a:pathLst>
                <a:path extrusionOk="0" h="2821" w="2328">
                  <a:moveTo>
                    <a:pt x="2269" y="100"/>
                  </a:moveTo>
                  <a:lnTo>
                    <a:pt x="2269" y="1446"/>
                  </a:lnTo>
                  <a:lnTo>
                    <a:pt x="57" y="2724"/>
                  </a:lnTo>
                  <a:lnTo>
                    <a:pt x="57" y="1378"/>
                  </a:lnTo>
                  <a:lnTo>
                    <a:pt x="2269" y="100"/>
                  </a:lnTo>
                  <a:close/>
                  <a:moveTo>
                    <a:pt x="2327" y="1"/>
                  </a:moveTo>
                  <a:lnTo>
                    <a:pt x="0" y="1344"/>
                  </a:lnTo>
                  <a:lnTo>
                    <a:pt x="0" y="2820"/>
                  </a:lnTo>
                  <a:lnTo>
                    <a:pt x="2327" y="1477"/>
                  </a:lnTo>
                  <a:lnTo>
                    <a:pt x="2327"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221"/>
            <p:cNvSpPr/>
            <p:nvPr/>
          </p:nvSpPr>
          <p:spPr>
            <a:xfrm>
              <a:off x="2733625" y="928350"/>
              <a:ext cx="58200" cy="70550"/>
            </a:xfrm>
            <a:custGeom>
              <a:rect b="b" l="l" r="r" t="t"/>
              <a:pathLst>
                <a:path extrusionOk="0" h="2822" w="2328">
                  <a:moveTo>
                    <a:pt x="2269" y="101"/>
                  </a:moveTo>
                  <a:lnTo>
                    <a:pt x="2269" y="1445"/>
                  </a:lnTo>
                  <a:lnTo>
                    <a:pt x="57" y="2723"/>
                  </a:lnTo>
                  <a:lnTo>
                    <a:pt x="57" y="1377"/>
                  </a:lnTo>
                  <a:lnTo>
                    <a:pt x="2269" y="101"/>
                  </a:lnTo>
                  <a:close/>
                  <a:moveTo>
                    <a:pt x="2328" y="1"/>
                  </a:moveTo>
                  <a:lnTo>
                    <a:pt x="1" y="1345"/>
                  </a:lnTo>
                  <a:lnTo>
                    <a:pt x="1" y="2821"/>
                  </a:lnTo>
                  <a:lnTo>
                    <a:pt x="2328" y="1477"/>
                  </a:lnTo>
                  <a:lnTo>
                    <a:pt x="2328"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221"/>
            <p:cNvSpPr/>
            <p:nvPr/>
          </p:nvSpPr>
          <p:spPr>
            <a:xfrm>
              <a:off x="2620150" y="1029150"/>
              <a:ext cx="58175" cy="70550"/>
            </a:xfrm>
            <a:custGeom>
              <a:rect b="b" l="l" r="r" t="t"/>
              <a:pathLst>
                <a:path extrusionOk="0" h="2822" w="2327">
                  <a:moveTo>
                    <a:pt x="2269" y="98"/>
                  </a:moveTo>
                  <a:lnTo>
                    <a:pt x="2269" y="1445"/>
                  </a:lnTo>
                  <a:lnTo>
                    <a:pt x="57" y="2723"/>
                  </a:lnTo>
                  <a:lnTo>
                    <a:pt x="57" y="1377"/>
                  </a:lnTo>
                  <a:lnTo>
                    <a:pt x="2269" y="98"/>
                  </a:lnTo>
                  <a:close/>
                  <a:moveTo>
                    <a:pt x="2326" y="0"/>
                  </a:moveTo>
                  <a:lnTo>
                    <a:pt x="1" y="1344"/>
                  </a:lnTo>
                  <a:lnTo>
                    <a:pt x="1" y="2821"/>
                  </a:lnTo>
                  <a:lnTo>
                    <a:pt x="2326" y="1477"/>
                  </a:lnTo>
                  <a:lnTo>
                    <a:pt x="2326"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221"/>
            <p:cNvSpPr/>
            <p:nvPr/>
          </p:nvSpPr>
          <p:spPr>
            <a:xfrm>
              <a:off x="2676875" y="996400"/>
              <a:ext cx="58200" cy="70525"/>
            </a:xfrm>
            <a:custGeom>
              <a:rect b="b" l="l" r="r" t="t"/>
              <a:pathLst>
                <a:path extrusionOk="0" h="2821" w="2328">
                  <a:moveTo>
                    <a:pt x="2269" y="99"/>
                  </a:moveTo>
                  <a:lnTo>
                    <a:pt x="2269" y="1445"/>
                  </a:lnTo>
                  <a:lnTo>
                    <a:pt x="57" y="2723"/>
                  </a:lnTo>
                  <a:lnTo>
                    <a:pt x="57" y="1376"/>
                  </a:lnTo>
                  <a:lnTo>
                    <a:pt x="2269" y="99"/>
                  </a:lnTo>
                  <a:close/>
                  <a:moveTo>
                    <a:pt x="2327" y="0"/>
                  </a:moveTo>
                  <a:lnTo>
                    <a:pt x="0" y="1344"/>
                  </a:lnTo>
                  <a:lnTo>
                    <a:pt x="0" y="2821"/>
                  </a:lnTo>
                  <a:lnTo>
                    <a:pt x="2327" y="1478"/>
                  </a:lnTo>
                  <a:lnTo>
                    <a:pt x="2327"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221"/>
            <p:cNvSpPr/>
            <p:nvPr/>
          </p:nvSpPr>
          <p:spPr>
            <a:xfrm>
              <a:off x="2733625" y="963650"/>
              <a:ext cx="58200" cy="70525"/>
            </a:xfrm>
            <a:custGeom>
              <a:rect b="b" l="l" r="r" t="t"/>
              <a:pathLst>
                <a:path extrusionOk="0" h="2821" w="2328">
                  <a:moveTo>
                    <a:pt x="2269" y="99"/>
                  </a:moveTo>
                  <a:lnTo>
                    <a:pt x="2269" y="1445"/>
                  </a:lnTo>
                  <a:lnTo>
                    <a:pt x="57" y="2723"/>
                  </a:lnTo>
                  <a:lnTo>
                    <a:pt x="57" y="1376"/>
                  </a:lnTo>
                  <a:lnTo>
                    <a:pt x="2269" y="99"/>
                  </a:lnTo>
                  <a:close/>
                  <a:moveTo>
                    <a:pt x="2328" y="1"/>
                  </a:moveTo>
                  <a:lnTo>
                    <a:pt x="1" y="1344"/>
                  </a:lnTo>
                  <a:lnTo>
                    <a:pt x="1" y="2821"/>
                  </a:lnTo>
                  <a:lnTo>
                    <a:pt x="2328" y="1477"/>
                  </a:lnTo>
                  <a:lnTo>
                    <a:pt x="2328"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221"/>
            <p:cNvSpPr/>
            <p:nvPr/>
          </p:nvSpPr>
          <p:spPr>
            <a:xfrm>
              <a:off x="2620150" y="1064425"/>
              <a:ext cx="58175" cy="70525"/>
            </a:xfrm>
            <a:custGeom>
              <a:rect b="b" l="l" r="r" t="t"/>
              <a:pathLst>
                <a:path extrusionOk="0" h="2821" w="2327">
                  <a:moveTo>
                    <a:pt x="2269" y="100"/>
                  </a:moveTo>
                  <a:lnTo>
                    <a:pt x="2269" y="1446"/>
                  </a:lnTo>
                  <a:lnTo>
                    <a:pt x="57" y="2723"/>
                  </a:lnTo>
                  <a:lnTo>
                    <a:pt x="57" y="1377"/>
                  </a:lnTo>
                  <a:lnTo>
                    <a:pt x="2269" y="100"/>
                  </a:lnTo>
                  <a:close/>
                  <a:moveTo>
                    <a:pt x="2326" y="1"/>
                  </a:moveTo>
                  <a:lnTo>
                    <a:pt x="1" y="1344"/>
                  </a:lnTo>
                  <a:lnTo>
                    <a:pt x="1" y="2820"/>
                  </a:lnTo>
                  <a:lnTo>
                    <a:pt x="2326" y="1477"/>
                  </a:lnTo>
                  <a:lnTo>
                    <a:pt x="2326"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221"/>
            <p:cNvSpPr/>
            <p:nvPr/>
          </p:nvSpPr>
          <p:spPr>
            <a:xfrm>
              <a:off x="2676875" y="1031675"/>
              <a:ext cx="58200" cy="70525"/>
            </a:xfrm>
            <a:custGeom>
              <a:rect b="b" l="l" r="r" t="t"/>
              <a:pathLst>
                <a:path extrusionOk="0" h="2821" w="2328">
                  <a:moveTo>
                    <a:pt x="2269" y="99"/>
                  </a:moveTo>
                  <a:lnTo>
                    <a:pt x="2269" y="1445"/>
                  </a:lnTo>
                  <a:lnTo>
                    <a:pt x="57" y="2722"/>
                  </a:lnTo>
                  <a:lnTo>
                    <a:pt x="57" y="1376"/>
                  </a:lnTo>
                  <a:lnTo>
                    <a:pt x="2269" y="99"/>
                  </a:lnTo>
                  <a:close/>
                  <a:moveTo>
                    <a:pt x="2327" y="1"/>
                  </a:moveTo>
                  <a:lnTo>
                    <a:pt x="0" y="1344"/>
                  </a:lnTo>
                  <a:lnTo>
                    <a:pt x="0" y="2820"/>
                  </a:lnTo>
                  <a:lnTo>
                    <a:pt x="2327" y="1478"/>
                  </a:lnTo>
                  <a:lnTo>
                    <a:pt x="2327"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221"/>
            <p:cNvSpPr/>
            <p:nvPr/>
          </p:nvSpPr>
          <p:spPr>
            <a:xfrm>
              <a:off x="2733625" y="998925"/>
              <a:ext cx="58200" cy="70525"/>
            </a:xfrm>
            <a:custGeom>
              <a:rect b="b" l="l" r="r" t="t"/>
              <a:pathLst>
                <a:path extrusionOk="0" h="2821" w="2328">
                  <a:moveTo>
                    <a:pt x="2269" y="98"/>
                  </a:moveTo>
                  <a:lnTo>
                    <a:pt x="2269" y="1445"/>
                  </a:lnTo>
                  <a:lnTo>
                    <a:pt x="57" y="2722"/>
                  </a:lnTo>
                  <a:lnTo>
                    <a:pt x="57" y="1377"/>
                  </a:lnTo>
                  <a:lnTo>
                    <a:pt x="2269" y="98"/>
                  </a:lnTo>
                  <a:close/>
                  <a:moveTo>
                    <a:pt x="2328" y="0"/>
                  </a:moveTo>
                  <a:lnTo>
                    <a:pt x="1" y="1344"/>
                  </a:lnTo>
                  <a:lnTo>
                    <a:pt x="1" y="2820"/>
                  </a:lnTo>
                  <a:lnTo>
                    <a:pt x="2328" y="1477"/>
                  </a:lnTo>
                  <a:lnTo>
                    <a:pt x="2328"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221"/>
            <p:cNvSpPr/>
            <p:nvPr/>
          </p:nvSpPr>
          <p:spPr>
            <a:xfrm>
              <a:off x="2620150" y="1099725"/>
              <a:ext cx="58175" cy="70500"/>
            </a:xfrm>
            <a:custGeom>
              <a:rect b="b" l="l" r="r" t="t"/>
              <a:pathLst>
                <a:path extrusionOk="0" h="2820" w="2327">
                  <a:moveTo>
                    <a:pt x="2269" y="98"/>
                  </a:moveTo>
                  <a:lnTo>
                    <a:pt x="2269" y="1445"/>
                  </a:lnTo>
                  <a:lnTo>
                    <a:pt x="57" y="2722"/>
                  </a:lnTo>
                  <a:lnTo>
                    <a:pt x="57" y="1376"/>
                  </a:lnTo>
                  <a:lnTo>
                    <a:pt x="2269" y="98"/>
                  </a:lnTo>
                  <a:close/>
                  <a:moveTo>
                    <a:pt x="2326" y="0"/>
                  </a:moveTo>
                  <a:lnTo>
                    <a:pt x="1" y="1343"/>
                  </a:lnTo>
                  <a:lnTo>
                    <a:pt x="1" y="2820"/>
                  </a:lnTo>
                  <a:lnTo>
                    <a:pt x="2326" y="1477"/>
                  </a:lnTo>
                  <a:lnTo>
                    <a:pt x="2326"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221"/>
            <p:cNvSpPr/>
            <p:nvPr/>
          </p:nvSpPr>
          <p:spPr>
            <a:xfrm>
              <a:off x="2676875" y="1066950"/>
              <a:ext cx="58200" cy="70550"/>
            </a:xfrm>
            <a:custGeom>
              <a:rect b="b" l="l" r="r" t="t"/>
              <a:pathLst>
                <a:path extrusionOk="0" h="2822" w="2328">
                  <a:moveTo>
                    <a:pt x="2269" y="99"/>
                  </a:moveTo>
                  <a:lnTo>
                    <a:pt x="2269" y="1445"/>
                  </a:lnTo>
                  <a:lnTo>
                    <a:pt x="57" y="2724"/>
                  </a:lnTo>
                  <a:lnTo>
                    <a:pt x="57" y="1377"/>
                  </a:lnTo>
                  <a:lnTo>
                    <a:pt x="2269" y="99"/>
                  </a:lnTo>
                  <a:close/>
                  <a:moveTo>
                    <a:pt x="2327" y="1"/>
                  </a:moveTo>
                  <a:lnTo>
                    <a:pt x="0" y="1345"/>
                  </a:lnTo>
                  <a:lnTo>
                    <a:pt x="0" y="2822"/>
                  </a:lnTo>
                  <a:lnTo>
                    <a:pt x="2327" y="1477"/>
                  </a:lnTo>
                  <a:lnTo>
                    <a:pt x="2327"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221"/>
            <p:cNvSpPr/>
            <p:nvPr/>
          </p:nvSpPr>
          <p:spPr>
            <a:xfrm>
              <a:off x="2733625" y="1034175"/>
              <a:ext cx="58200" cy="70550"/>
            </a:xfrm>
            <a:custGeom>
              <a:rect b="b" l="l" r="r" t="t"/>
              <a:pathLst>
                <a:path extrusionOk="0" h="2822" w="2328">
                  <a:moveTo>
                    <a:pt x="2269" y="101"/>
                  </a:moveTo>
                  <a:lnTo>
                    <a:pt x="2269" y="1446"/>
                  </a:lnTo>
                  <a:lnTo>
                    <a:pt x="57" y="2724"/>
                  </a:lnTo>
                  <a:lnTo>
                    <a:pt x="57" y="1378"/>
                  </a:lnTo>
                  <a:lnTo>
                    <a:pt x="2269" y="101"/>
                  </a:lnTo>
                  <a:close/>
                  <a:moveTo>
                    <a:pt x="2328" y="1"/>
                  </a:moveTo>
                  <a:lnTo>
                    <a:pt x="1" y="1345"/>
                  </a:lnTo>
                  <a:lnTo>
                    <a:pt x="1" y="2821"/>
                  </a:lnTo>
                  <a:lnTo>
                    <a:pt x="2328" y="1477"/>
                  </a:lnTo>
                  <a:lnTo>
                    <a:pt x="2328"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221"/>
            <p:cNvSpPr/>
            <p:nvPr/>
          </p:nvSpPr>
          <p:spPr>
            <a:xfrm>
              <a:off x="2620150" y="1135025"/>
              <a:ext cx="58175" cy="65475"/>
            </a:xfrm>
            <a:custGeom>
              <a:rect b="b" l="l" r="r" t="t"/>
              <a:pathLst>
                <a:path extrusionOk="0" h="2619" w="2327">
                  <a:moveTo>
                    <a:pt x="2269" y="97"/>
                  </a:moveTo>
                  <a:lnTo>
                    <a:pt x="2269" y="1443"/>
                  </a:lnTo>
                  <a:lnTo>
                    <a:pt x="407" y="2518"/>
                  </a:lnTo>
                  <a:cubicBezTo>
                    <a:pt x="357" y="2547"/>
                    <a:pt x="309" y="2561"/>
                    <a:pt x="265" y="2561"/>
                  </a:cubicBezTo>
                  <a:cubicBezTo>
                    <a:pt x="234" y="2561"/>
                    <a:pt x="204" y="2554"/>
                    <a:pt x="178" y="2538"/>
                  </a:cubicBezTo>
                  <a:cubicBezTo>
                    <a:pt x="101" y="2494"/>
                    <a:pt x="57" y="2388"/>
                    <a:pt x="57" y="2246"/>
                  </a:cubicBezTo>
                  <a:lnTo>
                    <a:pt x="57" y="1375"/>
                  </a:lnTo>
                  <a:lnTo>
                    <a:pt x="2269" y="97"/>
                  </a:lnTo>
                  <a:close/>
                  <a:moveTo>
                    <a:pt x="2326" y="1"/>
                  </a:moveTo>
                  <a:lnTo>
                    <a:pt x="1" y="1344"/>
                  </a:lnTo>
                  <a:lnTo>
                    <a:pt x="1" y="2247"/>
                  </a:lnTo>
                  <a:cubicBezTo>
                    <a:pt x="1" y="2409"/>
                    <a:pt x="55" y="2533"/>
                    <a:pt x="151" y="2589"/>
                  </a:cubicBezTo>
                  <a:cubicBezTo>
                    <a:pt x="185" y="2609"/>
                    <a:pt x="224" y="2619"/>
                    <a:pt x="265" y="2619"/>
                  </a:cubicBezTo>
                  <a:cubicBezTo>
                    <a:pt x="319" y="2619"/>
                    <a:pt x="378" y="2602"/>
                    <a:pt x="436" y="2568"/>
                  </a:cubicBezTo>
                  <a:lnTo>
                    <a:pt x="2326" y="1477"/>
                  </a:lnTo>
                  <a:lnTo>
                    <a:pt x="2326" y="1"/>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221"/>
            <p:cNvSpPr/>
            <p:nvPr/>
          </p:nvSpPr>
          <p:spPr>
            <a:xfrm>
              <a:off x="2676875" y="1102250"/>
              <a:ext cx="58200" cy="70525"/>
            </a:xfrm>
            <a:custGeom>
              <a:rect b="b" l="l" r="r" t="t"/>
              <a:pathLst>
                <a:path extrusionOk="0" h="2821" w="2328">
                  <a:moveTo>
                    <a:pt x="2269" y="98"/>
                  </a:moveTo>
                  <a:lnTo>
                    <a:pt x="2269" y="1444"/>
                  </a:lnTo>
                  <a:lnTo>
                    <a:pt x="57" y="2722"/>
                  </a:lnTo>
                  <a:lnTo>
                    <a:pt x="57" y="1376"/>
                  </a:lnTo>
                  <a:lnTo>
                    <a:pt x="2269" y="98"/>
                  </a:lnTo>
                  <a:close/>
                  <a:moveTo>
                    <a:pt x="2327" y="0"/>
                  </a:moveTo>
                  <a:lnTo>
                    <a:pt x="0" y="1344"/>
                  </a:lnTo>
                  <a:lnTo>
                    <a:pt x="0" y="2820"/>
                  </a:lnTo>
                  <a:lnTo>
                    <a:pt x="2327" y="1477"/>
                  </a:lnTo>
                  <a:lnTo>
                    <a:pt x="2327"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221"/>
            <p:cNvSpPr/>
            <p:nvPr/>
          </p:nvSpPr>
          <p:spPr>
            <a:xfrm>
              <a:off x="2733625" y="1069500"/>
              <a:ext cx="58200" cy="70500"/>
            </a:xfrm>
            <a:custGeom>
              <a:rect b="b" l="l" r="r" t="t"/>
              <a:pathLst>
                <a:path extrusionOk="0" h="2820" w="2328">
                  <a:moveTo>
                    <a:pt x="2269" y="98"/>
                  </a:moveTo>
                  <a:lnTo>
                    <a:pt x="2269" y="1445"/>
                  </a:lnTo>
                  <a:lnTo>
                    <a:pt x="57" y="2722"/>
                  </a:lnTo>
                  <a:lnTo>
                    <a:pt x="57" y="1375"/>
                  </a:lnTo>
                  <a:lnTo>
                    <a:pt x="2269" y="98"/>
                  </a:lnTo>
                  <a:close/>
                  <a:moveTo>
                    <a:pt x="2328" y="0"/>
                  </a:moveTo>
                  <a:lnTo>
                    <a:pt x="1" y="1343"/>
                  </a:lnTo>
                  <a:lnTo>
                    <a:pt x="1" y="2820"/>
                  </a:lnTo>
                  <a:lnTo>
                    <a:pt x="2328" y="1477"/>
                  </a:lnTo>
                  <a:lnTo>
                    <a:pt x="2328" y="0"/>
                  </a:ln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221"/>
            <p:cNvSpPr/>
            <p:nvPr/>
          </p:nvSpPr>
          <p:spPr>
            <a:xfrm>
              <a:off x="2619525" y="838250"/>
              <a:ext cx="228450" cy="363400"/>
            </a:xfrm>
            <a:custGeom>
              <a:rect b="b" l="l" r="r" t="t"/>
              <a:pathLst>
                <a:path extrusionOk="0" h="14536" w="9138">
                  <a:moveTo>
                    <a:pt x="9030" y="185"/>
                  </a:moveTo>
                  <a:lnTo>
                    <a:pt x="9030" y="8930"/>
                  </a:lnTo>
                  <a:cubicBezTo>
                    <a:pt x="9030" y="9185"/>
                    <a:pt x="8843" y="9509"/>
                    <a:pt x="8622" y="9637"/>
                  </a:cubicBezTo>
                  <a:lnTo>
                    <a:pt x="409" y="14381"/>
                  </a:lnTo>
                  <a:cubicBezTo>
                    <a:pt x="353" y="14413"/>
                    <a:pt x="301" y="14429"/>
                    <a:pt x="256" y="14429"/>
                  </a:cubicBezTo>
                  <a:cubicBezTo>
                    <a:pt x="122" y="14429"/>
                    <a:pt x="107" y="14273"/>
                    <a:pt x="107" y="14206"/>
                  </a:cubicBezTo>
                  <a:lnTo>
                    <a:pt x="107" y="5338"/>
                  </a:lnTo>
                  <a:lnTo>
                    <a:pt x="9030" y="185"/>
                  </a:lnTo>
                  <a:close/>
                  <a:moveTo>
                    <a:pt x="9135" y="0"/>
                  </a:moveTo>
                  <a:lnTo>
                    <a:pt x="0" y="5276"/>
                  </a:lnTo>
                  <a:lnTo>
                    <a:pt x="0" y="14206"/>
                  </a:lnTo>
                  <a:cubicBezTo>
                    <a:pt x="0" y="14415"/>
                    <a:pt x="104" y="14535"/>
                    <a:pt x="255" y="14535"/>
                  </a:cubicBezTo>
                  <a:cubicBezTo>
                    <a:pt x="317" y="14535"/>
                    <a:pt x="387" y="14515"/>
                    <a:pt x="462" y="14471"/>
                  </a:cubicBezTo>
                  <a:lnTo>
                    <a:pt x="8675" y="9729"/>
                  </a:lnTo>
                  <a:cubicBezTo>
                    <a:pt x="8931" y="9582"/>
                    <a:pt x="9138" y="9224"/>
                    <a:pt x="9138" y="8930"/>
                  </a:cubicBezTo>
                  <a:lnTo>
                    <a:pt x="913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221"/>
            <p:cNvSpPr/>
            <p:nvPr/>
          </p:nvSpPr>
          <p:spPr>
            <a:xfrm>
              <a:off x="2612625" y="815675"/>
              <a:ext cx="235300" cy="154500"/>
            </a:xfrm>
            <a:custGeom>
              <a:rect b="b" l="l" r="r" t="t"/>
              <a:pathLst>
                <a:path extrusionOk="0" h="6180" w="9412">
                  <a:moveTo>
                    <a:pt x="8882" y="0"/>
                  </a:moveTo>
                  <a:cubicBezTo>
                    <a:pt x="8820" y="0"/>
                    <a:pt x="8750" y="20"/>
                    <a:pt x="8676" y="63"/>
                  </a:cubicBezTo>
                  <a:lnTo>
                    <a:pt x="463" y="4806"/>
                  </a:lnTo>
                  <a:cubicBezTo>
                    <a:pt x="207" y="4953"/>
                    <a:pt x="0" y="5311"/>
                    <a:pt x="0" y="5605"/>
                  </a:cubicBezTo>
                  <a:lnTo>
                    <a:pt x="0" y="6019"/>
                  </a:lnTo>
                  <a:lnTo>
                    <a:pt x="276" y="6179"/>
                  </a:lnTo>
                  <a:lnTo>
                    <a:pt x="9411" y="903"/>
                  </a:lnTo>
                  <a:lnTo>
                    <a:pt x="9411" y="489"/>
                  </a:lnTo>
                  <a:cubicBezTo>
                    <a:pt x="9411" y="344"/>
                    <a:pt x="9360" y="240"/>
                    <a:pt x="9277" y="191"/>
                  </a:cubicBezTo>
                  <a:cubicBezTo>
                    <a:pt x="9202" y="145"/>
                    <a:pt x="9081" y="80"/>
                    <a:pt x="9007" y="34"/>
                  </a:cubicBezTo>
                  <a:cubicBezTo>
                    <a:pt x="8971" y="12"/>
                    <a:pt x="8929" y="0"/>
                    <a:pt x="88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221"/>
            <p:cNvSpPr/>
            <p:nvPr/>
          </p:nvSpPr>
          <p:spPr>
            <a:xfrm>
              <a:off x="2619525" y="819650"/>
              <a:ext cx="228450" cy="150525"/>
            </a:xfrm>
            <a:custGeom>
              <a:rect b="b" l="l" r="r" t="t"/>
              <a:pathLst>
                <a:path extrusionOk="0" h="6021" w="9138">
                  <a:moveTo>
                    <a:pt x="8881" y="1"/>
                  </a:moveTo>
                  <a:cubicBezTo>
                    <a:pt x="8819" y="1"/>
                    <a:pt x="8749" y="21"/>
                    <a:pt x="8675" y="64"/>
                  </a:cubicBezTo>
                  <a:lnTo>
                    <a:pt x="462" y="4807"/>
                  </a:lnTo>
                  <a:cubicBezTo>
                    <a:pt x="207" y="4954"/>
                    <a:pt x="0" y="5312"/>
                    <a:pt x="0" y="5606"/>
                  </a:cubicBezTo>
                  <a:lnTo>
                    <a:pt x="0" y="6020"/>
                  </a:lnTo>
                  <a:lnTo>
                    <a:pt x="9138" y="744"/>
                  </a:lnTo>
                  <a:lnTo>
                    <a:pt x="9138" y="330"/>
                  </a:lnTo>
                  <a:cubicBezTo>
                    <a:pt x="9138" y="121"/>
                    <a:pt x="9033" y="1"/>
                    <a:pt x="8881"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221"/>
            <p:cNvSpPr/>
            <p:nvPr/>
          </p:nvSpPr>
          <p:spPr>
            <a:xfrm>
              <a:off x="2619525" y="819650"/>
              <a:ext cx="228450" cy="150525"/>
            </a:xfrm>
            <a:custGeom>
              <a:rect b="b" l="l" r="r" t="t"/>
              <a:pathLst>
                <a:path extrusionOk="0" h="6021" w="9138">
                  <a:moveTo>
                    <a:pt x="8881" y="1"/>
                  </a:moveTo>
                  <a:cubicBezTo>
                    <a:pt x="8819" y="1"/>
                    <a:pt x="8749" y="21"/>
                    <a:pt x="8675" y="64"/>
                  </a:cubicBezTo>
                  <a:lnTo>
                    <a:pt x="462" y="4807"/>
                  </a:lnTo>
                  <a:cubicBezTo>
                    <a:pt x="207" y="4954"/>
                    <a:pt x="0" y="5312"/>
                    <a:pt x="0" y="5606"/>
                  </a:cubicBezTo>
                  <a:lnTo>
                    <a:pt x="0" y="6020"/>
                  </a:lnTo>
                  <a:lnTo>
                    <a:pt x="9138" y="744"/>
                  </a:lnTo>
                  <a:lnTo>
                    <a:pt x="9138" y="330"/>
                  </a:lnTo>
                  <a:cubicBezTo>
                    <a:pt x="9138" y="121"/>
                    <a:pt x="9033" y="1"/>
                    <a:pt x="8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221"/>
            <p:cNvSpPr/>
            <p:nvPr/>
          </p:nvSpPr>
          <p:spPr>
            <a:xfrm>
              <a:off x="2615975" y="815675"/>
              <a:ext cx="228725" cy="132775"/>
            </a:xfrm>
            <a:custGeom>
              <a:rect b="b" l="l" r="r" t="t"/>
              <a:pathLst>
                <a:path extrusionOk="0" h="5311" w="9149">
                  <a:moveTo>
                    <a:pt x="8745" y="1"/>
                  </a:moveTo>
                  <a:cubicBezTo>
                    <a:pt x="8684" y="1"/>
                    <a:pt x="8614" y="21"/>
                    <a:pt x="8540" y="63"/>
                  </a:cubicBezTo>
                  <a:lnTo>
                    <a:pt x="329" y="4806"/>
                  </a:lnTo>
                  <a:cubicBezTo>
                    <a:pt x="200" y="4879"/>
                    <a:pt x="84" y="5007"/>
                    <a:pt x="1" y="5152"/>
                  </a:cubicBezTo>
                  <a:lnTo>
                    <a:pt x="277" y="5311"/>
                  </a:lnTo>
                  <a:cubicBezTo>
                    <a:pt x="361" y="5166"/>
                    <a:pt x="476" y="5039"/>
                    <a:pt x="604" y="4966"/>
                  </a:cubicBezTo>
                  <a:lnTo>
                    <a:pt x="8816" y="223"/>
                  </a:lnTo>
                  <a:cubicBezTo>
                    <a:pt x="8890" y="180"/>
                    <a:pt x="8959" y="160"/>
                    <a:pt x="9021" y="160"/>
                  </a:cubicBezTo>
                  <a:cubicBezTo>
                    <a:pt x="9069" y="160"/>
                    <a:pt x="9112" y="172"/>
                    <a:pt x="9148" y="195"/>
                  </a:cubicBezTo>
                  <a:cubicBezTo>
                    <a:pt x="9147" y="194"/>
                    <a:pt x="9146" y="192"/>
                    <a:pt x="9144" y="192"/>
                  </a:cubicBezTo>
                  <a:cubicBezTo>
                    <a:pt x="9066" y="146"/>
                    <a:pt x="8947" y="81"/>
                    <a:pt x="8871" y="35"/>
                  </a:cubicBezTo>
                  <a:cubicBezTo>
                    <a:pt x="8835" y="12"/>
                    <a:pt x="8793" y="1"/>
                    <a:pt x="8745"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221"/>
            <p:cNvSpPr/>
            <p:nvPr/>
          </p:nvSpPr>
          <p:spPr>
            <a:xfrm>
              <a:off x="2615975" y="815675"/>
              <a:ext cx="228725" cy="132775"/>
            </a:xfrm>
            <a:custGeom>
              <a:rect b="b" l="l" r="r" t="t"/>
              <a:pathLst>
                <a:path extrusionOk="0" h="5311" w="9149">
                  <a:moveTo>
                    <a:pt x="8745" y="1"/>
                  </a:moveTo>
                  <a:cubicBezTo>
                    <a:pt x="8684" y="1"/>
                    <a:pt x="8614" y="21"/>
                    <a:pt x="8540" y="63"/>
                  </a:cubicBezTo>
                  <a:lnTo>
                    <a:pt x="329" y="4806"/>
                  </a:lnTo>
                  <a:cubicBezTo>
                    <a:pt x="200" y="4879"/>
                    <a:pt x="84" y="5007"/>
                    <a:pt x="1" y="5152"/>
                  </a:cubicBezTo>
                  <a:lnTo>
                    <a:pt x="277" y="5311"/>
                  </a:lnTo>
                  <a:cubicBezTo>
                    <a:pt x="361" y="5166"/>
                    <a:pt x="476" y="5039"/>
                    <a:pt x="604" y="4966"/>
                  </a:cubicBezTo>
                  <a:lnTo>
                    <a:pt x="8816" y="223"/>
                  </a:lnTo>
                  <a:cubicBezTo>
                    <a:pt x="8890" y="180"/>
                    <a:pt x="8959" y="160"/>
                    <a:pt x="9021" y="160"/>
                  </a:cubicBezTo>
                  <a:cubicBezTo>
                    <a:pt x="9069" y="160"/>
                    <a:pt x="9112" y="172"/>
                    <a:pt x="9148" y="195"/>
                  </a:cubicBezTo>
                  <a:cubicBezTo>
                    <a:pt x="9147" y="194"/>
                    <a:pt x="9146" y="192"/>
                    <a:pt x="9144" y="192"/>
                  </a:cubicBezTo>
                  <a:cubicBezTo>
                    <a:pt x="9066" y="146"/>
                    <a:pt x="8947" y="81"/>
                    <a:pt x="8871" y="35"/>
                  </a:cubicBezTo>
                  <a:cubicBezTo>
                    <a:pt x="8835" y="12"/>
                    <a:pt x="8793" y="1"/>
                    <a:pt x="87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221"/>
            <p:cNvSpPr/>
            <p:nvPr/>
          </p:nvSpPr>
          <p:spPr>
            <a:xfrm>
              <a:off x="2803600" y="845275"/>
              <a:ext cx="8100" cy="10425"/>
            </a:xfrm>
            <a:custGeom>
              <a:rect b="b" l="l" r="r" t="t"/>
              <a:pathLst>
                <a:path extrusionOk="0" h="417" w="324">
                  <a:moveTo>
                    <a:pt x="233" y="0"/>
                  </a:moveTo>
                  <a:cubicBezTo>
                    <a:pt x="212" y="0"/>
                    <a:pt x="187" y="8"/>
                    <a:pt x="162" y="23"/>
                  </a:cubicBezTo>
                  <a:cubicBezTo>
                    <a:pt x="73" y="74"/>
                    <a:pt x="1" y="199"/>
                    <a:pt x="1" y="301"/>
                  </a:cubicBezTo>
                  <a:cubicBezTo>
                    <a:pt x="1" y="375"/>
                    <a:pt x="37" y="417"/>
                    <a:pt x="90" y="417"/>
                  </a:cubicBezTo>
                  <a:cubicBezTo>
                    <a:pt x="111" y="417"/>
                    <a:pt x="136" y="409"/>
                    <a:pt x="162" y="394"/>
                  </a:cubicBezTo>
                  <a:cubicBezTo>
                    <a:pt x="252" y="343"/>
                    <a:pt x="324" y="218"/>
                    <a:pt x="324" y="116"/>
                  </a:cubicBezTo>
                  <a:cubicBezTo>
                    <a:pt x="322" y="43"/>
                    <a:pt x="286" y="0"/>
                    <a:pt x="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221"/>
            <p:cNvSpPr/>
            <p:nvPr/>
          </p:nvSpPr>
          <p:spPr>
            <a:xfrm>
              <a:off x="2817675" y="837150"/>
              <a:ext cx="8100" cy="10425"/>
            </a:xfrm>
            <a:custGeom>
              <a:rect b="b" l="l" r="r" t="t"/>
              <a:pathLst>
                <a:path extrusionOk="0" h="417" w="324">
                  <a:moveTo>
                    <a:pt x="234" y="0"/>
                  </a:moveTo>
                  <a:cubicBezTo>
                    <a:pt x="212" y="0"/>
                    <a:pt x="188" y="7"/>
                    <a:pt x="161" y="22"/>
                  </a:cubicBezTo>
                  <a:cubicBezTo>
                    <a:pt x="73" y="74"/>
                    <a:pt x="0" y="199"/>
                    <a:pt x="0" y="301"/>
                  </a:cubicBezTo>
                  <a:cubicBezTo>
                    <a:pt x="0" y="374"/>
                    <a:pt x="37" y="416"/>
                    <a:pt x="89" y="416"/>
                  </a:cubicBezTo>
                  <a:cubicBezTo>
                    <a:pt x="111" y="416"/>
                    <a:pt x="136" y="409"/>
                    <a:pt x="161" y="394"/>
                  </a:cubicBezTo>
                  <a:cubicBezTo>
                    <a:pt x="250" y="343"/>
                    <a:pt x="324" y="218"/>
                    <a:pt x="324" y="115"/>
                  </a:cubicBezTo>
                  <a:cubicBezTo>
                    <a:pt x="324" y="42"/>
                    <a:pt x="287" y="0"/>
                    <a:pt x="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221"/>
            <p:cNvSpPr/>
            <p:nvPr/>
          </p:nvSpPr>
          <p:spPr>
            <a:xfrm>
              <a:off x="2831775" y="829025"/>
              <a:ext cx="8100" cy="10425"/>
            </a:xfrm>
            <a:custGeom>
              <a:rect b="b" l="l" r="r" t="t"/>
              <a:pathLst>
                <a:path extrusionOk="0" h="417" w="324">
                  <a:moveTo>
                    <a:pt x="234" y="0"/>
                  </a:moveTo>
                  <a:cubicBezTo>
                    <a:pt x="212" y="0"/>
                    <a:pt x="187" y="7"/>
                    <a:pt x="161" y="22"/>
                  </a:cubicBezTo>
                  <a:cubicBezTo>
                    <a:pt x="72" y="74"/>
                    <a:pt x="0" y="199"/>
                    <a:pt x="0" y="301"/>
                  </a:cubicBezTo>
                  <a:cubicBezTo>
                    <a:pt x="0" y="374"/>
                    <a:pt x="36" y="416"/>
                    <a:pt x="89" y="416"/>
                  </a:cubicBezTo>
                  <a:cubicBezTo>
                    <a:pt x="111" y="416"/>
                    <a:pt x="135" y="409"/>
                    <a:pt x="161" y="394"/>
                  </a:cubicBezTo>
                  <a:cubicBezTo>
                    <a:pt x="251" y="342"/>
                    <a:pt x="323" y="216"/>
                    <a:pt x="323" y="115"/>
                  </a:cubicBezTo>
                  <a:cubicBezTo>
                    <a:pt x="323" y="43"/>
                    <a:pt x="287" y="0"/>
                    <a:pt x="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221"/>
            <p:cNvSpPr/>
            <p:nvPr/>
          </p:nvSpPr>
          <p:spPr>
            <a:xfrm>
              <a:off x="2643425" y="1020750"/>
              <a:ext cx="11800" cy="18275"/>
            </a:xfrm>
            <a:custGeom>
              <a:rect b="b" l="l" r="r" t="t"/>
              <a:pathLst>
                <a:path extrusionOk="0" h="731" w="472">
                  <a:moveTo>
                    <a:pt x="353" y="0"/>
                  </a:moveTo>
                  <a:cubicBezTo>
                    <a:pt x="322" y="0"/>
                    <a:pt x="287" y="10"/>
                    <a:pt x="248" y="33"/>
                  </a:cubicBezTo>
                  <a:cubicBezTo>
                    <a:pt x="105" y="115"/>
                    <a:pt x="0" y="308"/>
                    <a:pt x="0" y="507"/>
                  </a:cubicBezTo>
                  <a:cubicBezTo>
                    <a:pt x="0" y="653"/>
                    <a:pt x="56" y="731"/>
                    <a:pt x="141" y="731"/>
                  </a:cubicBezTo>
                  <a:cubicBezTo>
                    <a:pt x="173" y="731"/>
                    <a:pt x="208" y="720"/>
                    <a:pt x="247" y="698"/>
                  </a:cubicBezTo>
                  <a:cubicBezTo>
                    <a:pt x="348" y="639"/>
                    <a:pt x="435" y="516"/>
                    <a:pt x="472" y="373"/>
                  </a:cubicBezTo>
                  <a:lnTo>
                    <a:pt x="472" y="373"/>
                  </a:lnTo>
                  <a:lnTo>
                    <a:pt x="400" y="390"/>
                  </a:lnTo>
                  <a:cubicBezTo>
                    <a:pt x="373" y="480"/>
                    <a:pt x="317" y="562"/>
                    <a:pt x="244" y="605"/>
                  </a:cubicBezTo>
                  <a:cubicBezTo>
                    <a:pt x="218" y="620"/>
                    <a:pt x="194" y="627"/>
                    <a:pt x="173" y="627"/>
                  </a:cubicBezTo>
                  <a:cubicBezTo>
                    <a:pt x="114" y="627"/>
                    <a:pt x="76" y="571"/>
                    <a:pt x="76" y="464"/>
                  </a:cubicBezTo>
                  <a:cubicBezTo>
                    <a:pt x="76" y="320"/>
                    <a:pt x="145" y="188"/>
                    <a:pt x="245" y="130"/>
                  </a:cubicBezTo>
                  <a:cubicBezTo>
                    <a:pt x="273" y="114"/>
                    <a:pt x="296" y="108"/>
                    <a:pt x="316" y="108"/>
                  </a:cubicBezTo>
                  <a:cubicBezTo>
                    <a:pt x="356" y="108"/>
                    <a:pt x="380" y="133"/>
                    <a:pt x="394" y="155"/>
                  </a:cubicBezTo>
                  <a:lnTo>
                    <a:pt x="468" y="84"/>
                  </a:lnTo>
                  <a:cubicBezTo>
                    <a:pt x="447" y="33"/>
                    <a:pt x="408" y="0"/>
                    <a:pt x="35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221"/>
            <p:cNvSpPr/>
            <p:nvPr/>
          </p:nvSpPr>
          <p:spPr>
            <a:xfrm>
              <a:off x="2646825" y="1058100"/>
              <a:ext cx="4300" cy="13825"/>
            </a:xfrm>
            <a:custGeom>
              <a:rect b="b" l="l" r="r" t="t"/>
              <a:pathLst>
                <a:path extrusionOk="0" h="553" w="172">
                  <a:moveTo>
                    <a:pt x="172" y="1"/>
                  </a:moveTo>
                  <a:lnTo>
                    <a:pt x="105" y="39"/>
                  </a:lnTo>
                  <a:lnTo>
                    <a:pt x="0" y="223"/>
                  </a:lnTo>
                  <a:lnTo>
                    <a:pt x="42" y="266"/>
                  </a:lnTo>
                  <a:lnTo>
                    <a:pt x="74" y="204"/>
                  </a:lnTo>
                  <a:cubicBezTo>
                    <a:pt x="83" y="189"/>
                    <a:pt x="102" y="151"/>
                    <a:pt x="102" y="151"/>
                  </a:cubicBezTo>
                  <a:lnTo>
                    <a:pt x="103" y="148"/>
                  </a:lnTo>
                  <a:lnTo>
                    <a:pt x="103" y="148"/>
                  </a:lnTo>
                  <a:cubicBezTo>
                    <a:pt x="104" y="148"/>
                    <a:pt x="100" y="204"/>
                    <a:pt x="100" y="244"/>
                  </a:cubicBezTo>
                  <a:lnTo>
                    <a:pt x="100" y="552"/>
                  </a:lnTo>
                  <a:lnTo>
                    <a:pt x="172" y="512"/>
                  </a:lnTo>
                  <a:lnTo>
                    <a:pt x="172"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221"/>
            <p:cNvSpPr/>
            <p:nvPr/>
          </p:nvSpPr>
          <p:spPr>
            <a:xfrm>
              <a:off x="2762775" y="900350"/>
              <a:ext cx="14600" cy="32175"/>
            </a:xfrm>
            <a:custGeom>
              <a:rect b="b" l="l" r="r" t="t"/>
              <a:pathLst>
                <a:path extrusionOk="0" h="1287" w="584">
                  <a:moveTo>
                    <a:pt x="446" y="0"/>
                  </a:moveTo>
                  <a:cubicBezTo>
                    <a:pt x="405" y="0"/>
                    <a:pt x="354" y="17"/>
                    <a:pt x="295" y="51"/>
                  </a:cubicBezTo>
                  <a:cubicBezTo>
                    <a:pt x="153" y="132"/>
                    <a:pt x="28" y="278"/>
                    <a:pt x="0" y="495"/>
                  </a:cubicBezTo>
                  <a:lnTo>
                    <a:pt x="140" y="465"/>
                  </a:lnTo>
                  <a:cubicBezTo>
                    <a:pt x="146" y="375"/>
                    <a:pt x="191" y="278"/>
                    <a:pt x="284" y="224"/>
                  </a:cubicBezTo>
                  <a:cubicBezTo>
                    <a:pt x="314" y="207"/>
                    <a:pt x="339" y="199"/>
                    <a:pt x="360" y="199"/>
                  </a:cubicBezTo>
                  <a:cubicBezTo>
                    <a:pt x="407" y="199"/>
                    <a:pt x="430" y="241"/>
                    <a:pt x="430" y="304"/>
                  </a:cubicBezTo>
                  <a:cubicBezTo>
                    <a:pt x="430" y="393"/>
                    <a:pt x="383" y="483"/>
                    <a:pt x="287" y="635"/>
                  </a:cubicBezTo>
                  <a:lnTo>
                    <a:pt x="8" y="1073"/>
                  </a:lnTo>
                  <a:lnTo>
                    <a:pt x="8" y="1287"/>
                  </a:lnTo>
                  <a:lnTo>
                    <a:pt x="584" y="955"/>
                  </a:lnTo>
                  <a:lnTo>
                    <a:pt x="584" y="779"/>
                  </a:lnTo>
                  <a:lnTo>
                    <a:pt x="297" y="944"/>
                  </a:lnTo>
                  <a:cubicBezTo>
                    <a:pt x="233" y="980"/>
                    <a:pt x="191" y="1009"/>
                    <a:pt x="178" y="1016"/>
                  </a:cubicBezTo>
                  <a:lnTo>
                    <a:pt x="177" y="1011"/>
                  </a:lnTo>
                  <a:lnTo>
                    <a:pt x="375" y="705"/>
                  </a:lnTo>
                  <a:cubicBezTo>
                    <a:pt x="501" y="519"/>
                    <a:pt x="581" y="384"/>
                    <a:pt x="581" y="210"/>
                  </a:cubicBezTo>
                  <a:cubicBezTo>
                    <a:pt x="581" y="74"/>
                    <a:pt x="534" y="0"/>
                    <a:pt x="44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221"/>
            <p:cNvSpPr/>
            <p:nvPr/>
          </p:nvSpPr>
          <p:spPr>
            <a:xfrm>
              <a:off x="2779975" y="889950"/>
              <a:ext cx="15075" cy="30025"/>
            </a:xfrm>
            <a:custGeom>
              <a:rect b="b" l="l" r="r" t="t"/>
              <a:pathLst>
                <a:path extrusionOk="0" h="1201" w="603">
                  <a:moveTo>
                    <a:pt x="474" y="0"/>
                  </a:moveTo>
                  <a:cubicBezTo>
                    <a:pt x="433" y="0"/>
                    <a:pt x="381" y="17"/>
                    <a:pt x="317" y="54"/>
                  </a:cubicBezTo>
                  <a:cubicBezTo>
                    <a:pt x="172" y="136"/>
                    <a:pt x="46" y="277"/>
                    <a:pt x="15" y="502"/>
                  </a:cubicBezTo>
                  <a:lnTo>
                    <a:pt x="150" y="473"/>
                  </a:lnTo>
                  <a:cubicBezTo>
                    <a:pt x="159" y="385"/>
                    <a:pt x="193" y="287"/>
                    <a:pt x="305" y="223"/>
                  </a:cubicBezTo>
                  <a:cubicBezTo>
                    <a:pt x="337" y="205"/>
                    <a:pt x="364" y="196"/>
                    <a:pt x="386" y="196"/>
                  </a:cubicBezTo>
                  <a:cubicBezTo>
                    <a:pt x="427" y="196"/>
                    <a:pt x="449" y="227"/>
                    <a:pt x="449" y="286"/>
                  </a:cubicBezTo>
                  <a:cubicBezTo>
                    <a:pt x="449" y="382"/>
                    <a:pt x="394" y="466"/>
                    <a:pt x="300" y="520"/>
                  </a:cubicBezTo>
                  <a:lnTo>
                    <a:pt x="223" y="565"/>
                  </a:lnTo>
                  <a:lnTo>
                    <a:pt x="223" y="707"/>
                  </a:lnTo>
                  <a:lnTo>
                    <a:pt x="306" y="659"/>
                  </a:lnTo>
                  <a:cubicBezTo>
                    <a:pt x="339" y="640"/>
                    <a:pt x="369" y="629"/>
                    <a:pt x="393" y="629"/>
                  </a:cubicBezTo>
                  <a:cubicBezTo>
                    <a:pt x="434" y="629"/>
                    <a:pt x="458" y="660"/>
                    <a:pt x="458" y="725"/>
                  </a:cubicBezTo>
                  <a:cubicBezTo>
                    <a:pt x="458" y="821"/>
                    <a:pt x="407" y="925"/>
                    <a:pt x="306" y="983"/>
                  </a:cubicBezTo>
                  <a:cubicBezTo>
                    <a:pt x="273" y="1002"/>
                    <a:pt x="245" y="1011"/>
                    <a:pt x="221" y="1011"/>
                  </a:cubicBezTo>
                  <a:cubicBezTo>
                    <a:pt x="173" y="1011"/>
                    <a:pt x="142" y="975"/>
                    <a:pt x="130" y="907"/>
                  </a:cubicBezTo>
                  <a:lnTo>
                    <a:pt x="1" y="1031"/>
                  </a:lnTo>
                  <a:cubicBezTo>
                    <a:pt x="19" y="1144"/>
                    <a:pt x="75" y="1201"/>
                    <a:pt x="157" y="1201"/>
                  </a:cubicBezTo>
                  <a:cubicBezTo>
                    <a:pt x="202" y="1201"/>
                    <a:pt x="253" y="1184"/>
                    <a:pt x="311" y="1151"/>
                  </a:cubicBezTo>
                  <a:cubicBezTo>
                    <a:pt x="490" y="1048"/>
                    <a:pt x="603" y="857"/>
                    <a:pt x="603" y="669"/>
                  </a:cubicBezTo>
                  <a:cubicBezTo>
                    <a:pt x="603" y="552"/>
                    <a:pt x="559" y="498"/>
                    <a:pt x="498" y="498"/>
                  </a:cubicBezTo>
                  <a:cubicBezTo>
                    <a:pt x="480" y="498"/>
                    <a:pt x="460" y="503"/>
                    <a:pt x="440" y="512"/>
                  </a:cubicBezTo>
                  <a:lnTo>
                    <a:pt x="436" y="512"/>
                  </a:lnTo>
                  <a:lnTo>
                    <a:pt x="436" y="503"/>
                  </a:lnTo>
                  <a:cubicBezTo>
                    <a:pt x="508" y="449"/>
                    <a:pt x="591" y="326"/>
                    <a:pt x="591" y="169"/>
                  </a:cubicBezTo>
                  <a:cubicBezTo>
                    <a:pt x="591" y="62"/>
                    <a:pt x="552" y="0"/>
                    <a:pt x="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221"/>
            <p:cNvSpPr/>
            <p:nvPr/>
          </p:nvSpPr>
          <p:spPr>
            <a:xfrm>
              <a:off x="2797625" y="880075"/>
              <a:ext cx="15975" cy="29450"/>
            </a:xfrm>
            <a:custGeom>
              <a:rect b="b" l="l" r="r" t="t"/>
              <a:pathLst>
                <a:path extrusionOk="0" h="1178" w="639">
                  <a:moveTo>
                    <a:pt x="387" y="200"/>
                  </a:moveTo>
                  <a:cubicBezTo>
                    <a:pt x="458" y="200"/>
                    <a:pt x="491" y="295"/>
                    <a:pt x="491" y="489"/>
                  </a:cubicBezTo>
                  <a:cubicBezTo>
                    <a:pt x="491" y="737"/>
                    <a:pt x="437" y="885"/>
                    <a:pt x="318" y="954"/>
                  </a:cubicBezTo>
                  <a:cubicBezTo>
                    <a:pt x="292" y="969"/>
                    <a:pt x="269" y="976"/>
                    <a:pt x="249" y="976"/>
                  </a:cubicBezTo>
                  <a:cubicBezTo>
                    <a:pt x="178" y="976"/>
                    <a:pt x="146" y="881"/>
                    <a:pt x="146" y="687"/>
                  </a:cubicBezTo>
                  <a:cubicBezTo>
                    <a:pt x="146" y="439"/>
                    <a:pt x="199" y="292"/>
                    <a:pt x="318" y="222"/>
                  </a:cubicBezTo>
                  <a:cubicBezTo>
                    <a:pt x="344" y="207"/>
                    <a:pt x="367" y="200"/>
                    <a:pt x="387" y="200"/>
                  </a:cubicBezTo>
                  <a:close/>
                  <a:moveTo>
                    <a:pt x="453" y="1"/>
                  </a:moveTo>
                  <a:cubicBezTo>
                    <a:pt x="414" y="1"/>
                    <a:pt x="369" y="15"/>
                    <a:pt x="320" y="44"/>
                  </a:cubicBezTo>
                  <a:cubicBezTo>
                    <a:pt x="121" y="159"/>
                    <a:pt x="0" y="414"/>
                    <a:pt x="0" y="774"/>
                  </a:cubicBezTo>
                  <a:cubicBezTo>
                    <a:pt x="0" y="1045"/>
                    <a:pt x="68" y="1177"/>
                    <a:pt x="187" y="1177"/>
                  </a:cubicBezTo>
                  <a:cubicBezTo>
                    <a:pt x="226" y="1177"/>
                    <a:pt x="271" y="1163"/>
                    <a:pt x="320" y="1134"/>
                  </a:cubicBezTo>
                  <a:cubicBezTo>
                    <a:pt x="517" y="1020"/>
                    <a:pt x="638" y="764"/>
                    <a:pt x="638" y="403"/>
                  </a:cubicBezTo>
                  <a:cubicBezTo>
                    <a:pt x="638" y="134"/>
                    <a:pt x="570" y="1"/>
                    <a:pt x="45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221"/>
            <p:cNvSpPr/>
            <p:nvPr/>
          </p:nvSpPr>
          <p:spPr>
            <a:xfrm>
              <a:off x="2816000" y="867900"/>
              <a:ext cx="16275" cy="28400"/>
            </a:xfrm>
            <a:custGeom>
              <a:rect b="b" l="l" r="r" t="t"/>
              <a:pathLst>
                <a:path extrusionOk="0" h="1136" w="651">
                  <a:moveTo>
                    <a:pt x="391" y="238"/>
                  </a:moveTo>
                  <a:lnTo>
                    <a:pt x="391" y="485"/>
                  </a:lnTo>
                  <a:lnTo>
                    <a:pt x="391" y="709"/>
                  </a:lnTo>
                  <a:lnTo>
                    <a:pt x="259" y="785"/>
                  </a:lnTo>
                  <a:lnTo>
                    <a:pt x="141" y="853"/>
                  </a:lnTo>
                  <a:lnTo>
                    <a:pt x="139" y="851"/>
                  </a:lnTo>
                  <a:lnTo>
                    <a:pt x="385" y="240"/>
                  </a:lnTo>
                  <a:lnTo>
                    <a:pt x="391" y="238"/>
                  </a:lnTo>
                  <a:close/>
                  <a:moveTo>
                    <a:pt x="537" y="0"/>
                  </a:moveTo>
                  <a:lnTo>
                    <a:pt x="315" y="128"/>
                  </a:lnTo>
                  <a:lnTo>
                    <a:pt x="0" y="929"/>
                  </a:lnTo>
                  <a:lnTo>
                    <a:pt x="0" y="1102"/>
                  </a:lnTo>
                  <a:lnTo>
                    <a:pt x="391" y="878"/>
                  </a:lnTo>
                  <a:lnTo>
                    <a:pt x="391" y="1135"/>
                  </a:lnTo>
                  <a:lnTo>
                    <a:pt x="537" y="1049"/>
                  </a:lnTo>
                  <a:lnTo>
                    <a:pt x="537" y="792"/>
                  </a:lnTo>
                  <a:lnTo>
                    <a:pt x="651" y="727"/>
                  </a:lnTo>
                  <a:lnTo>
                    <a:pt x="651" y="560"/>
                  </a:lnTo>
                  <a:lnTo>
                    <a:pt x="537" y="626"/>
                  </a:lnTo>
                  <a:lnTo>
                    <a:pt x="53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221"/>
            <p:cNvSpPr/>
            <p:nvPr/>
          </p:nvSpPr>
          <p:spPr>
            <a:xfrm>
              <a:off x="2702525" y="1025475"/>
              <a:ext cx="7125" cy="15650"/>
            </a:xfrm>
            <a:custGeom>
              <a:rect b="b" l="l" r="r" t="t"/>
              <a:pathLst>
                <a:path extrusionOk="0" h="626" w="285">
                  <a:moveTo>
                    <a:pt x="217" y="0"/>
                  </a:moveTo>
                  <a:cubicBezTo>
                    <a:pt x="197" y="0"/>
                    <a:pt x="173" y="8"/>
                    <a:pt x="144" y="25"/>
                  </a:cubicBezTo>
                  <a:cubicBezTo>
                    <a:pt x="75" y="64"/>
                    <a:pt x="15" y="135"/>
                    <a:pt x="1" y="240"/>
                  </a:cubicBezTo>
                  <a:lnTo>
                    <a:pt x="69" y="226"/>
                  </a:lnTo>
                  <a:cubicBezTo>
                    <a:pt x="73" y="182"/>
                    <a:pt x="94" y="135"/>
                    <a:pt x="140" y="109"/>
                  </a:cubicBezTo>
                  <a:cubicBezTo>
                    <a:pt x="154" y="100"/>
                    <a:pt x="167" y="96"/>
                    <a:pt x="177" y="96"/>
                  </a:cubicBezTo>
                  <a:cubicBezTo>
                    <a:pt x="200" y="96"/>
                    <a:pt x="211" y="117"/>
                    <a:pt x="211" y="147"/>
                  </a:cubicBezTo>
                  <a:cubicBezTo>
                    <a:pt x="211" y="191"/>
                    <a:pt x="187" y="234"/>
                    <a:pt x="141" y="308"/>
                  </a:cubicBezTo>
                  <a:lnTo>
                    <a:pt x="5" y="522"/>
                  </a:lnTo>
                  <a:lnTo>
                    <a:pt x="5" y="625"/>
                  </a:lnTo>
                  <a:lnTo>
                    <a:pt x="284" y="463"/>
                  </a:lnTo>
                  <a:lnTo>
                    <a:pt x="284" y="379"/>
                  </a:lnTo>
                  <a:lnTo>
                    <a:pt x="145" y="460"/>
                  </a:lnTo>
                  <a:cubicBezTo>
                    <a:pt x="114" y="478"/>
                    <a:pt x="93" y="491"/>
                    <a:pt x="87" y="494"/>
                  </a:cubicBezTo>
                  <a:lnTo>
                    <a:pt x="85" y="492"/>
                  </a:lnTo>
                  <a:lnTo>
                    <a:pt x="182" y="344"/>
                  </a:lnTo>
                  <a:cubicBezTo>
                    <a:pt x="244" y="254"/>
                    <a:pt x="283" y="188"/>
                    <a:pt x="283" y="102"/>
                  </a:cubicBezTo>
                  <a:cubicBezTo>
                    <a:pt x="283" y="36"/>
                    <a:pt x="260" y="0"/>
                    <a:pt x="217"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221"/>
            <p:cNvSpPr/>
            <p:nvPr/>
          </p:nvSpPr>
          <p:spPr>
            <a:xfrm>
              <a:off x="2759150" y="992500"/>
              <a:ext cx="7325" cy="14675"/>
            </a:xfrm>
            <a:custGeom>
              <a:rect b="b" l="l" r="r" t="t"/>
              <a:pathLst>
                <a:path extrusionOk="0" h="587" w="293">
                  <a:moveTo>
                    <a:pt x="231" y="1"/>
                  </a:moveTo>
                  <a:cubicBezTo>
                    <a:pt x="211" y="1"/>
                    <a:pt x="185" y="9"/>
                    <a:pt x="154" y="27"/>
                  </a:cubicBezTo>
                  <a:cubicBezTo>
                    <a:pt x="84" y="67"/>
                    <a:pt x="22" y="137"/>
                    <a:pt x="7" y="246"/>
                  </a:cubicBezTo>
                  <a:lnTo>
                    <a:pt x="72" y="232"/>
                  </a:lnTo>
                  <a:cubicBezTo>
                    <a:pt x="76" y="189"/>
                    <a:pt x="94" y="140"/>
                    <a:pt x="147" y="109"/>
                  </a:cubicBezTo>
                  <a:cubicBezTo>
                    <a:pt x="163" y="100"/>
                    <a:pt x="177" y="95"/>
                    <a:pt x="187" y="95"/>
                  </a:cubicBezTo>
                  <a:cubicBezTo>
                    <a:pt x="208" y="95"/>
                    <a:pt x="219" y="111"/>
                    <a:pt x="219" y="140"/>
                  </a:cubicBezTo>
                  <a:cubicBezTo>
                    <a:pt x="219" y="186"/>
                    <a:pt x="193" y="226"/>
                    <a:pt x="146" y="253"/>
                  </a:cubicBezTo>
                  <a:lnTo>
                    <a:pt x="109" y="276"/>
                  </a:lnTo>
                  <a:lnTo>
                    <a:pt x="109" y="345"/>
                  </a:lnTo>
                  <a:lnTo>
                    <a:pt x="148" y="322"/>
                  </a:lnTo>
                  <a:cubicBezTo>
                    <a:pt x="165" y="313"/>
                    <a:pt x="179" y="308"/>
                    <a:pt x="191" y="308"/>
                  </a:cubicBezTo>
                  <a:cubicBezTo>
                    <a:pt x="211" y="308"/>
                    <a:pt x="223" y="322"/>
                    <a:pt x="223" y="354"/>
                  </a:cubicBezTo>
                  <a:cubicBezTo>
                    <a:pt x="223" y="402"/>
                    <a:pt x="198" y="452"/>
                    <a:pt x="148" y="480"/>
                  </a:cubicBezTo>
                  <a:cubicBezTo>
                    <a:pt x="133" y="490"/>
                    <a:pt x="119" y="494"/>
                    <a:pt x="107" y="494"/>
                  </a:cubicBezTo>
                  <a:cubicBezTo>
                    <a:pt x="84" y="494"/>
                    <a:pt x="69" y="477"/>
                    <a:pt x="64" y="443"/>
                  </a:cubicBezTo>
                  <a:lnTo>
                    <a:pt x="1" y="504"/>
                  </a:lnTo>
                  <a:cubicBezTo>
                    <a:pt x="9" y="559"/>
                    <a:pt x="36" y="586"/>
                    <a:pt x="76" y="586"/>
                  </a:cubicBezTo>
                  <a:cubicBezTo>
                    <a:pt x="98" y="586"/>
                    <a:pt x="123" y="578"/>
                    <a:pt x="152" y="562"/>
                  </a:cubicBezTo>
                  <a:cubicBezTo>
                    <a:pt x="239" y="511"/>
                    <a:pt x="293" y="418"/>
                    <a:pt x="293" y="328"/>
                  </a:cubicBezTo>
                  <a:cubicBezTo>
                    <a:pt x="293" y="270"/>
                    <a:pt x="271" y="244"/>
                    <a:pt x="242" y="244"/>
                  </a:cubicBezTo>
                  <a:cubicBezTo>
                    <a:pt x="233" y="244"/>
                    <a:pt x="223" y="247"/>
                    <a:pt x="213" y="251"/>
                  </a:cubicBezTo>
                  <a:lnTo>
                    <a:pt x="213" y="246"/>
                  </a:lnTo>
                  <a:cubicBezTo>
                    <a:pt x="248" y="220"/>
                    <a:pt x="288" y="159"/>
                    <a:pt x="288" y="83"/>
                  </a:cubicBezTo>
                  <a:cubicBezTo>
                    <a:pt x="288" y="31"/>
                    <a:pt x="269" y="1"/>
                    <a:pt x="23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221"/>
            <p:cNvSpPr/>
            <p:nvPr/>
          </p:nvSpPr>
          <p:spPr>
            <a:xfrm>
              <a:off x="2645275" y="1091450"/>
              <a:ext cx="7975" cy="13875"/>
            </a:xfrm>
            <a:custGeom>
              <a:rect b="b" l="l" r="r" t="t"/>
              <a:pathLst>
                <a:path extrusionOk="0" h="555" w="319">
                  <a:moveTo>
                    <a:pt x="190" y="118"/>
                  </a:moveTo>
                  <a:lnTo>
                    <a:pt x="190" y="239"/>
                  </a:lnTo>
                  <a:lnTo>
                    <a:pt x="190" y="350"/>
                  </a:lnTo>
                  <a:lnTo>
                    <a:pt x="127" y="386"/>
                  </a:lnTo>
                  <a:lnTo>
                    <a:pt x="70" y="419"/>
                  </a:lnTo>
                  <a:lnTo>
                    <a:pt x="68" y="418"/>
                  </a:lnTo>
                  <a:lnTo>
                    <a:pt x="188" y="120"/>
                  </a:lnTo>
                  <a:lnTo>
                    <a:pt x="190" y="118"/>
                  </a:lnTo>
                  <a:close/>
                  <a:moveTo>
                    <a:pt x="263" y="1"/>
                  </a:moveTo>
                  <a:lnTo>
                    <a:pt x="154" y="64"/>
                  </a:lnTo>
                  <a:lnTo>
                    <a:pt x="0" y="454"/>
                  </a:lnTo>
                  <a:lnTo>
                    <a:pt x="0" y="539"/>
                  </a:lnTo>
                  <a:lnTo>
                    <a:pt x="190" y="429"/>
                  </a:lnTo>
                  <a:lnTo>
                    <a:pt x="190" y="554"/>
                  </a:lnTo>
                  <a:lnTo>
                    <a:pt x="263" y="512"/>
                  </a:lnTo>
                  <a:lnTo>
                    <a:pt x="263" y="387"/>
                  </a:lnTo>
                  <a:lnTo>
                    <a:pt x="318" y="355"/>
                  </a:lnTo>
                  <a:lnTo>
                    <a:pt x="318" y="273"/>
                  </a:lnTo>
                  <a:lnTo>
                    <a:pt x="263" y="305"/>
                  </a:lnTo>
                  <a:lnTo>
                    <a:pt x="263"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221"/>
            <p:cNvSpPr/>
            <p:nvPr/>
          </p:nvSpPr>
          <p:spPr>
            <a:xfrm>
              <a:off x="2702425" y="1058500"/>
              <a:ext cx="7275" cy="15325"/>
            </a:xfrm>
            <a:custGeom>
              <a:rect b="b" l="l" r="r" t="t"/>
              <a:pathLst>
                <a:path extrusionOk="0" h="613" w="291">
                  <a:moveTo>
                    <a:pt x="267" y="0"/>
                  </a:moveTo>
                  <a:lnTo>
                    <a:pt x="48" y="126"/>
                  </a:lnTo>
                  <a:lnTo>
                    <a:pt x="12" y="425"/>
                  </a:lnTo>
                  <a:lnTo>
                    <a:pt x="72" y="411"/>
                  </a:lnTo>
                  <a:cubicBezTo>
                    <a:pt x="79" y="384"/>
                    <a:pt x="102" y="346"/>
                    <a:pt x="143" y="322"/>
                  </a:cubicBezTo>
                  <a:cubicBezTo>
                    <a:pt x="158" y="314"/>
                    <a:pt x="171" y="310"/>
                    <a:pt x="183" y="310"/>
                  </a:cubicBezTo>
                  <a:cubicBezTo>
                    <a:pt x="208" y="310"/>
                    <a:pt x="222" y="331"/>
                    <a:pt x="222" y="372"/>
                  </a:cubicBezTo>
                  <a:cubicBezTo>
                    <a:pt x="222" y="431"/>
                    <a:pt x="190" y="486"/>
                    <a:pt x="144" y="512"/>
                  </a:cubicBezTo>
                  <a:cubicBezTo>
                    <a:pt x="130" y="520"/>
                    <a:pt x="116" y="524"/>
                    <a:pt x="105" y="524"/>
                  </a:cubicBezTo>
                  <a:cubicBezTo>
                    <a:pt x="83" y="524"/>
                    <a:pt x="68" y="510"/>
                    <a:pt x="62" y="482"/>
                  </a:cubicBezTo>
                  <a:lnTo>
                    <a:pt x="0" y="539"/>
                  </a:lnTo>
                  <a:cubicBezTo>
                    <a:pt x="10" y="586"/>
                    <a:pt x="36" y="613"/>
                    <a:pt x="75" y="613"/>
                  </a:cubicBezTo>
                  <a:cubicBezTo>
                    <a:pt x="95" y="613"/>
                    <a:pt x="119" y="605"/>
                    <a:pt x="146" y="590"/>
                  </a:cubicBezTo>
                  <a:cubicBezTo>
                    <a:pt x="234" y="538"/>
                    <a:pt x="291" y="435"/>
                    <a:pt x="291" y="331"/>
                  </a:cubicBezTo>
                  <a:cubicBezTo>
                    <a:pt x="291" y="259"/>
                    <a:pt x="265" y="219"/>
                    <a:pt x="220" y="219"/>
                  </a:cubicBezTo>
                  <a:cubicBezTo>
                    <a:pt x="202" y="219"/>
                    <a:pt x="182" y="225"/>
                    <a:pt x="158" y="239"/>
                  </a:cubicBezTo>
                  <a:cubicBezTo>
                    <a:pt x="122" y="260"/>
                    <a:pt x="92" y="298"/>
                    <a:pt x="82" y="318"/>
                  </a:cubicBezTo>
                  <a:lnTo>
                    <a:pt x="79" y="320"/>
                  </a:lnTo>
                  <a:cubicBezTo>
                    <a:pt x="81" y="316"/>
                    <a:pt x="84" y="292"/>
                    <a:pt x="88" y="258"/>
                  </a:cubicBezTo>
                  <a:lnTo>
                    <a:pt x="96" y="187"/>
                  </a:lnTo>
                  <a:lnTo>
                    <a:pt x="267" y="89"/>
                  </a:lnTo>
                  <a:lnTo>
                    <a:pt x="267"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221"/>
            <p:cNvSpPr/>
            <p:nvPr/>
          </p:nvSpPr>
          <p:spPr>
            <a:xfrm>
              <a:off x="2759050" y="1026375"/>
              <a:ext cx="7525" cy="14700"/>
            </a:xfrm>
            <a:custGeom>
              <a:rect b="b" l="l" r="r" t="t"/>
              <a:pathLst>
                <a:path extrusionOk="0" h="588" w="301">
                  <a:moveTo>
                    <a:pt x="192" y="276"/>
                  </a:moveTo>
                  <a:cubicBezTo>
                    <a:pt x="217" y="276"/>
                    <a:pt x="231" y="298"/>
                    <a:pt x="231" y="337"/>
                  </a:cubicBezTo>
                  <a:cubicBezTo>
                    <a:pt x="230" y="398"/>
                    <a:pt x="199" y="453"/>
                    <a:pt x="150" y="483"/>
                  </a:cubicBezTo>
                  <a:cubicBezTo>
                    <a:pt x="135" y="492"/>
                    <a:pt x="122" y="496"/>
                    <a:pt x="111" y="496"/>
                  </a:cubicBezTo>
                  <a:cubicBezTo>
                    <a:pt x="85" y="496"/>
                    <a:pt x="70" y="474"/>
                    <a:pt x="70" y="431"/>
                  </a:cubicBezTo>
                  <a:cubicBezTo>
                    <a:pt x="70" y="373"/>
                    <a:pt x="101" y="318"/>
                    <a:pt x="150" y="290"/>
                  </a:cubicBezTo>
                  <a:cubicBezTo>
                    <a:pt x="166" y="281"/>
                    <a:pt x="180" y="276"/>
                    <a:pt x="192" y="276"/>
                  </a:cubicBezTo>
                  <a:close/>
                  <a:moveTo>
                    <a:pt x="225" y="1"/>
                  </a:moveTo>
                  <a:lnTo>
                    <a:pt x="148" y="44"/>
                  </a:lnTo>
                  <a:lnTo>
                    <a:pt x="60" y="246"/>
                  </a:lnTo>
                  <a:cubicBezTo>
                    <a:pt x="21" y="332"/>
                    <a:pt x="1" y="400"/>
                    <a:pt x="1" y="468"/>
                  </a:cubicBezTo>
                  <a:cubicBezTo>
                    <a:pt x="1" y="549"/>
                    <a:pt x="31" y="588"/>
                    <a:pt x="78" y="588"/>
                  </a:cubicBezTo>
                  <a:cubicBezTo>
                    <a:pt x="99" y="588"/>
                    <a:pt x="124" y="580"/>
                    <a:pt x="150" y="565"/>
                  </a:cubicBezTo>
                  <a:cubicBezTo>
                    <a:pt x="240" y="512"/>
                    <a:pt x="300" y="406"/>
                    <a:pt x="300" y="301"/>
                  </a:cubicBezTo>
                  <a:cubicBezTo>
                    <a:pt x="300" y="231"/>
                    <a:pt x="272" y="195"/>
                    <a:pt x="229" y="195"/>
                  </a:cubicBezTo>
                  <a:cubicBezTo>
                    <a:pt x="212" y="195"/>
                    <a:pt x="193" y="201"/>
                    <a:pt x="172" y="213"/>
                  </a:cubicBezTo>
                  <a:cubicBezTo>
                    <a:pt x="140" y="230"/>
                    <a:pt x="116" y="256"/>
                    <a:pt x="101" y="289"/>
                  </a:cubicBezTo>
                  <a:lnTo>
                    <a:pt x="100" y="289"/>
                  </a:lnTo>
                  <a:lnTo>
                    <a:pt x="22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221"/>
            <p:cNvSpPr/>
            <p:nvPr/>
          </p:nvSpPr>
          <p:spPr>
            <a:xfrm>
              <a:off x="2645725" y="1124625"/>
              <a:ext cx="7425" cy="16550"/>
            </a:xfrm>
            <a:custGeom>
              <a:rect b="b" l="l" r="r" t="t"/>
              <a:pathLst>
                <a:path extrusionOk="0" h="662" w="297">
                  <a:moveTo>
                    <a:pt x="296" y="1"/>
                  </a:moveTo>
                  <a:lnTo>
                    <a:pt x="0" y="171"/>
                  </a:lnTo>
                  <a:lnTo>
                    <a:pt x="0" y="260"/>
                  </a:lnTo>
                  <a:lnTo>
                    <a:pt x="162" y="166"/>
                  </a:lnTo>
                  <a:lnTo>
                    <a:pt x="213" y="136"/>
                  </a:lnTo>
                  <a:lnTo>
                    <a:pt x="214" y="138"/>
                  </a:lnTo>
                  <a:cubicBezTo>
                    <a:pt x="214" y="139"/>
                    <a:pt x="193" y="193"/>
                    <a:pt x="172" y="255"/>
                  </a:cubicBezTo>
                  <a:lnTo>
                    <a:pt x="34" y="661"/>
                  </a:lnTo>
                  <a:lnTo>
                    <a:pt x="34" y="661"/>
                  </a:lnTo>
                  <a:lnTo>
                    <a:pt x="108" y="619"/>
                  </a:lnTo>
                  <a:lnTo>
                    <a:pt x="296" y="71"/>
                  </a:lnTo>
                  <a:lnTo>
                    <a:pt x="296"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221"/>
            <p:cNvSpPr/>
            <p:nvPr/>
          </p:nvSpPr>
          <p:spPr>
            <a:xfrm>
              <a:off x="2702300" y="1093225"/>
              <a:ext cx="7525" cy="14575"/>
            </a:xfrm>
            <a:custGeom>
              <a:rect b="b" l="l" r="r" t="t"/>
              <a:pathLst>
                <a:path extrusionOk="0" h="583" w="301">
                  <a:moveTo>
                    <a:pt x="187" y="77"/>
                  </a:moveTo>
                  <a:cubicBezTo>
                    <a:pt x="207" y="77"/>
                    <a:pt x="219" y="93"/>
                    <a:pt x="219" y="122"/>
                  </a:cubicBezTo>
                  <a:cubicBezTo>
                    <a:pt x="219" y="166"/>
                    <a:pt x="192" y="210"/>
                    <a:pt x="150" y="235"/>
                  </a:cubicBezTo>
                  <a:cubicBezTo>
                    <a:pt x="136" y="244"/>
                    <a:pt x="123" y="248"/>
                    <a:pt x="112" y="248"/>
                  </a:cubicBezTo>
                  <a:cubicBezTo>
                    <a:pt x="93" y="248"/>
                    <a:pt x="81" y="234"/>
                    <a:pt x="81" y="203"/>
                  </a:cubicBezTo>
                  <a:cubicBezTo>
                    <a:pt x="81" y="160"/>
                    <a:pt x="108" y="115"/>
                    <a:pt x="150" y="90"/>
                  </a:cubicBezTo>
                  <a:cubicBezTo>
                    <a:pt x="164" y="81"/>
                    <a:pt x="177" y="77"/>
                    <a:pt x="187" y="77"/>
                  </a:cubicBezTo>
                  <a:close/>
                  <a:moveTo>
                    <a:pt x="196" y="302"/>
                  </a:moveTo>
                  <a:cubicBezTo>
                    <a:pt x="218" y="302"/>
                    <a:pt x="232" y="318"/>
                    <a:pt x="232" y="352"/>
                  </a:cubicBezTo>
                  <a:cubicBezTo>
                    <a:pt x="232" y="405"/>
                    <a:pt x="200" y="454"/>
                    <a:pt x="150" y="482"/>
                  </a:cubicBezTo>
                  <a:cubicBezTo>
                    <a:pt x="134" y="492"/>
                    <a:pt x="119" y="496"/>
                    <a:pt x="107" y="496"/>
                  </a:cubicBezTo>
                  <a:cubicBezTo>
                    <a:pt x="84" y="496"/>
                    <a:pt x="70" y="480"/>
                    <a:pt x="68" y="445"/>
                  </a:cubicBezTo>
                  <a:cubicBezTo>
                    <a:pt x="68" y="393"/>
                    <a:pt x="100" y="346"/>
                    <a:pt x="150" y="317"/>
                  </a:cubicBezTo>
                  <a:cubicBezTo>
                    <a:pt x="168" y="307"/>
                    <a:pt x="183" y="302"/>
                    <a:pt x="196" y="302"/>
                  </a:cubicBezTo>
                  <a:close/>
                  <a:moveTo>
                    <a:pt x="219" y="0"/>
                  </a:moveTo>
                  <a:cubicBezTo>
                    <a:pt x="200" y="0"/>
                    <a:pt x="177" y="7"/>
                    <a:pt x="150" y="23"/>
                  </a:cubicBezTo>
                  <a:cubicBezTo>
                    <a:pt x="66" y="70"/>
                    <a:pt x="17" y="161"/>
                    <a:pt x="17" y="235"/>
                  </a:cubicBezTo>
                  <a:cubicBezTo>
                    <a:pt x="17" y="297"/>
                    <a:pt x="48" y="313"/>
                    <a:pt x="71" y="313"/>
                  </a:cubicBezTo>
                  <a:cubicBezTo>
                    <a:pt x="77" y="313"/>
                    <a:pt x="82" y="312"/>
                    <a:pt x="86" y="311"/>
                  </a:cubicBezTo>
                  <a:lnTo>
                    <a:pt x="86" y="313"/>
                  </a:lnTo>
                  <a:cubicBezTo>
                    <a:pt x="45" y="347"/>
                    <a:pt x="0" y="413"/>
                    <a:pt x="1" y="491"/>
                  </a:cubicBezTo>
                  <a:cubicBezTo>
                    <a:pt x="1" y="549"/>
                    <a:pt x="25" y="582"/>
                    <a:pt x="69" y="582"/>
                  </a:cubicBezTo>
                  <a:cubicBezTo>
                    <a:pt x="92" y="582"/>
                    <a:pt x="120" y="573"/>
                    <a:pt x="153" y="554"/>
                  </a:cubicBezTo>
                  <a:cubicBezTo>
                    <a:pt x="249" y="499"/>
                    <a:pt x="301" y="404"/>
                    <a:pt x="301" y="318"/>
                  </a:cubicBezTo>
                  <a:cubicBezTo>
                    <a:pt x="301" y="255"/>
                    <a:pt x="272" y="234"/>
                    <a:pt x="242" y="234"/>
                  </a:cubicBezTo>
                  <a:cubicBezTo>
                    <a:pt x="233" y="234"/>
                    <a:pt x="224" y="236"/>
                    <a:pt x="216" y="238"/>
                  </a:cubicBezTo>
                  <a:lnTo>
                    <a:pt x="216" y="235"/>
                  </a:lnTo>
                  <a:cubicBezTo>
                    <a:pt x="236" y="220"/>
                    <a:pt x="283" y="158"/>
                    <a:pt x="283" y="83"/>
                  </a:cubicBezTo>
                  <a:cubicBezTo>
                    <a:pt x="283" y="32"/>
                    <a:pt x="260" y="0"/>
                    <a:pt x="2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221"/>
            <p:cNvSpPr/>
            <p:nvPr/>
          </p:nvSpPr>
          <p:spPr>
            <a:xfrm>
              <a:off x="2759050" y="1060450"/>
              <a:ext cx="7575" cy="14875"/>
            </a:xfrm>
            <a:custGeom>
              <a:rect b="b" l="l" r="r" t="t"/>
              <a:pathLst>
                <a:path extrusionOk="0" h="595" w="303">
                  <a:moveTo>
                    <a:pt x="190" y="92"/>
                  </a:moveTo>
                  <a:cubicBezTo>
                    <a:pt x="214" y="92"/>
                    <a:pt x="230" y="111"/>
                    <a:pt x="230" y="156"/>
                  </a:cubicBezTo>
                  <a:cubicBezTo>
                    <a:pt x="230" y="223"/>
                    <a:pt x="196" y="273"/>
                    <a:pt x="149" y="300"/>
                  </a:cubicBezTo>
                  <a:cubicBezTo>
                    <a:pt x="134" y="309"/>
                    <a:pt x="120" y="314"/>
                    <a:pt x="107" y="314"/>
                  </a:cubicBezTo>
                  <a:cubicBezTo>
                    <a:pt x="84" y="314"/>
                    <a:pt x="68" y="296"/>
                    <a:pt x="68" y="251"/>
                  </a:cubicBezTo>
                  <a:cubicBezTo>
                    <a:pt x="68" y="182"/>
                    <a:pt x="105" y="131"/>
                    <a:pt x="149" y="105"/>
                  </a:cubicBezTo>
                  <a:cubicBezTo>
                    <a:pt x="164" y="96"/>
                    <a:pt x="178" y="92"/>
                    <a:pt x="190" y="92"/>
                  </a:cubicBezTo>
                  <a:close/>
                  <a:moveTo>
                    <a:pt x="223" y="1"/>
                  </a:moveTo>
                  <a:cubicBezTo>
                    <a:pt x="202" y="1"/>
                    <a:pt x="177" y="9"/>
                    <a:pt x="151" y="23"/>
                  </a:cubicBezTo>
                  <a:cubicBezTo>
                    <a:pt x="64" y="73"/>
                    <a:pt x="1" y="184"/>
                    <a:pt x="1" y="289"/>
                  </a:cubicBezTo>
                  <a:cubicBezTo>
                    <a:pt x="1" y="357"/>
                    <a:pt x="27" y="397"/>
                    <a:pt x="71" y="397"/>
                  </a:cubicBezTo>
                  <a:cubicBezTo>
                    <a:pt x="88" y="397"/>
                    <a:pt x="108" y="391"/>
                    <a:pt x="130" y="379"/>
                  </a:cubicBezTo>
                  <a:cubicBezTo>
                    <a:pt x="162" y="359"/>
                    <a:pt x="185" y="333"/>
                    <a:pt x="201" y="302"/>
                  </a:cubicBezTo>
                  <a:lnTo>
                    <a:pt x="203" y="303"/>
                  </a:lnTo>
                  <a:lnTo>
                    <a:pt x="65" y="594"/>
                  </a:lnTo>
                  <a:lnTo>
                    <a:pt x="65" y="594"/>
                  </a:lnTo>
                  <a:lnTo>
                    <a:pt x="145" y="548"/>
                  </a:lnTo>
                  <a:lnTo>
                    <a:pt x="225" y="381"/>
                  </a:lnTo>
                  <a:cubicBezTo>
                    <a:pt x="266" y="294"/>
                    <a:pt x="302" y="211"/>
                    <a:pt x="302" y="121"/>
                  </a:cubicBezTo>
                  <a:cubicBezTo>
                    <a:pt x="302" y="38"/>
                    <a:pt x="270" y="1"/>
                    <a:pt x="22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221"/>
            <p:cNvSpPr/>
            <p:nvPr/>
          </p:nvSpPr>
          <p:spPr>
            <a:xfrm>
              <a:off x="2645975" y="1158800"/>
              <a:ext cx="6675" cy="16550"/>
            </a:xfrm>
            <a:custGeom>
              <a:rect b="b" l="l" r="r" t="t"/>
              <a:pathLst>
                <a:path extrusionOk="0" h="662" w="267">
                  <a:moveTo>
                    <a:pt x="168" y="1"/>
                  </a:moveTo>
                  <a:lnTo>
                    <a:pt x="101" y="39"/>
                  </a:lnTo>
                  <a:lnTo>
                    <a:pt x="101" y="188"/>
                  </a:lnTo>
                  <a:lnTo>
                    <a:pt x="0" y="247"/>
                  </a:lnTo>
                  <a:lnTo>
                    <a:pt x="0" y="331"/>
                  </a:lnTo>
                  <a:lnTo>
                    <a:pt x="101" y="273"/>
                  </a:lnTo>
                  <a:lnTo>
                    <a:pt x="101" y="424"/>
                  </a:lnTo>
                  <a:lnTo>
                    <a:pt x="168" y="385"/>
                  </a:lnTo>
                  <a:lnTo>
                    <a:pt x="168" y="234"/>
                  </a:lnTo>
                  <a:lnTo>
                    <a:pt x="267" y="177"/>
                  </a:lnTo>
                  <a:lnTo>
                    <a:pt x="267" y="93"/>
                  </a:lnTo>
                  <a:lnTo>
                    <a:pt x="168" y="150"/>
                  </a:lnTo>
                  <a:lnTo>
                    <a:pt x="168" y="1"/>
                  </a:lnTo>
                  <a:close/>
                  <a:moveTo>
                    <a:pt x="267" y="424"/>
                  </a:moveTo>
                  <a:lnTo>
                    <a:pt x="0" y="578"/>
                  </a:lnTo>
                  <a:lnTo>
                    <a:pt x="0" y="661"/>
                  </a:lnTo>
                  <a:lnTo>
                    <a:pt x="267" y="507"/>
                  </a:lnTo>
                  <a:lnTo>
                    <a:pt x="267" y="424"/>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221"/>
            <p:cNvSpPr/>
            <p:nvPr/>
          </p:nvSpPr>
          <p:spPr>
            <a:xfrm>
              <a:off x="2702150" y="1127100"/>
              <a:ext cx="7800" cy="14375"/>
            </a:xfrm>
            <a:custGeom>
              <a:rect b="b" l="l" r="r" t="t"/>
              <a:pathLst>
                <a:path extrusionOk="0" h="575" w="312">
                  <a:moveTo>
                    <a:pt x="191" y="98"/>
                  </a:moveTo>
                  <a:cubicBezTo>
                    <a:pt x="226" y="98"/>
                    <a:pt x="242" y="143"/>
                    <a:pt x="242" y="238"/>
                  </a:cubicBezTo>
                  <a:cubicBezTo>
                    <a:pt x="242" y="359"/>
                    <a:pt x="216" y="431"/>
                    <a:pt x="157" y="464"/>
                  </a:cubicBezTo>
                  <a:cubicBezTo>
                    <a:pt x="144" y="472"/>
                    <a:pt x="133" y="475"/>
                    <a:pt x="123" y="475"/>
                  </a:cubicBezTo>
                  <a:cubicBezTo>
                    <a:pt x="89" y="475"/>
                    <a:pt x="73" y="429"/>
                    <a:pt x="73" y="335"/>
                  </a:cubicBezTo>
                  <a:cubicBezTo>
                    <a:pt x="73" y="214"/>
                    <a:pt x="99" y="143"/>
                    <a:pt x="157" y="108"/>
                  </a:cubicBezTo>
                  <a:cubicBezTo>
                    <a:pt x="170" y="101"/>
                    <a:pt x="181" y="98"/>
                    <a:pt x="191" y="98"/>
                  </a:cubicBezTo>
                  <a:close/>
                  <a:moveTo>
                    <a:pt x="221" y="0"/>
                  </a:moveTo>
                  <a:cubicBezTo>
                    <a:pt x="202" y="0"/>
                    <a:pt x="180" y="7"/>
                    <a:pt x="156" y="21"/>
                  </a:cubicBezTo>
                  <a:cubicBezTo>
                    <a:pt x="59" y="78"/>
                    <a:pt x="0" y="202"/>
                    <a:pt x="0" y="377"/>
                  </a:cubicBezTo>
                  <a:cubicBezTo>
                    <a:pt x="0" y="509"/>
                    <a:pt x="33" y="574"/>
                    <a:pt x="91" y="574"/>
                  </a:cubicBezTo>
                  <a:cubicBezTo>
                    <a:pt x="110" y="574"/>
                    <a:pt x="132" y="567"/>
                    <a:pt x="156" y="553"/>
                  </a:cubicBezTo>
                  <a:cubicBezTo>
                    <a:pt x="253" y="496"/>
                    <a:pt x="312" y="372"/>
                    <a:pt x="312" y="197"/>
                  </a:cubicBezTo>
                  <a:cubicBezTo>
                    <a:pt x="312" y="65"/>
                    <a:pt x="279" y="0"/>
                    <a:pt x="2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221"/>
            <p:cNvSpPr/>
            <p:nvPr/>
          </p:nvSpPr>
          <p:spPr>
            <a:xfrm>
              <a:off x="2761650" y="1105200"/>
              <a:ext cx="2250" cy="3100"/>
            </a:xfrm>
            <a:custGeom>
              <a:rect b="b" l="l" r="r" t="t"/>
              <a:pathLst>
                <a:path extrusionOk="0" h="124" w="90">
                  <a:moveTo>
                    <a:pt x="67" y="1"/>
                  </a:moveTo>
                  <a:cubicBezTo>
                    <a:pt x="61" y="1"/>
                    <a:pt x="54" y="3"/>
                    <a:pt x="46" y="7"/>
                  </a:cubicBezTo>
                  <a:cubicBezTo>
                    <a:pt x="16" y="24"/>
                    <a:pt x="1" y="58"/>
                    <a:pt x="1" y="87"/>
                  </a:cubicBezTo>
                  <a:cubicBezTo>
                    <a:pt x="1" y="109"/>
                    <a:pt x="9" y="123"/>
                    <a:pt x="24" y="123"/>
                  </a:cubicBezTo>
                  <a:cubicBezTo>
                    <a:pt x="30" y="123"/>
                    <a:pt x="38" y="121"/>
                    <a:pt x="46" y="116"/>
                  </a:cubicBezTo>
                  <a:cubicBezTo>
                    <a:pt x="74" y="99"/>
                    <a:pt x="90" y="66"/>
                    <a:pt x="90" y="35"/>
                  </a:cubicBezTo>
                  <a:cubicBezTo>
                    <a:pt x="90" y="14"/>
                    <a:pt x="82" y="1"/>
                    <a:pt x="67"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221"/>
            <p:cNvSpPr/>
            <p:nvPr/>
          </p:nvSpPr>
          <p:spPr>
            <a:xfrm>
              <a:off x="2756500" y="953700"/>
              <a:ext cx="12625" cy="21800"/>
            </a:xfrm>
            <a:custGeom>
              <a:rect b="b" l="l" r="r" t="t"/>
              <a:pathLst>
                <a:path extrusionOk="0" h="872" w="505">
                  <a:moveTo>
                    <a:pt x="121" y="267"/>
                  </a:moveTo>
                  <a:cubicBezTo>
                    <a:pt x="125" y="267"/>
                    <a:pt x="128" y="269"/>
                    <a:pt x="131" y="271"/>
                  </a:cubicBezTo>
                  <a:cubicBezTo>
                    <a:pt x="136" y="276"/>
                    <a:pt x="139" y="285"/>
                    <a:pt x="140" y="297"/>
                  </a:cubicBezTo>
                  <a:lnTo>
                    <a:pt x="140" y="313"/>
                  </a:lnTo>
                  <a:lnTo>
                    <a:pt x="140" y="338"/>
                  </a:lnTo>
                  <a:lnTo>
                    <a:pt x="140" y="363"/>
                  </a:lnTo>
                  <a:lnTo>
                    <a:pt x="140" y="380"/>
                  </a:lnTo>
                  <a:cubicBezTo>
                    <a:pt x="140" y="394"/>
                    <a:pt x="136" y="405"/>
                    <a:pt x="131" y="417"/>
                  </a:cubicBezTo>
                  <a:cubicBezTo>
                    <a:pt x="125" y="429"/>
                    <a:pt x="116" y="437"/>
                    <a:pt x="104" y="445"/>
                  </a:cubicBezTo>
                  <a:cubicBezTo>
                    <a:pt x="96" y="449"/>
                    <a:pt x="91" y="451"/>
                    <a:pt x="86" y="451"/>
                  </a:cubicBezTo>
                  <a:cubicBezTo>
                    <a:pt x="82" y="451"/>
                    <a:pt x="79" y="450"/>
                    <a:pt x="77" y="447"/>
                  </a:cubicBezTo>
                  <a:cubicBezTo>
                    <a:pt x="72" y="442"/>
                    <a:pt x="69" y="434"/>
                    <a:pt x="68" y="422"/>
                  </a:cubicBezTo>
                  <a:cubicBezTo>
                    <a:pt x="67" y="418"/>
                    <a:pt x="67" y="412"/>
                    <a:pt x="67" y="405"/>
                  </a:cubicBezTo>
                  <a:lnTo>
                    <a:pt x="67" y="380"/>
                  </a:lnTo>
                  <a:lnTo>
                    <a:pt x="67" y="356"/>
                  </a:lnTo>
                  <a:cubicBezTo>
                    <a:pt x="67" y="348"/>
                    <a:pt x="68" y="342"/>
                    <a:pt x="68" y="338"/>
                  </a:cubicBezTo>
                  <a:cubicBezTo>
                    <a:pt x="69" y="325"/>
                    <a:pt x="72" y="313"/>
                    <a:pt x="77" y="302"/>
                  </a:cubicBezTo>
                  <a:cubicBezTo>
                    <a:pt x="82" y="291"/>
                    <a:pt x="90" y="281"/>
                    <a:pt x="104" y="273"/>
                  </a:cubicBezTo>
                  <a:cubicBezTo>
                    <a:pt x="110" y="269"/>
                    <a:pt x="116" y="267"/>
                    <a:pt x="121" y="267"/>
                  </a:cubicBezTo>
                  <a:close/>
                  <a:moveTo>
                    <a:pt x="148" y="179"/>
                  </a:moveTo>
                  <a:cubicBezTo>
                    <a:pt x="135" y="179"/>
                    <a:pt x="120" y="184"/>
                    <a:pt x="104" y="195"/>
                  </a:cubicBezTo>
                  <a:cubicBezTo>
                    <a:pt x="87" y="205"/>
                    <a:pt x="73" y="217"/>
                    <a:pt x="60" y="230"/>
                  </a:cubicBezTo>
                  <a:cubicBezTo>
                    <a:pt x="48" y="244"/>
                    <a:pt x="38" y="259"/>
                    <a:pt x="29" y="274"/>
                  </a:cubicBezTo>
                  <a:cubicBezTo>
                    <a:pt x="20" y="288"/>
                    <a:pt x="14" y="304"/>
                    <a:pt x="10" y="322"/>
                  </a:cubicBezTo>
                  <a:cubicBezTo>
                    <a:pt x="6" y="338"/>
                    <a:pt x="4" y="354"/>
                    <a:pt x="1" y="368"/>
                  </a:cubicBezTo>
                  <a:cubicBezTo>
                    <a:pt x="0" y="385"/>
                    <a:pt x="0" y="401"/>
                    <a:pt x="0" y="420"/>
                  </a:cubicBezTo>
                  <a:cubicBezTo>
                    <a:pt x="0" y="437"/>
                    <a:pt x="0" y="455"/>
                    <a:pt x="1" y="469"/>
                  </a:cubicBezTo>
                  <a:cubicBezTo>
                    <a:pt x="4" y="484"/>
                    <a:pt x="6" y="495"/>
                    <a:pt x="10" y="507"/>
                  </a:cubicBezTo>
                  <a:cubicBezTo>
                    <a:pt x="15" y="519"/>
                    <a:pt x="20" y="528"/>
                    <a:pt x="29" y="533"/>
                  </a:cubicBezTo>
                  <a:cubicBezTo>
                    <a:pt x="35" y="538"/>
                    <a:pt x="44" y="541"/>
                    <a:pt x="54" y="541"/>
                  </a:cubicBezTo>
                  <a:cubicBezTo>
                    <a:pt x="56" y="541"/>
                    <a:pt x="58" y="541"/>
                    <a:pt x="60" y="540"/>
                  </a:cubicBezTo>
                  <a:cubicBezTo>
                    <a:pt x="73" y="540"/>
                    <a:pt x="87" y="535"/>
                    <a:pt x="104" y="525"/>
                  </a:cubicBezTo>
                  <a:cubicBezTo>
                    <a:pt x="120" y="515"/>
                    <a:pt x="135" y="503"/>
                    <a:pt x="148" y="491"/>
                  </a:cubicBezTo>
                  <a:cubicBezTo>
                    <a:pt x="159" y="476"/>
                    <a:pt x="170" y="462"/>
                    <a:pt x="178" y="446"/>
                  </a:cubicBezTo>
                  <a:cubicBezTo>
                    <a:pt x="187" y="431"/>
                    <a:pt x="194" y="415"/>
                    <a:pt x="198" y="399"/>
                  </a:cubicBezTo>
                  <a:cubicBezTo>
                    <a:pt x="202" y="382"/>
                    <a:pt x="204" y="367"/>
                    <a:pt x="206" y="353"/>
                  </a:cubicBezTo>
                  <a:cubicBezTo>
                    <a:pt x="207" y="336"/>
                    <a:pt x="207" y="318"/>
                    <a:pt x="207" y="301"/>
                  </a:cubicBezTo>
                  <a:cubicBezTo>
                    <a:pt x="207" y="282"/>
                    <a:pt x="207" y="266"/>
                    <a:pt x="206" y="250"/>
                  </a:cubicBezTo>
                  <a:cubicBezTo>
                    <a:pt x="204" y="236"/>
                    <a:pt x="202" y="224"/>
                    <a:pt x="198" y="213"/>
                  </a:cubicBezTo>
                  <a:cubicBezTo>
                    <a:pt x="194" y="202"/>
                    <a:pt x="187" y="194"/>
                    <a:pt x="178" y="187"/>
                  </a:cubicBezTo>
                  <a:cubicBezTo>
                    <a:pt x="171" y="182"/>
                    <a:pt x="160" y="179"/>
                    <a:pt x="148" y="179"/>
                  </a:cubicBezTo>
                  <a:close/>
                  <a:moveTo>
                    <a:pt x="418" y="417"/>
                  </a:moveTo>
                  <a:cubicBezTo>
                    <a:pt x="422" y="417"/>
                    <a:pt x="426" y="418"/>
                    <a:pt x="428" y="421"/>
                  </a:cubicBezTo>
                  <a:cubicBezTo>
                    <a:pt x="433" y="426"/>
                    <a:pt x="435" y="435"/>
                    <a:pt x="436" y="446"/>
                  </a:cubicBezTo>
                  <a:cubicBezTo>
                    <a:pt x="438" y="451"/>
                    <a:pt x="438" y="456"/>
                    <a:pt x="438" y="463"/>
                  </a:cubicBezTo>
                  <a:lnTo>
                    <a:pt x="438" y="488"/>
                  </a:lnTo>
                  <a:lnTo>
                    <a:pt x="438" y="513"/>
                  </a:lnTo>
                  <a:cubicBezTo>
                    <a:pt x="438" y="520"/>
                    <a:pt x="436" y="527"/>
                    <a:pt x="436" y="530"/>
                  </a:cubicBezTo>
                  <a:cubicBezTo>
                    <a:pt x="436" y="542"/>
                    <a:pt x="433" y="555"/>
                    <a:pt x="428" y="566"/>
                  </a:cubicBezTo>
                  <a:cubicBezTo>
                    <a:pt x="423" y="579"/>
                    <a:pt x="413" y="587"/>
                    <a:pt x="400" y="595"/>
                  </a:cubicBezTo>
                  <a:cubicBezTo>
                    <a:pt x="393" y="599"/>
                    <a:pt x="387" y="601"/>
                    <a:pt x="383" y="601"/>
                  </a:cubicBezTo>
                  <a:cubicBezTo>
                    <a:pt x="379" y="601"/>
                    <a:pt x="376" y="600"/>
                    <a:pt x="373" y="597"/>
                  </a:cubicBezTo>
                  <a:cubicBezTo>
                    <a:pt x="368" y="592"/>
                    <a:pt x="366" y="584"/>
                    <a:pt x="364" y="571"/>
                  </a:cubicBezTo>
                  <a:cubicBezTo>
                    <a:pt x="363" y="567"/>
                    <a:pt x="363" y="562"/>
                    <a:pt x="363" y="555"/>
                  </a:cubicBezTo>
                  <a:lnTo>
                    <a:pt x="363" y="530"/>
                  </a:lnTo>
                  <a:lnTo>
                    <a:pt x="363" y="505"/>
                  </a:lnTo>
                  <a:cubicBezTo>
                    <a:pt x="363" y="498"/>
                    <a:pt x="364" y="492"/>
                    <a:pt x="364" y="488"/>
                  </a:cubicBezTo>
                  <a:cubicBezTo>
                    <a:pt x="366" y="474"/>
                    <a:pt x="368" y="463"/>
                    <a:pt x="373" y="452"/>
                  </a:cubicBezTo>
                  <a:cubicBezTo>
                    <a:pt x="378" y="440"/>
                    <a:pt x="388" y="431"/>
                    <a:pt x="400" y="423"/>
                  </a:cubicBezTo>
                  <a:cubicBezTo>
                    <a:pt x="407" y="419"/>
                    <a:pt x="413" y="417"/>
                    <a:pt x="418" y="417"/>
                  </a:cubicBezTo>
                  <a:close/>
                  <a:moveTo>
                    <a:pt x="444" y="329"/>
                  </a:moveTo>
                  <a:cubicBezTo>
                    <a:pt x="432" y="331"/>
                    <a:pt x="418" y="334"/>
                    <a:pt x="401" y="344"/>
                  </a:cubicBezTo>
                  <a:cubicBezTo>
                    <a:pt x="383" y="354"/>
                    <a:pt x="370" y="365"/>
                    <a:pt x="357" y="379"/>
                  </a:cubicBezTo>
                  <a:cubicBezTo>
                    <a:pt x="345" y="394"/>
                    <a:pt x="335" y="408"/>
                    <a:pt x="326" y="424"/>
                  </a:cubicBezTo>
                  <a:cubicBezTo>
                    <a:pt x="316" y="438"/>
                    <a:pt x="310" y="454"/>
                    <a:pt x="306" y="471"/>
                  </a:cubicBezTo>
                  <a:cubicBezTo>
                    <a:pt x="303" y="488"/>
                    <a:pt x="300" y="503"/>
                    <a:pt x="299" y="518"/>
                  </a:cubicBezTo>
                  <a:cubicBezTo>
                    <a:pt x="298" y="534"/>
                    <a:pt x="298" y="551"/>
                    <a:pt x="298" y="569"/>
                  </a:cubicBezTo>
                  <a:cubicBezTo>
                    <a:pt x="298" y="587"/>
                    <a:pt x="298" y="604"/>
                    <a:pt x="299" y="619"/>
                  </a:cubicBezTo>
                  <a:cubicBezTo>
                    <a:pt x="300" y="633"/>
                    <a:pt x="303" y="645"/>
                    <a:pt x="306" y="657"/>
                  </a:cubicBezTo>
                  <a:cubicBezTo>
                    <a:pt x="311" y="668"/>
                    <a:pt x="316" y="676"/>
                    <a:pt x="326" y="683"/>
                  </a:cubicBezTo>
                  <a:cubicBezTo>
                    <a:pt x="333" y="688"/>
                    <a:pt x="341" y="690"/>
                    <a:pt x="351" y="690"/>
                  </a:cubicBezTo>
                  <a:cubicBezTo>
                    <a:pt x="353" y="690"/>
                    <a:pt x="355" y="690"/>
                    <a:pt x="357" y="690"/>
                  </a:cubicBezTo>
                  <a:cubicBezTo>
                    <a:pt x="370" y="690"/>
                    <a:pt x="383" y="685"/>
                    <a:pt x="401" y="675"/>
                  </a:cubicBezTo>
                  <a:cubicBezTo>
                    <a:pt x="418" y="666"/>
                    <a:pt x="432" y="653"/>
                    <a:pt x="444" y="641"/>
                  </a:cubicBezTo>
                  <a:cubicBezTo>
                    <a:pt x="456" y="626"/>
                    <a:pt x="466" y="612"/>
                    <a:pt x="475" y="596"/>
                  </a:cubicBezTo>
                  <a:cubicBezTo>
                    <a:pt x="485" y="581"/>
                    <a:pt x="491" y="565"/>
                    <a:pt x="495" y="549"/>
                  </a:cubicBezTo>
                  <a:cubicBezTo>
                    <a:pt x="499" y="532"/>
                    <a:pt x="501" y="517"/>
                    <a:pt x="502" y="502"/>
                  </a:cubicBezTo>
                  <a:cubicBezTo>
                    <a:pt x="504" y="486"/>
                    <a:pt x="504" y="468"/>
                    <a:pt x="504" y="451"/>
                  </a:cubicBezTo>
                  <a:cubicBezTo>
                    <a:pt x="504" y="432"/>
                    <a:pt x="504" y="415"/>
                    <a:pt x="502" y="400"/>
                  </a:cubicBezTo>
                  <a:cubicBezTo>
                    <a:pt x="501" y="386"/>
                    <a:pt x="499" y="374"/>
                    <a:pt x="495" y="363"/>
                  </a:cubicBezTo>
                  <a:cubicBezTo>
                    <a:pt x="490" y="351"/>
                    <a:pt x="485" y="342"/>
                    <a:pt x="475" y="337"/>
                  </a:cubicBezTo>
                  <a:cubicBezTo>
                    <a:pt x="468" y="332"/>
                    <a:pt x="458" y="329"/>
                    <a:pt x="444" y="329"/>
                  </a:cubicBezTo>
                  <a:close/>
                  <a:moveTo>
                    <a:pt x="453" y="1"/>
                  </a:moveTo>
                  <a:cubicBezTo>
                    <a:pt x="451" y="1"/>
                    <a:pt x="448" y="2"/>
                    <a:pt x="444" y="4"/>
                  </a:cubicBezTo>
                  <a:lnTo>
                    <a:pt x="403" y="27"/>
                  </a:lnTo>
                  <a:cubicBezTo>
                    <a:pt x="397" y="31"/>
                    <a:pt x="393" y="35"/>
                    <a:pt x="389" y="40"/>
                  </a:cubicBezTo>
                  <a:cubicBezTo>
                    <a:pt x="385" y="44"/>
                    <a:pt x="382" y="50"/>
                    <a:pt x="378" y="58"/>
                  </a:cubicBezTo>
                  <a:lnTo>
                    <a:pt x="42" y="848"/>
                  </a:lnTo>
                  <a:cubicBezTo>
                    <a:pt x="41" y="850"/>
                    <a:pt x="40" y="852"/>
                    <a:pt x="40" y="854"/>
                  </a:cubicBezTo>
                  <a:cubicBezTo>
                    <a:pt x="38" y="857"/>
                    <a:pt x="38" y="858"/>
                    <a:pt x="38" y="859"/>
                  </a:cubicBezTo>
                  <a:cubicBezTo>
                    <a:pt x="38" y="865"/>
                    <a:pt x="40" y="869"/>
                    <a:pt x="42" y="870"/>
                  </a:cubicBezTo>
                  <a:cubicBezTo>
                    <a:pt x="43" y="871"/>
                    <a:pt x="44" y="871"/>
                    <a:pt x="45" y="871"/>
                  </a:cubicBezTo>
                  <a:cubicBezTo>
                    <a:pt x="47" y="871"/>
                    <a:pt x="50" y="870"/>
                    <a:pt x="53" y="869"/>
                  </a:cubicBezTo>
                  <a:lnTo>
                    <a:pt x="94" y="845"/>
                  </a:lnTo>
                  <a:cubicBezTo>
                    <a:pt x="101" y="842"/>
                    <a:pt x="105" y="838"/>
                    <a:pt x="109" y="833"/>
                  </a:cubicBezTo>
                  <a:cubicBezTo>
                    <a:pt x="113" y="827"/>
                    <a:pt x="117" y="822"/>
                    <a:pt x="119" y="814"/>
                  </a:cubicBezTo>
                  <a:lnTo>
                    <a:pt x="458" y="24"/>
                  </a:lnTo>
                  <a:cubicBezTo>
                    <a:pt x="459" y="22"/>
                    <a:pt x="460" y="21"/>
                    <a:pt x="460" y="18"/>
                  </a:cubicBezTo>
                  <a:lnTo>
                    <a:pt x="460" y="13"/>
                  </a:lnTo>
                  <a:cubicBezTo>
                    <a:pt x="460" y="8"/>
                    <a:pt x="459" y="4"/>
                    <a:pt x="456" y="2"/>
                  </a:cubicBezTo>
                  <a:cubicBezTo>
                    <a:pt x="455" y="1"/>
                    <a:pt x="454" y="1"/>
                    <a:pt x="45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221"/>
            <p:cNvSpPr/>
            <p:nvPr/>
          </p:nvSpPr>
          <p:spPr>
            <a:xfrm>
              <a:off x="2815575" y="927700"/>
              <a:ext cx="6700" cy="11750"/>
            </a:xfrm>
            <a:custGeom>
              <a:rect b="b" l="l" r="r" t="t"/>
              <a:pathLst>
                <a:path extrusionOk="0" h="470" w="268">
                  <a:moveTo>
                    <a:pt x="156" y="1"/>
                  </a:moveTo>
                  <a:cubicBezTo>
                    <a:pt x="150" y="1"/>
                    <a:pt x="143" y="3"/>
                    <a:pt x="135" y="8"/>
                  </a:cubicBezTo>
                  <a:cubicBezTo>
                    <a:pt x="106" y="24"/>
                    <a:pt x="91" y="58"/>
                    <a:pt x="91" y="87"/>
                  </a:cubicBezTo>
                  <a:cubicBezTo>
                    <a:pt x="91" y="109"/>
                    <a:pt x="98" y="123"/>
                    <a:pt x="113" y="123"/>
                  </a:cubicBezTo>
                  <a:cubicBezTo>
                    <a:pt x="119" y="123"/>
                    <a:pt x="126" y="120"/>
                    <a:pt x="135" y="115"/>
                  </a:cubicBezTo>
                  <a:cubicBezTo>
                    <a:pt x="163" y="99"/>
                    <a:pt x="178" y="67"/>
                    <a:pt x="178" y="36"/>
                  </a:cubicBezTo>
                  <a:cubicBezTo>
                    <a:pt x="178" y="15"/>
                    <a:pt x="171" y="1"/>
                    <a:pt x="156" y="1"/>
                  </a:cubicBezTo>
                  <a:close/>
                  <a:moveTo>
                    <a:pt x="267" y="117"/>
                  </a:moveTo>
                  <a:lnTo>
                    <a:pt x="1" y="270"/>
                  </a:lnTo>
                  <a:lnTo>
                    <a:pt x="1" y="355"/>
                  </a:lnTo>
                  <a:lnTo>
                    <a:pt x="267" y="201"/>
                  </a:lnTo>
                  <a:lnTo>
                    <a:pt x="267" y="117"/>
                  </a:lnTo>
                  <a:close/>
                  <a:moveTo>
                    <a:pt x="156" y="346"/>
                  </a:moveTo>
                  <a:cubicBezTo>
                    <a:pt x="150" y="346"/>
                    <a:pt x="143" y="349"/>
                    <a:pt x="135" y="354"/>
                  </a:cubicBezTo>
                  <a:cubicBezTo>
                    <a:pt x="106" y="371"/>
                    <a:pt x="91" y="403"/>
                    <a:pt x="91" y="433"/>
                  </a:cubicBezTo>
                  <a:cubicBezTo>
                    <a:pt x="91" y="455"/>
                    <a:pt x="98" y="470"/>
                    <a:pt x="114" y="470"/>
                  </a:cubicBezTo>
                  <a:cubicBezTo>
                    <a:pt x="120" y="470"/>
                    <a:pt x="127" y="468"/>
                    <a:pt x="135" y="463"/>
                  </a:cubicBezTo>
                  <a:cubicBezTo>
                    <a:pt x="163" y="447"/>
                    <a:pt x="178" y="413"/>
                    <a:pt x="178" y="382"/>
                  </a:cubicBezTo>
                  <a:cubicBezTo>
                    <a:pt x="178" y="360"/>
                    <a:pt x="171" y="346"/>
                    <a:pt x="156" y="346"/>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221"/>
            <p:cNvSpPr/>
            <p:nvPr/>
          </p:nvSpPr>
          <p:spPr>
            <a:xfrm>
              <a:off x="2814150" y="958525"/>
              <a:ext cx="9650" cy="18175"/>
            </a:xfrm>
            <a:custGeom>
              <a:rect b="b" l="l" r="r" t="t"/>
              <a:pathLst>
                <a:path extrusionOk="0" h="727" w="386">
                  <a:moveTo>
                    <a:pt x="373" y="1"/>
                  </a:moveTo>
                  <a:lnTo>
                    <a:pt x="294" y="46"/>
                  </a:lnTo>
                  <a:lnTo>
                    <a:pt x="248" y="161"/>
                  </a:lnTo>
                  <a:cubicBezTo>
                    <a:pt x="215" y="241"/>
                    <a:pt x="197" y="283"/>
                    <a:pt x="197" y="283"/>
                  </a:cubicBezTo>
                  <a:lnTo>
                    <a:pt x="196" y="283"/>
                  </a:lnTo>
                  <a:cubicBezTo>
                    <a:pt x="194" y="283"/>
                    <a:pt x="179" y="263"/>
                    <a:pt x="147" y="221"/>
                  </a:cubicBezTo>
                  <a:lnTo>
                    <a:pt x="98" y="158"/>
                  </a:lnTo>
                  <a:lnTo>
                    <a:pt x="12" y="207"/>
                  </a:lnTo>
                  <a:lnTo>
                    <a:pt x="146" y="380"/>
                  </a:lnTo>
                  <a:lnTo>
                    <a:pt x="1" y="726"/>
                  </a:lnTo>
                  <a:lnTo>
                    <a:pt x="83" y="680"/>
                  </a:lnTo>
                  <a:lnTo>
                    <a:pt x="139" y="540"/>
                  </a:lnTo>
                  <a:cubicBezTo>
                    <a:pt x="171" y="464"/>
                    <a:pt x="187" y="427"/>
                    <a:pt x="187" y="427"/>
                  </a:cubicBezTo>
                  <a:lnTo>
                    <a:pt x="188" y="427"/>
                  </a:lnTo>
                  <a:cubicBezTo>
                    <a:pt x="188" y="427"/>
                    <a:pt x="203" y="448"/>
                    <a:pt x="235" y="485"/>
                  </a:cubicBezTo>
                  <a:lnTo>
                    <a:pt x="299" y="554"/>
                  </a:lnTo>
                  <a:lnTo>
                    <a:pt x="385" y="504"/>
                  </a:lnTo>
                  <a:lnTo>
                    <a:pt x="238" y="327"/>
                  </a:lnTo>
                  <a:lnTo>
                    <a:pt x="37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221"/>
            <p:cNvSpPr/>
            <p:nvPr/>
          </p:nvSpPr>
          <p:spPr>
            <a:xfrm>
              <a:off x="2815575" y="998275"/>
              <a:ext cx="6700" cy="5950"/>
            </a:xfrm>
            <a:custGeom>
              <a:rect b="b" l="l" r="r" t="t"/>
              <a:pathLst>
                <a:path extrusionOk="0" h="238" w="268">
                  <a:moveTo>
                    <a:pt x="267" y="1"/>
                  </a:moveTo>
                  <a:lnTo>
                    <a:pt x="1" y="154"/>
                  </a:lnTo>
                  <a:lnTo>
                    <a:pt x="1" y="238"/>
                  </a:lnTo>
                  <a:lnTo>
                    <a:pt x="267" y="84"/>
                  </a:lnTo>
                  <a:lnTo>
                    <a:pt x="267"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221"/>
            <p:cNvSpPr/>
            <p:nvPr/>
          </p:nvSpPr>
          <p:spPr>
            <a:xfrm>
              <a:off x="2815575" y="1029975"/>
              <a:ext cx="6725" cy="10275"/>
            </a:xfrm>
            <a:custGeom>
              <a:rect b="b" l="l" r="r" t="t"/>
              <a:pathLst>
                <a:path extrusionOk="0" h="411" w="269">
                  <a:moveTo>
                    <a:pt x="167" y="0"/>
                  </a:moveTo>
                  <a:lnTo>
                    <a:pt x="101" y="39"/>
                  </a:lnTo>
                  <a:lnTo>
                    <a:pt x="101" y="182"/>
                  </a:lnTo>
                  <a:lnTo>
                    <a:pt x="1" y="240"/>
                  </a:lnTo>
                  <a:lnTo>
                    <a:pt x="1" y="324"/>
                  </a:lnTo>
                  <a:lnTo>
                    <a:pt x="101" y="266"/>
                  </a:lnTo>
                  <a:lnTo>
                    <a:pt x="101" y="410"/>
                  </a:lnTo>
                  <a:lnTo>
                    <a:pt x="168" y="372"/>
                  </a:lnTo>
                  <a:lnTo>
                    <a:pt x="168" y="228"/>
                  </a:lnTo>
                  <a:lnTo>
                    <a:pt x="268" y="171"/>
                  </a:lnTo>
                  <a:lnTo>
                    <a:pt x="268" y="86"/>
                  </a:lnTo>
                  <a:lnTo>
                    <a:pt x="168" y="143"/>
                  </a:lnTo>
                  <a:lnTo>
                    <a:pt x="167" y="0"/>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221"/>
            <p:cNvSpPr/>
            <p:nvPr/>
          </p:nvSpPr>
          <p:spPr>
            <a:xfrm>
              <a:off x="2815575" y="1063600"/>
              <a:ext cx="6700" cy="10525"/>
            </a:xfrm>
            <a:custGeom>
              <a:rect b="b" l="l" r="r" t="t"/>
              <a:pathLst>
                <a:path extrusionOk="0" h="421" w="268">
                  <a:moveTo>
                    <a:pt x="267" y="1"/>
                  </a:moveTo>
                  <a:lnTo>
                    <a:pt x="1" y="155"/>
                  </a:lnTo>
                  <a:lnTo>
                    <a:pt x="1" y="238"/>
                  </a:lnTo>
                  <a:lnTo>
                    <a:pt x="267" y="85"/>
                  </a:lnTo>
                  <a:lnTo>
                    <a:pt x="267" y="1"/>
                  </a:lnTo>
                  <a:close/>
                  <a:moveTo>
                    <a:pt x="267" y="183"/>
                  </a:moveTo>
                  <a:lnTo>
                    <a:pt x="1" y="336"/>
                  </a:lnTo>
                  <a:lnTo>
                    <a:pt x="1" y="421"/>
                  </a:lnTo>
                  <a:lnTo>
                    <a:pt x="267" y="267"/>
                  </a:lnTo>
                  <a:lnTo>
                    <a:pt x="267" y="183"/>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221"/>
            <p:cNvSpPr/>
            <p:nvPr/>
          </p:nvSpPr>
          <p:spPr>
            <a:xfrm>
              <a:off x="2694375" y="979450"/>
              <a:ext cx="24875" cy="29725"/>
            </a:xfrm>
            <a:custGeom>
              <a:rect b="b" l="l" r="r" t="t"/>
              <a:pathLst>
                <a:path extrusionOk="0" h="1189" w="995">
                  <a:moveTo>
                    <a:pt x="927" y="90"/>
                  </a:moveTo>
                  <a:lnTo>
                    <a:pt x="927" y="727"/>
                  </a:lnTo>
                  <a:lnTo>
                    <a:pt x="258" y="1114"/>
                  </a:lnTo>
                  <a:lnTo>
                    <a:pt x="75" y="918"/>
                  </a:lnTo>
                  <a:lnTo>
                    <a:pt x="277" y="465"/>
                  </a:lnTo>
                  <a:lnTo>
                    <a:pt x="927" y="90"/>
                  </a:lnTo>
                  <a:close/>
                  <a:moveTo>
                    <a:pt x="962" y="0"/>
                  </a:moveTo>
                  <a:cubicBezTo>
                    <a:pt x="956" y="0"/>
                    <a:pt x="950" y="2"/>
                    <a:pt x="945" y="5"/>
                  </a:cubicBezTo>
                  <a:lnTo>
                    <a:pt x="236" y="414"/>
                  </a:lnTo>
                  <a:cubicBezTo>
                    <a:pt x="229" y="418"/>
                    <a:pt x="224" y="423"/>
                    <a:pt x="222" y="429"/>
                  </a:cubicBezTo>
                  <a:lnTo>
                    <a:pt x="5" y="910"/>
                  </a:lnTo>
                  <a:cubicBezTo>
                    <a:pt x="0" y="923"/>
                    <a:pt x="2" y="936"/>
                    <a:pt x="12" y="947"/>
                  </a:cubicBezTo>
                  <a:lnTo>
                    <a:pt x="228" y="1178"/>
                  </a:lnTo>
                  <a:cubicBezTo>
                    <a:pt x="235" y="1184"/>
                    <a:pt x="244" y="1188"/>
                    <a:pt x="253" y="1188"/>
                  </a:cubicBezTo>
                  <a:cubicBezTo>
                    <a:pt x="258" y="1188"/>
                    <a:pt x="263" y="1187"/>
                    <a:pt x="270" y="1183"/>
                  </a:cubicBezTo>
                  <a:lnTo>
                    <a:pt x="978" y="774"/>
                  </a:lnTo>
                  <a:cubicBezTo>
                    <a:pt x="988" y="769"/>
                    <a:pt x="995" y="758"/>
                    <a:pt x="995" y="745"/>
                  </a:cubicBezTo>
                  <a:lnTo>
                    <a:pt x="995" y="33"/>
                  </a:lnTo>
                  <a:cubicBezTo>
                    <a:pt x="995" y="21"/>
                    <a:pt x="988" y="11"/>
                    <a:pt x="978" y="5"/>
                  </a:cubicBezTo>
                  <a:cubicBezTo>
                    <a:pt x="973" y="2"/>
                    <a:pt x="967" y="0"/>
                    <a:pt x="96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221"/>
            <p:cNvSpPr/>
            <p:nvPr/>
          </p:nvSpPr>
          <p:spPr>
            <a:xfrm>
              <a:off x="2705225" y="992275"/>
              <a:ext cx="6750" cy="5350"/>
            </a:xfrm>
            <a:custGeom>
              <a:rect b="b" l="l" r="r" t="t"/>
              <a:pathLst>
                <a:path extrusionOk="0" h="214" w="270">
                  <a:moveTo>
                    <a:pt x="38" y="1"/>
                  </a:moveTo>
                  <a:cubicBezTo>
                    <a:pt x="28" y="1"/>
                    <a:pt x="18" y="5"/>
                    <a:pt x="11" y="13"/>
                  </a:cubicBezTo>
                  <a:cubicBezTo>
                    <a:pt x="1" y="28"/>
                    <a:pt x="3" y="48"/>
                    <a:pt x="17" y="60"/>
                  </a:cubicBezTo>
                  <a:lnTo>
                    <a:pt x="213" y="207"/>
                  </a:lnTo>
                  <a:cubicBezTo>
                    <a:pt x="218" y="211"/>
                    <a:pt x="225" y="214"/>
                    <a:pt x="232" y="214"/>
                  </a:cubicBezTo>
                  <a:cubicBezTo>
                    <a:pt x="242" y="214"/>
                    <a:pt x="253" y="210"/>
                    <a:pt x="259" y="200"/>
                  </a:cubicBezTo>
                  <a:cubicBezTo>
                    <a:pt x="269" y="187"/>
                    <a:pt x="266" y="166"/>
                    <a:pt x="253" y="154"/>
                  </a:cubicBezTo>
                  <a:lnTo>
                    <a:pt x="58" y="7"/>
                  </a:lnTo>
                  <a:cubicBezTo>
                    <a:pt x="52" y="3"/>
                    <a:pt x="45" y="1"/>
                    <a:pt x="3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221"/>
            <p:cNvSpPr/>
            <p:nvPr/>
          </p:nvSpPr>
          <p:spPr>
            <a:xfrm>
              <a:off x="2705225" y="989475"/>
              <a:ext cx="6750" cy="10975"/>
            </a:xfrm>
            <a:custGeom>
              <a:rect b="b" l="l" r="r" t="t"/>
              <a:pathLst>
                <a:path extrusionOk="0" h="439" w="270">
                  <a:moveTo>
                    <a:pt x="233" y="0"/>
                  </a:moveTo>
                  <a:cubicBezTo>
                    <a:pt x="222" y="0"/>
                    <a:pt x="210" y="6"/>
                    <a:pt x="203" y="18"/>
                  </a:cubicBezTo>
                  <a:lnTo>
                    <a:pt x="8" y="390"/>
                  </a:lnTo>
                  <a:cubicBezTo>
                    <a:pt x="1" y="405"/>
                    <a:pt x="6" y="425"/>
                    <a:pt x="23" y="434"/>
                  </a:cubicBezTo>
                  <a:cubicBezTo>
                    <a:pt x="28" y="436"/>
                    <a:pt x="33" y="438"/>
                    <a:pt x="38" y="438"/>
                  </a:cubicBezTo>
                  <a:cubicBezTo>
                    <a:pt x="49" y="438"/>
                    <a:pt x="61" y="431"/>
                    <a:pt x="67" y="420"/>
                  </a:cubicBezTo>
                  <a:lnTo>
                    <a:pt x="261" y="48"/>
                  </a:lnTo>
                  <a:cubicBezTo>
                    <a:pt x="269" y="32"/>
                    <a:pt x="264" y="13"/>
                    <a:pt x="248" y="4"/>
                  </a:cubicBezTo>
                  <a:cubicBezTo>
                    <a:pt x="243" y="1"/>
                    <a:pt x="238" y="0"/>
                    <a:pt x="23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221"/>
            <p:cNvSpPr/>
            <p:nvPr/>
          </p:nvSpPr>
          <p:spPr>
            <a:xfrm>
              <a:off x="2703175" y="758300"/>
              <a:ext cx="19225" cy="24650"/>
            </a:xfrm>
            <a:custGeom>
              <a:rect b="b" l="l" r="r" t="t"/>
              <a:pathLst>
                <a:path extrusionOk="0" h="986" w="769">
                  <a:moveTo>
                    <a:pt x="572" y="1"/>
                  </a:moveTo>
                  <a:lnTo>
                    <a:pt x="0" y="331"/>
                  </a:lnTo>
                  <a:lnTo>
                    <a:pt x="227" y="840"/>
                  </a:lnTo>
                  <a:cubicBezTo>
                    <a:pt x="233" y="852"/>
                    <a:pt x="240" y="860"/>
                    <a:pt x="249" y="865"/>
                  </a:cubicBezTo>
                  <a:cubicBezTo>
                    <a:pt x="276" y="880"/>
                    <a:pt x="436" y="973"/>
                    <a:pt x="445" y="978"/>
                  </a:cubicBezTo>
                  <a:cubicBezTo>
                    <a:pt x="453" y="983"/>
                    <a:pt x="463" y="985"/>
                    <a:pt x="472" y="985"/>
                  </a:cubicBezTo>
                  <a:cubicBezTo>
                    <a:pt x="493" y="985"/>
                    <a:pt x="515" y="973"/>
                    <a:pt x="522" y="947"/>
                  </a:cubicBezTo>
                  <a:lnTo>
                    <a:pt x="769" y="112"/>
                  </a:lnTo>
                  <a:lnTo>
                    <a:pt x="572"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221"/>
            <p:cNvSpPr/>
            <p:nvPr/>
          </p:nvSpPr>
          <p:spPr>
            <a:xfrm>
              <a:off x="2703175" y="758300"/>
              <a:ext cx="19225" cy="24650"/>
            </a:xfrm>
            <a:custGeom>
              <a:rect b="b" l="l" r="r" t="t"/>
              <a:pathLst>
                <a:path extrusionOk="0" h="986" w="769">
                  <a:moveTo>
                    <a:pt x="572" y="1"/>
                  </a:moveTo>
                  <a:lnTo>
                    <a:pt x="0" y="331"/>
                  </a:lnTo>
                  <a:lnTo>
                    <a:pt x="227" y="840"/>
                  </a:lnTo>
                  <a:cubicBezTo>
                    <a:pt x="233" y="852"/>
                    <a:pt x="240" y="860"/>
                    <a:pt x="249" y="865"/>
                  </a:cubicBezTo>
                  <a:cubicBezTo>
                    <a:pt x="276" y="880"/>
                    <a:pt x="436" y="973"/>
                    <a:pt x="445" y="978"/>
                  </a:cubicBezTo>
                  <a:cubicBezTo>
                    <a:pt x="453" y="983"/>
                    <a:pt x="463" y="985"/>
                    <a:pt x="472" y="985"/>
                  </a:cubicBezTo>
                  <a:cubicBezTo>
                    <a:pt x="493" y="985"/>
                    <a:pt x="515" y="973"/>
                    <a:pt x="522" y="947"/>
                  </a:cubicBezTo>
                  <a:lnTo>
                    <a:pt x="769" y="112"/>
                  </a:lnTo>
                  <a:lnTo>
                    <a:pt x="5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221"/>
            <p:cNvSpPr/>
            <p:nvPr/>
          </p:nvSpPr>
          <p:spPr>
            <a:xfrm>
              <a:off x="2708100" y="761150"/>
              <a:ext cx="14325" cy="21800"/>
            </a:xfrm>
            <a:custGeom>
              <a:rect b="b" l="l" r="r" t="t"/>
              <a:pathLst>
                <a:path extrusionOk="0" h="872" w="573">
                  <a:moveTo>
                    <a:pt x="573" y="0"/>
                  </a:moveTo>
                  <a:lnTo>
                    <a:pt x="1" y="332"/>
                  </a:lnTo>
                  <a:lnTo>
                    <a:pt x="228" y="842"/>
                  </a:lnTo>
                  <a:cubicBezTo>
                    <a:pt x="237" y="862"/>
                    <a:pt x="256" y="872"/>
                    <a:pt x="275" y="872"/>
                  </a:cubicBezTo>
                  <a:cubicBezTo>
                    <a:pt x="296" y="872"/>
                    <a:pt x="318" y="859"/>
                    <a:pt x="326" y="834"/>
                  </a:cubicBezTo>
                  <a:lnTo>
                    <a:pt x="5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221"/>
            <p:cNvSpPr/>
            <p:nvPr/>
          </p:nvSpPr>
          <p:spPr>
            <a:xfrm>
              <a:off x="2677250" y="669950"/>
              <a:ext cx="69300" cy="115375"/>
            </a:xfrm>
            <a:custGeom>
              <a:rect b="b" l="l" r="r" t="t"/>
              <a:pathLst>
                <a:path extrusionOk="0" h="4615" w="2772">
                  <a:moveTo>
                    <a:pt x="2470" y="1"/>
                  </a:moveTo>
                  <a:cubicBezTo>
                    <a:pt x="2450" y="1"/>
                    <a:pt x="2430" y="5"/>
                    <a:pt x="2416" y="14"/>
                  </a:cubicBezTo>
                  <a:lnTo>
                    <a:pt x="55" y="1377"/>
                  </a:lnTo>
                  <a:cubicBezTo>
                    <a:pt x="26" y="1393"/>
                    <a:pt x="1" y="1436"/>
                    <a:pt x="1" y="1471"/>
                  </a:cubicBezTo>
                  <a:lnTo>
                    <a:pt x="1" y="4400"/>
                  </a:lnTo>
                  <a:cubicBezTo>
                    <a:pt x="1" y="4435"/>
                    <a:pt x="26" y="4476"/>
                    <a:pt x="55" y="4493"/>
                  </a:cubicBezTo>
                  <a:lnTo>
                    <a:pt x="249" y="4601"/>
                  </a:lnTo>
                  <a:cubicBezTo>
                    <a:pt x="264" y="4610"/>
                    <a:pt x="283" y="4614"/>
                    <a:pt x="303" y="4614"/>
                  </a:cubicBezTo>
                  <a:cubicBezTo>
                    <a:pt x="322" y="4614"/>
                    <a:pt x="342" y="4610"/>
                    <a:pt x="357" y="4601"/>
                  </a:cubicBezTo>
                  <a:lnTo>
                    <a:pt x="2717" y="3238"/>
                  </a:lnTo>
                  <a:cubicBezTo>
                    <a:pt x="2747" y="3222"/>
                    <a:pt x="2772" y="3179"/>
                    <a:pt x="2772" y="3144"/>
                  </a:cubicBezTo>
                  <a:lnTo>
                    <a:pt x="2772" y="215"/>
                  </a:lnTo>
                  <a:cubicBezTo>
                    <a:pt x="2772" y="180"/>
                    <a:pt x="2747" y="139"/>
                    <a:pt x="2717" y="122"/>
                  </a:cubicBezTo>
                  <a:lnTo>
                    <a:pt x="2524" y="14"/>
                  </a:lnTo>
                  <a:cubicBezTo>
                    <a:pt x="2509" y="5"/>
                    <a:pt x="2489" y="1"/>
                    <a:pt x="2470"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221"/>
            <p:cNvSpPr/>
            <p:nvPr/>
          </p:nvSpPr>
          <p:spPr>
            <a:xfrm>
              <a:off x="2677675" y="669900"/>
              <a:ext cx="68875" cy="39725"/>
            </a:xfrm>
            <a:custGeom>
              <a:rect b="b" l="l" r="r" t="t"/>
              <a:pathLst>
                <a:path extrusionOk="0" h="1589" w="2755">
                  <a:moveTo>
                    <a:pt x="2453" y="1"/>
                  </a:moveTo>
                  <a:cubicBezTo>
                    <a:pt x="2433" y="1"/>
                    <a:pt x="2413" y="5"/>
                    <a:pt x="2399" y="14"/>
                  </a:cubicBezTo>
                  <a:lnTo>
                    <a:pt x="38" y="1377"/>
                  </a:lnTo>
                  <a:cubicBezTo>
                    <a:pt x="24" y="1386"/>
                    <a:pt x="11" y="1398"/>
                    <a:pt x="0" y="1416"/>
                  </a:cubicBezTo>
                  <a:lnTo>
                    <a:pt x="303" y="1588"/>
                  </a:lnTo>
                  <a:cubicBezTo>
                    <a:pt x="313" y="1572"/>
                    <a:pt x="325" y="1557"/>
                    <a:pt x="341" y="1548"/>
                  </a:cubicBezTo>
                  <a:lnTo>
                    <a:pt x="2701" y="186"/>
                  </a:lnTo>
                  <a:cubicBezTo>
                    <a:pt x="2709" y="181"/>
                    <a:pt x="2717" y="179"/>
                    <a:pt x="2725" y="179"/>
                  </a:cubicBezTo>
                  <a:cubicBezTo>
                    <a:pt x="2740" y="179"/>
                    <a:pt x="2752" y="190"/>
                    <a:pt x="2755" y="208"/>
                  </a:cubicBezTo>
                  <a:cubicBezTo>
                    <a:pt x="2751" y="176"/>
                    <a:pt x="2729" y="140"/>
                    <a:pt x="2700" y="122"/>
                  </a:cubicBezTo>
                  <a:lnTo>
                    <a:pt x="2507" y="14"/>
                  </a:lnTo>
                  <a:cubicBezTo>
                    <a:pt x="2492" y="5"/>
                    <a:pt x="2473" y="1"/>
                    <a:pt x="2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221"/>
            <p:cNvSpPr/>
            <p:nvPr/>
          </p:nvSpPr>
          <p:spPr>
            <a:xfrm>
              <a:off x="2684850" y="674325"/>
              <a:ext cx="61725" cy="110850"/>
            </a:xfrm>
            <a:custGeom>
              <a:rect b="b" l="l" r="r" t="t"/>
              <a:pathLst>
                <a:path extrusionOk="0" h="4434" w="2469">
                  <a:moveTo>
                    <a:pt x="2438" y="0"/>
                  </a:moveTo>
                  <a:cubicBezTo>
                    <a:pt x="2431" y="0"/>
                    <a:pt x="2423" y="2"/>
                    <a:pt x="2414" y="7"/>
                  </a:cubicBezTo>
                  <a:lnTo>
                    <a:pt x="54" y="1370"/>
                  </a:lnTo>
                  <a:cubicBezTo>
                    <a:pt x="24" y="1389"/>
                    <a:pt x="0" y="1430"/>
                    <a:pt x="0" y="1465"/>
                  </a:cubicBezTo>
                  <a:lnTo>
                    <a:pt x="0" y="4394"/>
                  </a:lnTo>
                  <a:cubicBezTo>
                    <a:pt x="0" y="4419"/>
                    <a:pt x="12" y="4433"/>
                    <a:pt x="29" y="4433"/>
                  </a:cubicBezTo>
                  <a:cubicBezTo>
                    <a:pt x="37" y="4433"/>
                    <a:pt x="45" y="4431"/>
                    <a:pt x="54" y="4425"/>
                  </a:cubicBezTo>
                  <a:lnTo>
                    <a:pt x="2414" y="3062"/>
                  </a:lnTo>
                  <a:cubicBezTo>
                    <a:pt x="2444" y="3045"/>
                    <a:pt x="2469" y="3003"/>
                    <a:pt x="2469" y="2968"/>
                  </a:cubicBezTo>
                  <a:lnTo>
                    <a:pt x="2469" y="38"/>
                  </a:lnTo>
                  <a:cubicBezTo>
                    <a:pt x="2469" y="14"/>
                    <a:pt x="2456" y="0"/>
                    <a:pt x="24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221"/>
            <p:cNvSpPr/>
            <p:nvPr/>
          </p:nvSpPr>
          <p:spPr>
            <a:xfrm>
              <a:off x="2677275" y="705300"/>
              <a:ext cx="8925" cy="80025"/>
            </a:xfrm>
            <a:custGeom>
              <a:rect b="b" l="l" r="r" t="t"/>
              <a:pathLst>
                <a:path extrusionOk="0" h="3201" w="357">
                  <a:moveTo>
                    <a:pt x="18" y="1"/>
                  </a:moveTo>
                  <a:cubicBezTo>
                    <a:pt x="8" y="19"/>
                    <a:pt x="1" y="38"/>
                    <a:pt x="1" y="57"/>
                  </a:cubicBezTo>
                  <a:lnTo>
                    <a:pt x="1" y="2986"/>
                  </a:lnTo>
                  <a:cubicBezTo>
                    <a:pt x="1" y="3021"/>
                    <a:pt x="26" y="3062"/>
                    <a:pt x="55" y="3079"/>
                  </a:cubicBezTo>
                  <a:lnTo>
                    <a:pt x="249" y="3187"/>
                  </a:lnTo>
                  <a:cubicBezTo>
                    <a:pt x="262" y="3196"/>
                    <a:pt x="282" y="3200"/>
                    <a:pt x="302" y="3200"/>
                  </a:cubicBezTo>
                  <a:cubicBezTo>
                    <a:pt x="323" y="3200"/>
                    <a:pt x="343" y="3196"/>
                    <a:pt x="357" y="3187"/>
                  </a:cubicBezTo>
                  <a:lnTo>
                    <a:pt x="357" y="3187"/>
                  </a:lnTo>
                  <a:cubicBezTo>
                    <a:pt x="348" y="3192"/>
                    <a:pt x="340" y="3195"/>
                    <a:pt x="333" y="3195"/>
                  </a:cubicBezTo>
                  <a:cubicBezTo>
                    <a:pt x="315" y="3195"/>
                    <a:pt x="304" y="3179"/>
                    <a:pt x="304" y="3156"/>
                  </a:cubicBezTo>
                  <a:lnTo>
                    <a:pt x="304" y="227"/>
                  </a:lnTo>
                  <a:cubicBezTo>
                    <a:pt x="304" y="210"/>
                    <a:pt x="309" y="191"/>
                    <a:pt x="320" y="174"/>
                  </a:cubicBezTo>
                  <a:lnTo>
                    <a:pt x="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221"/>
            <p:cNvSpPr/>
            <p:nvPr/>
          </p:nvSpPr>
          <p:spPr>
            <a:xfrm>
              <a:off x="2693175" y="692700"/>
              <a:ext cx="45275" cy="72475"/>
            </a:xfrm>
            <a:custGeom>
              <a:rect b="b" l="l" r="r" t="t"/>
              <a:pathLst>
                <a:path extrusionOk="0" h="2899" w="1811">
                  <a:moveTo>
                    <a:pt x="358" y="929"/>
                  </a:moveTo>
                  <a:cubicBezTo>
                    <a:pt x="368" y="929"/>
                    <a:pt x="375" y="934"/>
                    <a:pt x="381" y="944"/>
                  </a:cubicBezTo>
                  <a:cubicBezTo>
                    <a:pt x="390" y="962"/>
                    <a:pt x="396" y="988"/>
                    <a:pt x="397" y="1021"/>
                  </a:cubicBezTo>
                  <a:cubicBezTo>
                    <a:pt x="402" y="1125"/>
                    <a:pt x="402" y="1237"/>
                    <a:pt x="397" y="1356"/>
                  </a:cubicBezTo>
                  <a:cubicBezTo>
                    <a:pt x="396" y="1392"/>
                    <a:pt x="390" y="1424"/>
                    <a:pt x="381" y="1453"/>
                  </a:cubicBezTo>
                  <a:cubicBezTo>
                    <a:pt x="370" y="1481"/>
                    <a:pt x="355" y="1501"/>
                    <a:pt x="332" y="1515"/>
                  </a:cubicBezTo>
                  <a:cubicBezTo>
                    <a:pt x="322" y="1520"/>
                    <a:pt x="313" y="1523"/>
                    <a:pt x="306" y="1523"/>
                  </a:cubicBezTo>
                  <a:cubicBezTo>
                    <a:pt x="296" y="1523"/>
                    <a:pt x="288" y="1518"/>
                    <a:pt x="283" y="1507"/>
                  </a:cubicBezTo>
                  <a:cubicBezTo>
                    <a:pt x="273" y="1490"/>
                    <a:pt x="267" y="1464"/>
                    <a:pt x="266" y="1430"/>
                  </a:cubicBezTo>
                  <a:cubicBezTo>
                    <a:pt x="261" y="1316"/>
                    <a:pt x="261" y="1206"/>
                    <a:pt x="266" y="1096"/>
                  </a:cubicBezTo>
                  <a:cubicBezTo>
                    <a:pt x="267" y="1060"/>
                    <a:pt x="273" y="1027"/>
                    <a:pt x="283" y="999"/>
                  </a:cubicBezTo>
                  <a:cubicBezTo>
                    <a:pt x="293" y="971"/>
                    <a:pt x="308" y="950"/>
                    <a:pt x="332" y="937"/>
                  </a:cubicBezTo>
                  <a:cubicBezTo>
                    <a:pt x="342" y="932"/>
                    <a:pt x="350" y="929"/>
                    <a:pt x="358" y="929"/>
                  </a:cubicBezTo>
                  <a:close/>
                  <a:moveTo>
                    <a:pt x="484" y="615"/>
                  </a:moveTo>
                  <a:cubicBezTo>
                    <a:pt x="441" y="615"/>
                    <a:pt x="390" y="632"/>
                    <a:pt x="332" y="665"/>
                  </a:cubicBezTo>
                  <a:cubicBezTo>
                    <a:pt x="232" y="723"/>
                    <a:pt x="155" y="804"/>
                    <a:pt x="98" y="911"/>
                  </a:cubicBezTo>
                  <a:cubicBezTo>
                    <a:pt x="41" y="1016"/>
                    <a:pt x="10" y="1134"/>
                    <a:pt x="5" y="1263"/>
                  </a:cubicBezTo>
                  <a:cubicBezTo>
                    <a:pt x="3" y="1322"/>
                    <a:pt x="1" y="1375"/>
                    <a:pt x="1" y="1419"/>
                  </a:cubicBezTo>
                  <a:cubicBezTo>
                    <a:pt x="1" y="1463"/>
                    <a:pt x="3" y="1512"/>
                    <a:pt x="5" y="1563"/>
                  </a:cubicBezTo>
                  <a:cubicBezTo>
                    <a:pt x="13" y="1683"/>
                    <a:pt x="45" y="1763"/>
                    <a:pt x="103" y="1804"/>
                  </a:cubicBezTo>
                  <a:cubicBezTo>
                    <a:pt x="128" y="1820"/>
                    <a:pt x="155" y="1829"/>
                    <a:pt x="186" y="1829"/>
                  </a:cubicBezTo>
                  <a:cubicBezTo>
                    <a:pt x="229" y="1829"/>
                    <a:pt x="277" y="1813"/>
                    <a:pt x="332" y="1781"/>
                  </a:cubicBezTo>
                  <a:cubicBezTo>
                    <a:pt x="426" y="1726"/>
                    <a:pt x="503" y="1646"/>
                    <a:pt x="560" y="1538"/>
                  </a:cubicBezTo>
                  <a:cubicBezTo>
                    <a:pt x="619" y="1432"/>
                    <a:pt x="652" y="1314"/>
                    <a:pt x="658" y="1186"/>
                  </a:cubicBezTo>
                  <a:cubicBezTo>
                    <a:pt x="661" y="1131"/>
                    <a:pt x="663" y="1081"/>
                    <a:pt x="663" y="1037"/>
                  </a:cubicBezTo>
                  <a:cubicBezTo>
                    <a:pt x="663" y="993"/>
                    <a:pt x="661" y="943"/>
                    <a:pt x="658" y="886"/>
                  </a:cubicBezTo>
                  <a:cubicBezTo>
                    <a:pt x="653" y="763"/>
                    <a:pt x="622" y="681"/>
                    <a:pt x="566" y="640"/>
                  </a:cubicBezTo>
                  <a:cubicBezTo>
                    <a:pt x="542" y="623"/>
                    <a:pt x="515" y="615"/>
                    <a:pt x="484" y="615"/>
                  </a:cubicBezTo>
                  <a:close/>
                  <a:moveTo>
                    <a:pt x="1507" y="1364"/>
                  </a:moveTo>
                  <a:cubicBezTo>
                    <a:pt x="1517" y="1364"/>
                    <a:pt x="1525" y="1369"/>
                    <a:pt x="1530" y="1378"/>
                  </a:cubicBezTo>
                  <a:cubicBezTo>
                    <a:pt x="1538" y="1397"/>
                    <a:pt x="1545" y="1423"/>
                    <a:pt x="1546" y="1456"/>
                  </a:cubicBezTo>
                  <a:cubicBezTo>
                    <a:pt x="1552" y="1561"/>
                    <a:pt x="1552" y="1672"/>
                    <a:pt x="1546" y="1790"/>
                  </a:cubicBezTo>
                  <a:cubicBezTo>
                    <a:pt x="1545" y="1826"/>
                    <a:pt x="1538" y="1858"/>
                    <a:pt x="1530" y="1887"/>
                  </a:cubicBezTo>
                  <a:cubicBezTo>
                    <a:pt x="1520" y="1915"/>
                    <a:pt x="1504" y="1936"/>
                    <a:pt x="1480" y="1949"/>
                  </a:cubicBezTo>
                  <a:cubicBezTo>
                    <a:pt x="1471" y="1955"/>
                    <a:pt x="1462" y="1957"/>
                    <a:pt x="1454" y="1957"/>
                  </a:cubicBezTo>
                  <a:cubicBezTo>
                    <a:pt x="1444" y="1957"/>
                    <a:pt x="1437" y="1953"/>
                    <a:pt x="1432" y="1943"/>
                  </a:cubicBezTo>
                  <a:cubicBezTo>
                    <a:pt x="1422" y="1925"/>
                    <a:pt x="1416" y="1899"/>
                    <a:pt x="1414" y="1866"/>
                  </a:cubicBezTo>
                  <a:cubicBezTo>
                    <a:pt x="1409" y="1753"/>
                    <a:pt x="1409" y="1641"/>
                    <a:pt x="1414" y="1531"/>
                  </a:cubicBezTo>
                  <a:cubicBezTo>
                    <a:pt x="1416" y="1495"/>
                    <a:pt x="1422" y="1463"/>
                    <a:pt x="1432" y="1434"/>
                  </a:cubicBezTo>
                  <a:cubicBezTo>
                    <a:pt x="1442" y="1406"/>
                    <a:pt x="1458" y="1386"/>
                    <a:pt x="1480" y="1372"/>
                  </a:cubicBezTo>
                  <a:cubicBezTo>
                    <a:pt x="1490" y="1367"/>
                    <a:pt x="1499" y="1364"/>
                    <a:pt x="1507" y="1364"/>
                  </a:cubicBezTo>
                  <a:close/>
                  <a:moveTo>
                    <a:pt x="1633" y="1051"/>
                  </a:moveTo>
                  <a:cubicBezTo>
                    <a:pt x="1589" y="1051"/>
                    <a:pt x="1538" y="1068"/>
                    <a:pt x="1480" y="1102"/>
                  </a:cubicBezTo>
                  <a:cubicBezTo>
                    <a:pt x="1381" y="1159"/>
                    <a:pt x="1304" y="1241"/>
                    <a:pt x="1247" y="1346"/>
                  </a:cubicBezTo>
                  <a:cubicBezTo>
                    <a:pt x="1190" y="1453"/>
                    <a:pt x="1159" y="1569"/>
                    <a:pt x="1154" y="1698"/>
                  </a:cubicBezTo>
                  <a:cubicBezTo>
                    <a:pt x="1151" y="1758"/>
                    <a:pt x="1150" y="1811"/>
                    <a:pt x="1150" y="1855"/>
                  </a:cubicBezTo>
                  <a:cubicBezTo>
                    <a:pt x="1150" y="1899"/>
                    <a:pt x="1151" y="1948"/>
                    <a:pt x="1154" y="2000"/>
                  </a:cubicBezTo>
                  <a:cubicBezTo>
                    <a:pt x="1161" y="2120"/>
                    <a:pt x="1194" y="2199"/>
                    <a:pt x="1252" y="2239"/>
                  </a:cubicBezTo>
                  <a:cubicBezTo>
                    <a:pt x="1276" y="2256"/>
                    <a:pt x="1304" y="2265"/>
                    <a:pt x="1335" y="2265"/>
                  </a:cubicBezTo>
                  <a:cubicBezTo>
                    <a:pt x="1377" y="2265"/>
                    <a:pt x="1426" y="2249"/>
                    <a:pt x="1480" y="2218"/>
                  </a:cubicBezTo>
                  <a:cubicBezTo>
                    <a:pt x="1574" y="2162"/>
                    <a:pt x="1651" y="2081"/>
                    <a:pt x="1708" y="1975"/>
                  </a:cubicBezTo>
                  <a:cubicBezTo>
                    <a:pt x="1768" y="1868"/>
                    <a:pt x="1800" y="1750"/>
                    <a:pt x="1807" y="1623"/>
                  </a:cubicBezTo>
                  <a:cubicBezTo>
                    <a:pt x="1810" y="1567"/>
                    <a:pt x="1811" y="1517"/>
                    <a:pt x="1811" y="1473"/>
                  </a:cubicBezTo>
                  <a:cubicBezTo>
                    <a:pt x="1811" y="1429"/>
                    <a:pt x="1810" y="1378"/>
                    <a:pt x="1807" y="1322"/>
                  </a:cubicBezTo>
                  <a:cubicBezTo>
                    <a:pt x="1800" y="1198"/>
                    <a:pt x="1770" y="1117"/>
                    <a:pt x="1714" y="1077"/>
                  </a:cubicBezTo>
                  <a:cubicBezTo>
                    <a:pt x="1690" y="1060"/>
                    <a:pt x="1663" y="1051"/>
                    <a:pt x="1633" y="1051"/>
                  </a:cubicBezTo>
                  <a:close/>
                  <a:moveTo>
                    <a:pt x="1535" y="1"/>
                  </a:moveTo>
                  <a:cubicBezTo>
                    <a:pt x="1529" y="1"/>
                    <a:pt x="1521" y="3"/>
                    <a:pt x="1512" y="8"/>
                  </a:cubicBezTo>
                  <a:lnTo>
                    <a:pt x="1304" y="129"/>
                  </a:lnTo>
                  <a:cubicBezTo>
                    <a:pt x="1284" y="139"/>
                    <a:pt x="1270" y="154"/>
                    <a:pt x="1259" y="169"/>
                  </a:cubicBezTo>
                  <a:cubicBezTo>
                    <a:pt x="1249" y="186"/>
                    <a:pt x="1239" y="205"/>
                    <a:pt x="1230" y="230"/>
                  </a:cubicBezTo>
                  <a:lnTo>
                    <a:pt x="235" y="2819"/>
                  </a:lnTo>
                  <a:cubicBezTo>
                    <a:pt x="232" y="2827"/>
                    <a:pt x="230" y="2834"/>
                    <a:pt x="229" y="2841"/>
                  </a:cubicBezTo>
                  <a:cubicBezTo>
                    <a:pt x="227" y="2848"/>
                    <a:pt x="226" y="2854"/>
                    <a:pt x="226" y="2858"/>
                  </a:cubicBezTo>
                  <a:cubicBezTo>
                    <a:pt x="226" y="2875"/>
                    <a:pt x="230" y="2889"/>
                    <a:pt x="239" y="2895"/>
                  </a:cubicBezTo>
                  <a:cubicBezTo>
                    <a:pt x="242" y="2897"/>
                    <a:pt x="246" y="2899"/>
                    <a:pt x="251" y="2899"/>
                  </a:cubicBezTo>
                  <a:cubicBezTo>
                    <a:pt x="257" y="2899"/>
                    <a:pt x="265" y="2896"/>
                    <a:pt x="273" y="2891"/>
                  </a:cubicBezTo>
                  <a:lnTo>
                    <a:pt x="483" y="2770"/>
                  </a:lnTo>
                  <a:cubicBezTo>
                    <a:pt x="503" y="2760"/>
                    <a:pt x="516" y="2746"/>
                    <a:pt x="526" y="2730"/>
                  </a:cubicBezTo>
                  <a:cubicBezTo>
                    <a:pt x="537" y="2713"/>
                    <a:pt x="547" y="2694"/>
                    <a:pt x="556" y="2669"/>
                  </a:cubicBezTo>
                  <a:lnTo>
                    <a:pt x="1552" y="81"/>
                  </a:lnTo>
                  <a:cubicBezTo>
                    <a:pt x="1554" y="72"/>
                    <a:pt x="1557" y="65"/>
                    <a:pt x="1558" y="59"/>
                  </a:cubicBezTo>
                  <a:cubicBezTo>
                    <a:pt x="1559" y="52"/>
                    <a:pt x="1561" y="45"/>
                    <a:pt x="1561" y="41"/>
                  </a:cubicBezTo>
                  <a:cubicBezTo>
                    <a:pt x="1561" y="24"/>
                    <a:pt x="1557" y="10"/>
                    <a:pt x="1547" y="4"/>
                  </a:cubicBezTo>
                  <a:cubicBezTo>
                    <a:pt x="1544" y="2"/>
                    <a:pt x="1540" y="1"/>
                    <a:pt x="1535"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221"/>
            <p:cNvSpPr/>
            <p:nvPr/>
          </p:nvSpPr>
          <p:spPr>
            <a:xfrm>
              <a:off x="2874675" y="662550"/>
              <a:ext cx="264350" cy="564975"/>
            </a:xfrm>
            <a:custGeom>
              <a:rect b="b" l="l" r="r" t="t"/>
              <a:pathLst>
                <a:path extrusionOk="0" h="22599" w="10574">
                  <a:moveTo>
                    <a:pt x="404" y="0"/>
                  </a:moveTo>
                  <a:cubicBezTo>
                    <a:pt x="338" y="0"/>
                    <a:pt x="271" y="15"/>
                    <a:pt x="220" y="43"/>
                  </a:cubicBezTo>
                  <a:lnTo>
                    <a:pt x="183" y="64"/>
                  </a:lnTo>
                  <a:cubicBezTo>
                    <a:pt x="83" y="122"/>
                    <a:pt x="0" y="264"/>
                    <a:pt x="0" y="382"/>
                  </a:cubicBezTo>
                  <a:lnTo>
                    <a:pt x="0" y="16579"/>
                  </a:lnTo>
                  <a:cubicBezTo>
                    <a:pt x="0" y="16696"/>
                    <a:pt x="83" y="16838"/>
                    <a:pt x="183" y="16897"/>
                  </a:cubicBezTo>
                  <a:lnTo>
                    <a:pt x="9986" y="22555"/>
                  </a:lnTo>
                  <a:cubicBezTo>
                    <a:pt x="10037" y="22584"/>
                    <a:pt x="10104" y="22599"/>
                    <a:pt x="10170" y="22599"/>
                  </a:cubicBezTo>
                  <a:cubicBezTo>
                    <a:pt x="10236" y="22599"/>
                    <a:pt x="10302" y="22584"/>
                    <a:pt x="10353" y="22556"/>
                  </a:cubicBezTo>
                  <a:lnTo>
                    <a:pt x="10390" y="22535"/>
                  </a:lnTo>
                  <a:cubicBezTo>
                    <a:pt x="10491" y="22478"/>
                    <a:pt x="10574" y="22336"/>
                    <a:pt x="10574" y="22219"/>
                  </a:cubicBezTo>
                  <a:lnTo>
                    <a:pt x="10574" y="6014"/>
                  </a:lnTo>
                  <a:cubicBezTo>
                    <a:pt x="10574" y="5897"/>
                    <a:pt x="10491" y="5754"/>
                    <a:pt x="10390" y="5696"/>
                  </a:cubicBezTo>
                  <a:lnTo>
                    <a:pt x="587" y="43"/>
                  </a:lnTo>
                  <a:cubicBezTo>
                    <a:pt x="536" y="15"/>
                    <a:pt x="470" y="0"/>
                    <a:pt x="404"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221"/>
            <p:cNvSpPr/>
            <p:nvPr/>
          </p:nvSpPr>
          <p:spPr>
            <a:xfrm>
              <a:off x="2874675" y="662550"/>
              <a:ext cx="264350" cy="564975"/>
            </a:xfrm>
            <a:custGeom>
              <a:rect b="b" l="l" r="r" t="t"/>
              <a:pathLst>
                <a:path extrusionOk="0" h="22599" w="10574">
                  <a:moveTo>
                    <a:pt x="404" y="0"/>
                  </a:moveTo>
                  <a:cubicBezTo>
                    <a:pt x="338" y="0"/>
                    <a:pt x="271" y="15"/>
                    <a:pt x="220" y="43"/>
                  </a:cubicBezTo>
                  <a:lnTo>
                    <a:pt x="183" y="64"/>
                  </a:lnTo>
                  <a:cubicBezTo>
                    <a:pt x="83" y="122"/>
                    <a:pt x="0" y="264"/>
                    <a:pt x="0" y="382"/>
                  </a:cubicBezTo>
                  <a:lnTo>
                    <a:pt x="0" y="16579"/>
                  </a:lnTo>
                  <a:cubicBezTo>
                    <a:pt x="0" y="16696"/>
                    <a:pt x="83" y="16838"/>
                    <a:pt x="183" y="16897"/>
                  </a:cubicBezTo>
                  <a:lnTo>
                    <a:pt x="9986" y="22555"/>
                  </a:lnTo>
                  <a:cubicBezTo>
                    <a:pt x="10037" y="22584"/>
                    <a:pt x="10104" y="22599"/>
                    <a:pt x="10170" y="22599"/>
                  </a:cubicBezTo>
                  <a:cubicBezTo>
                    <a:pt x="10236" y="22599"/>
                    <a:pt x="10302" y="22584"/>
                    <a:pt x="10353" y="22556"/>
                  </a:cubicBezTo>
                  <a:lnTo>
                    <a:pt x="10390" y="22535"/>
                  </a:lnTo>
                  <a:cubicBezTo>
                    <a:pt x="10491" y="22478"/>
                    <a:pt x="10574" y="22336"/>
                    <a:pt x="10574" y="22219"/>
                  </a:cubicBezTo>
                  <a:lnTo>
                    <a:pt x="10574" y="6014"/>
                  </a:lnTo>
                  <a:cubicBezTo>
                    <a:pt x="10574" y="5897"/>
                    <a:pt x="10491" y="5754"/>
                    <a:pt x="10390" y="5696"/>
                  </a:cubicBezTo>
                  <a:lnTo>
                    <a:pt x="587" y="43"/>
                  </a:lnTo>
                  <a:cubicBezTo>
                    <a:pt x="536" y="15"/>
                    <a:pt x="470" y="0"/>
                    <a:pt x="4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221"/>
            <p:cNvSpPr/>
            <p:nvPr/>
          </p:nvSpPr>
          <p:spPr>
            <a:xfrm>
              <a:off x="2874625" y="669625"/>
              <a:ext cx="254325" cy="556675"/>
            </a:xfrm>
            <a:custGeom>
              <a:rect b="b" l="l" r="r" t="t"/>
              <a:pathLst>
                <a:path extrusionOk="0" h="22267" w="10173">
                  <a:moveTo>
                    <a:pt x="171" y="1"/>
                  </a:moveTo>
                  <a:cubicBezTo>
                    <a:pt x="82" y="1"/>
                    <a:pt x="0" y="71"/>
                    <a:pt x="0" y="169"/>
                  </a:cubicBezTo>
                  <a:lnTo>
                    <a:pt x="0" y="16309"/>
                  </a:lnTo>
                  <a:lnTo>
                    <a:pt x="2" y="16309"/>
                  </a:lnTo>
                  <a:cubicBezTo>
                    <a:pt x="2" y="16470"/>
                    <a:pt x="116" y="16572"/>
                    <a:pt x="255" y="16653"/>
                  </a:cubicBezTo>
                  <a:lnTo>
                    <a:pt x="9919" y="22232"/>
                  </a:lnTo>
                  <a:cubicBezTo>
                    <a:pt x="9960" y="22256"/>
                    <a:pt x="9998" y="22267"/>
                    <a:pt x="10032" y="22267"/>
                  </a:cubicBezTo>
                  <a:cubicBezTo>
                    <a:pt x="10115" y="22267"/>
                    <a:pt x="10172" y="22201"/>
                    <a:pt x="10172" y="22087"/>
                  </a:cubicBezTo>
                  <a:lnTo>
                    <a:pt x="10172" y="6043"/>
                  </a:lnTo>
                  <a:cubicBezTo>
                    <a:pt x="10172" y="5862"/>
                    <a:pt x="10075" y="5696"/>
                    <a:pt x="9920" y="5605"/>
                  </a:cubicBezTo>
                  <a:lnTo>
                    <a:pt x="255" y="24"/>
                  </a:lnTo>
                  <a:cubicBezTo>
                    <a:pt x="228" y="8"/>
                    <a:pt x="199" y="1"/>
                    <a:pt x="171"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221"/>
            <p:cNvSpPr/>
            <p:nvPr/>
          </p:nvSpPr>
          <p:spPr>
            <a:xfrm>
              <a:off x="2874625" y="669625"/>
              <a:ext cx="254325" cy="556675"/>
            </a:xfrm>
            <a:custGeom>
              <a:rect b="b" l="l" r="r" t="t"/>
              <a:pathLst>
                <a:path extrusionOk="0" h="22267" w="10173">
                  <a:moveTo>
                    <a:pt x="171" y="1"/>
                  </a:moveTo>
                  <a:cubicBezTo>
                    <a:pt x="82" y="1"/>
                    <a:pt x="0" y="71"/>
                    <a:pt x="0" y="169"/>
                  </a:cubicBezTo>
                  <a:lnTo>
                    <a:pt x="0" y="16309"/>
                  </a:lnTo>
                  <a:lnTo>
                    <a:pt x="2" y="16309"/>
                  </a:lnTo>
                  <a:cubicBezTo>
                    <a:pt x="2" y="16470"/>
                    <a:pt x="116" y="16572"/>
                    <a:pt x="255" y="16653"/>
                  </a:cubicBezTo>
                  <a:lnTo>
                    <a:pt x="9919" y="22232"/>
                  </a:lnTo>
                  <a:cubicBezTo>
                    <a:pt x="9960" y="22256"/>
                    <a:pt x="9998" y="22267"/>
                    <a:pt x="10032" y="22267"/>
                  </a:cubicBezTo>
                  <a:cubicBezTo>
                    <a:pt x="10115" y="22267"/>
                    <a:pt x="10172" y="22201"/>
                    <a:pt x="10172" y="22087"/>
                  </a:cubicBezTo>
                  <a:lnTo>
                    <a:pt x="10172" y="6043"/>
                  </a:lnTo>
                  <a:cubicBezTo>
                    <a:pt x="10172" y="5862"/>
                    <a:pt x="10075" y="5696"/>
                    <a:pt x="9920" y="5605"/>
                  </a:cubicBezTo>
                  <a:lnTo>
                    <a:pt x="255" y="24"/>
                  </a:lnTo>
                  <a:cubicBezTo>
                    <a:pt x="228" y="8"/>
                    <a:pt x="199" y="1"/>
                    <a:pt x="1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221"/>
            <p:cNvSpPr/>
            <p:nvPr/>
          </p:nvSpPr>
          <p:spPr>
            <a:xfrm>
              <a:off x="2874675" y="662550"/>
              <a:ext cx="263100" cy="152000"/>
            </a:xfrm>
            <a:custGeom>
              <a:rect b="b" l="l" r="r" t="t"/>
              <a:pathLst>
                <a:path extrusionOk="0" h="6080" w="10524">
                  <a:moveTo>
                    <a:pt x="404" y="1"/>
                  </a:moveTo>
                  <a:cubicBezTo>
                    <a:pt x="338" y="1"/>
                    <a:pt x="272" y="15"/>
                    <a:pt x="222" y="43"/>
                  </a:cubicBezTo>
                  <a:lnTo>
                    <a:pt x="184" y="65"/>
                  </a:lnTo>
                  <a:cubicBezTo>
                    <a:pt x="83" y="122"/>
                    <a:pt x="0" y="264"/>
                    <a:pt x="0" y="382"/>
                  </a:cubicBezTo>
                  <a:lnTo>
                    <a:pt x="0" y="454"/>
                  </a:lnTo>
                  <a:cubicBezTo>
                    <a:pt x="0" y="355"/>
                    <a:pt x="81" y="285"/>
                    <a:pt x="169" y="285"/>
                  </a:cubicBezTo>
                  <a:cubicBezTo>
                    <a:pt x="198" y="285"/>
                    <a:pt x="227" y="292"/>
                    <a:pt x="254" y="308"/>
                  </a:cubicBezTo>
                  <a:lnTo>
                    <a:pt x="9918" y="5890"/>
                  </a:lnTo>
                  <a:cubicBezTo>
                    <a:pt x="9997" y="5934"/>
                    <a:pt x="10059" y="5999"/>
                    <a:pt x="10103" y="6074"/>
                  </a:cubicBezTo>
                  <a:cubicBezTo>
                    <a:pt x="10104" y="6077"/>
                    <a:pt x="10105" y="6078"/>
                    <a:pt x="10105" y="6079"/>
                  </a:cubicBezTo>
                  <a:lnTo>
                    <a:pt x="10523" y="5839"/>
                  </a:lnTo>
                  <a:cubicBezTo>
                    <a:pt x="10490" y="5780"/>
                    <a:pt x="10444" y="5728"/>
                    <a:pt x="10392" y="5699"/>
                  </a:cubicBezTo>
                  <a:lnTo>
                    <a:pt x="589" y="44"/>
                  </a:lnTo>
                  <a:cubicBezTo>
                    <a:pt x="537" y="15"/>
                    <a:pt x="470" y="1"/>
                    <a:pt x="404"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221"/>
            <p:cNvSpPr/>
            <p:nvPr/>
          </p:nvSpPr>
          <p:spPr>
            <a:xfrm>
              <a:off x="2874675" y="662550"/>
              <a:ext cx="263100" cy="152000"/>
            </a:xfrm>
            <a:custGeom>
              <a:rect b="b" l="l" r="r" t="t"/>
              <a:pathLst>
                <a:path extrusionOk="0" h="6080" w="10524">
                  <a:moveTo>
                    <a:pt x="404" y="1"/>
                  </a:moveTo>
                  <a:cubicBezTo>
                    <a:pt x="338" y="1"/>
                    <a:pt x="272" y="15"/>
                    <a:pt x="222" y="43"/>
                  </a:cubicBezTo>
                  <a:lnTo>
                    <a:pt x="184" y="65"/>
                  </a:lnTo>
                  <a:cubicBezTo>
                    <a:pt x="83" y="122"/>
                    <a:pt x="0" y="264"/>
                    <a:pt x="0" y="382"/>
                  </a:cubicBezTo>
                  <a:lnTo>
                    <a:pt x="0" y="454"/>
                  </a:lnTo>
                  <a:cubicBezTo>
                    <a:pt x="0" y="355"/>
                    <a:pt x="81" y="285"/>
                    <a:pt x="169" y="285"/>
                  </a:cubicBezTo>
                  <a:cubicBezTo>
                    <a:pt x="198" y="285"/>
                    <a:pt x="227" y="292"/>
                    <a:pt x="254" y="308"/>
                  </a:cubicBezTo>
                  <a:lnTo>
                    <a:pt x="9918" y="5890"/>
                  </a:lnTo>
                  <a:cubicBezTo>
                    <a:pt x="9997" y="5934"/>
                    <a:pt x="10059" y="5999"/>
                    <a:pt x="10103" y="6074"/>
                  </a:cubicBezTo>
                  <a:cubicBezTo>
                    <a:pt x="10104" y="6077"/>
                    <a:pt x="10105" y="6078"/>
                    <a:pt x="10105" y="6079"/>
                  </a:cubicBezTo>
                  <a:lnTo>
                    <a:pt x="10523" y="5839"/>
                  </a:lnTo>
                  <a:cubicBezTo>
                    <a:pt x="10490" y="5780"/>
                    <a:pt x="10444" y="5728"/>
                    <a:pt x="10392" y="5699"/>
                  </a:cubicBezTo>
                  <a:lnTo>
                    <a:pt x="589" y="44"/>
                  </a:lnTo>
                  <a:cubicBezTo>
                    <a:pt x="537" y="15"/>
                    <a:pt x="470" y="1"/>
                    <a:pt x="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221"/>
            <p:cNvSpPr/>
            <p:nvPr/>
          </p:nvSpPr>
          <p:spPr>
            <a:xfrm>
              <a:off x="2880625" y="700300"/>
              <a:ext cx="241400" cy="509325"/>
            </a:xfrm>
            <a:custGeom>
              <a:rect b="b" l="l" r="r" t="t"/>
              <a:pathLst>
                <a:path extrusionOk="0" h="20373" w="9656">
                  <a:moveTo>
                    <a:pt x="174" y="1"/>
                  </a:moveTo>
                  <a:cubicBezTo>
                    <a:pt x="84" y="1"/>
                    <a:pt x="1" y="73"/>
                    <a:pt x="1" y="175"/>
                  </a:cubicBezTo>
                  <a:lnTo>
                    <a:pt x="1" y="369"/>
                  </a:lnTo>
                  <a:lnTo>
                    <a:pt x="1" y="14708"/>
                  </a:lnTo>
                  <a:cubicBezTo>
                    <a:pt x="1" y="14876"/>
                    <a:pt x="116" y="14981"/>
                    <a:pt x="261" y="15063"/>
                  </a:cubicBezTo>
                  <a:lnTo>
                    <a:pt x="9395" y="20337"/>
                  </a:lnTo>
                  <a:cubicBezTo>
                    <a:pt x="9436" y="20361"/>
                    <a:pt x="9475" y="20372"/>
                    <a:pt x="9510" y="20372"/>
                  </a:cubicBezTo>
                  <a:cubicBezTo>
                    <a:pt x="9596" y="20372"/>
                    <a:pt x="9655" y="20304"/>
                    <a:pt x="9655" y="20186"/>
                  </a:cubicBezTo>
                  <a:lnTo>
                    <a:pt x="9655" y="5750"/>
                  </a:lnTo>
                  <a:cubicBezTo>
                    <a:pt x="9655" y="5565"/>
                    <a:pt x="9556" y="5393"/>
                    <a:pt x="9396" y="5300"/>
                  </a:cubicBezTo>
                  <a:lnTo>
                    <a:pt x="261" y="24"/>
                  </a:lnTo>
                  <a:cubicBezTo>
                    <a:pt x="233" y="8"/>
                    <a:pt x="203" y="1"/>
                    <a:pt x="1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221"/>
            <p:cNvSpPr/>
            <p:nvPr/>
          </p:nvSpPr>
          <p:spPr>
            <a:xfrm>
              <a:off x="2880550" y="705925"/>
              <a:ext cx="237550" cy="504600"/>
            </a:xfrm>
            <a:custGeom>
              <a:rect b="b" l="l" r="r" t="t"/>
              <a:pathLst>
                <a:path extrusionOk="0" h="20184" w="9502">
                  <a:moveTo>
                    <a:pt x="245" y="0"/>
                  </a:moveTo>
                  <a:cubicBezTo>
                    <a:pt x="216" y="0"/>
                    <a:pt x="188" y="6"/>
                    <a:pt x="166" y="18"/>
                  </a:cubicBezTo>
                  <a:lnTo>
                    <a:pt x="78" y="69"/>
                  </a:lnTo>
                  <a:cubicBezTo>
                    <a:pt x="36" y="94"/>
                    <a:pt x="1" y="155"/>
                    <a:pt x="1" y="204"/>
                  </a:cubicBezTo>
                  <a:lnTo>
                    <a:pt x="1" y="14775"/>
                  </a:lnTo>
                  <a:cubicBezTo>
                    <a:pt x="1" y="14824"/>
                    <a:pt x="36" y="14885"/>
                    <a:pt x="78" y="14911"/>
                  </a:cubicBezTo>
                  <a:lnTo>
                    <a:pt x="9178" y="20165"/>
                  </a:lnTo>
                  <a:cubicBezTo>
                    <a:pt x="9199" y="20177"/>
                    <a:pt x="9228" y="20184"/>
                    <a:pt x="9256" y="20184"/>
                  </a:cubicBezTo>
                  <a:cubicBezTo>
                    <a:pt x="9284" y="20184"/>
                    <a:pt x="9312" y="20177"/>
                    <a:pt x="9334" y="20165"/>
                  </a:cubicBezTo>
                  <a:lnTo>
                    <a:pt x="9422" y="20114"/>
                  </a:lnTo>
                  <a:cubicBezTo>
                    <a:pt x="9465" y="20090"/>
                    <a:pt x="9499" y="20030"/>
                    <a:pt x="9499" y="19979"/>
                  </a:cubicBezTo>
                  <a:lnTo>
                    <a:pt x="9499" y="5408"/>
                  </a:lnTo>
                  <a:cubicBezTo>
                    <a:pt x="9501" y="5358"/>
                    <a:pt x="9466" y="5297"/>
                    <a:pt x="9424" y="5273"/>
                  </a:cubicBezTo>
                  <a:lnTo>
                    <a:pt x="323" y="18"/>
                  </a:lnTo>
                  <a:cubicBezTo>
                    <a:pt x="301" y="6"/>
                    <a:pt x="273" y="0"/>
                    <a:pt x="245" y="0"/>
                  </a:cubicBezTo>
                  <a:close/>
                </a:path>
              </a:pathLst>
            </a:custGeom>
            <a:solidFill>
              <a:schemeClr val="accent3"/>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221"/>
            <p:cNvSpPr/>
            <p:nvPr/>
          </p:nvSpPr>
          <p:spPr>
            <a:xfrm>
              <a:off x="3110475" y="839175"/>
              <a:ext cx="7575" cy="371275"/>
            </a:xfrm>
            <a:custGeom>
              <a:rect b="b" l="l" r="r" t="t"/>
              <a:pathLst>
                <a:path extrusionOk="0" h="14851" w="303">
                  <a:moveTo>
                    <a:pt x="280" y="0"/>
                  </a:moveTo>
                  <a:lnTo>
                    <a:pt x="36" y="142"/>
                  </a:lnTo>
                  <a:cubicBezTo>
                    <a:pt x="49" y="166"/>
                    <a:pt x="59" y="193"/>
                    <a:pt x="59" y="217"/>
                  </a:cubicBezTo>
                  <a:lnTo>
                    <a:pt x="59" y="14789"/>
                  </a:lnTo>
                  <a:cubicBezTo>
                    <a:pt x="60" y="14824"/>
                    <a:pt x="43" y="14844"/>
                    <a:pt x="18" y="14844"/>
                  </a:cubicBezTo>
                  <a:cubicBezTo>
                    <a:pt x="13" y="14844"/>
                    <a:pt x="7" y="14843"/>
                    <a:pt x="1" y="14841"/>
                  </a:cubicBezTo>
                  <a:lnTo>
                    <a:pt x="1" y="14841"/>
                  </a:lnTo>
                  <a:cubicBezTo>
                    <a:pt x="10" y="14845"/>
                    <a:pt x="18" y="14847"/>
                    <a:pt x="29" y="14849"/>
                  </a:cubicBezTo>
                  <a:cubicBezTo>
                    <a:pt x="34" y="14849"/>
                    <a:pt x="39" y="14850"/>
                    <a:pt x="44" y="14850"/>
                  </a:cubicBezTo>
                  <a:cubicBezTo>
                    <a:pt x="49" y="14851"/>
                    <a:pt x="53" y="14851"/>
                    <a:pt x="58" y="14851"/>
                  </a:cubicBezTo>
                  <a:cubicBezTo>
                    <a:pt x="70" y="14851"/>
                    <a:pt x="81" y="14850"/>
                    <a:pt x="92" y="14849"/>
                  </a:cubicBezTo>
                  <a:cubicBezTo>
                    <a:pt x="103" y="14847"/>
                    <a:pt x="111" y="14845"/>
                    <a:pt x="121" y="14841"/>
                  </a:cubicBezTo>
                  <a:cubicBezTo>
                    <a:pt x="127" y="14839"/>
                    <a:pt x="132" y="14836"/>
                    <a:pt x="137" y="14834"/>
                  </a:cubicBezTo>
                  <a:lnTo>
                    <a:pt x="225" y="14783"/>
                  </a:lnTo>
                  <a:cubicBezTo>
                    <a:pt x="268" y="14758"/>
                    <a:pt x="302" y="14698"/>
                    <a:pt x="302" y="14648"/>
                  </a:cubicBezTo>
                  <a:lnTo>
                    <a:pt x="302" y="77"/>
                  </a:lnTo>
                  <a:cubicBezTo>
                    <a:pt x="302" y="51"/>
                    <a:pt x="295" y="24"/>
                    <a:pt x="280"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221"/>
            <p:cNvSpPr/>
            <p:nvPr/>
          </p:nvSpPr>
          <p:spPr>
            <a:xfrm>
              <a:off x="2880550" y="705925"/>
              <a:ext cx="237550" cy="163325"/>
            </a:xfrm>
            <a:custGeom>
              <a:rect b="b" l="l" r="r" t="t"/>
              <a:pathLst>
                <a:path extrusionOk="0" h="6533" w="9502">
                  <a:moveTo>
                    <a:pt x="245" y="0"/>
                  </a:moveTo>
                  <a:cubicBezTo>
                    <a:pt x="217" y="0"/>
                    <a:pt x="189" y="6"/>
                    <a:pt x="168" y="18"/>
                  </a:cubicBezTo>
                  <a:lnTo>
                    <a:pt x="80" y="69"/>
                  </a:lnTo>
                  <a:cubicBezTo>
                    <a:pt x="36" y="94"/>
                    <a:pt x="1" y="155"/>
                    <a:pt x="1" y="204"/>
                  </a:cubicBezTo>
                  <a:lnTo>
                    <a:pt x="1" y="1188"/>
                  </a:lnTo>
                  <a:lnTo>
                    <a:pt x="9257" y="6532"/>
                  </a:lnTo>
                  <a:lnTo>
                    <a:pt x="9501" y="6391"/>
                  </a:lnTo>
                  <a:lnTo>
                    <a:pt x="9501" y="5408"/>
                  </a:lnTo>
                  <a:cubicBezTo>
                    <a:pt x="9501" y="5358"/>
                    <a:pt x="9466" y="5297"/>
                    <a:pt x="9424" y="5273"/>
                  </a:cubicBezTo>
                  <a:lnTo>
                    <a:pt x="324" y="18"/>
                  </a:lnTo>
                  <a:cubicBezTo>
                    <a:pt x="301" y="6"/>
                    <a:pt x="273" y="0"/>
                    <a:pt x="245"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221"/>
            <p:cNvSpPr/>
            <p:nvPr/>
          </p:nvSpPr>
          <p:spPr>
            <a:xfrm>
              <a:off x="2880550" y="705925"/>
              <a:ext cx="237550" cy="163325"/>
            </a:xfrm>
            <a:custGeom>
              <a:rect b="b" l="l" r="r" t="t"/>
              <a:pathLst>
                <a:path extrusionOk="0" h="6533" w="9502">
                  <a:moveTo>
                    <a:pt x="245" y="0"/>
                  </a:moveTo>
                  <a:cubicBezTo>
                    <a:pt x="217" y="0"/>
                    <a:pt x="189" y="6"/>
                    <a:pt x="168" y="18"/>
                  </a:cubicBezTo>
                  <a:lnTo>
                    <a:pt x="80" y="69"/>
                  </a:lnTo>
                  <a:cubicBezTo>
                    <a:pt x="36" y="94"/>
                    <a:pt x="1" y="155"/>
                    <a:pt x="1" y="204"/>
                  </a:cubicBezTo>
                  <a:lnTo>
                    <a:pt x="1" y="1188"/>
                  </a:lnTo>
                  <a:lnTo>
                    <a:pt x="9257" y="6532"/>
                  </a:lnTo>
                  <a:lnTo>
                    <a:pt x="9501" y="6391"/>
                  </a:lnTo>
                  <a:lnTo>
                    <a:pt x="9501" y="5408"/>
                  </a:lnTo>
                  <a:cubicBezTo>
                    <a:pt x="9501" y="5358"/>
                    <a:pt x="9466" y="5297"/>
                    <a:pt x="9424" y="5273"/>
                  </a:cubicBezTo>
                  <a:lnTo>
                    <a:pt x="324" y="18"/>
                  </a:lnTo>
                  <a:cubicBezTo>
                    <a:pt x="301" y="6"/>
                    <a:pt x="273" y="0"/>
                    <a:pt x="2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221"/>
            <p:cNvSpPr/>
            <p:nvPr/>
          </p:nvSpPr>
          <p:spPr>
            <a:xfrm>
              <a:off x="2880625" y="705875"/>
              <a:ext cx="236875" cy="136800"/>
            </a:xfrm>
            <a:custGeom>
              <a:rect b="b" l="l" r="r" t="t"/>
              <a:pathLst>
                <a:path extrusionOk="0" h="5472" w="9475">
                  <a:moveTo>
                    <a:pt x="242" y="1"/>
                  </a:moveTo>
                  <a:cubicBezTo>
                    <a:pt x="214" y="1"/>
                    <a:pt x="186" y="7"/>
                    <a:pt x="165" y="20"/>
                  </a:cubicBezTo>
                  <a:lnTo>
                    <a:pt x="77" y="71"/>
                  </a:lnTo>
                  <a:cubicBezTo>
                    <a:pt x="39" y="91"/>
                    <a:pt x="8" y="138"/>
                    <a:pt x="1" y="182"/>
                  </a:cubicBezTo>
                  <a:cubicBezTo>
                    <a:pt x="7" y="161"/>
                    <a:pt x="22" y="149"/>
                    <a:pt x="41" y="149"/>
                  </a:cubicBezTo>
                  <a:cubicBezTo>
                    <a:pt x="52" y="149"/>
                    <a:pt x="63" y="152"/>
                    <a:pt x="75" y="160"/>
                  </a:cubicBezTo>
                  <a:lnTo>
                    <a:pt x="9175" y="5414"/>
                  </a:lnTo>
                  <a:cubicBezTo>
                    <a:pt x="9197" y="5426"/>
                    <a:pt x="9217" y="5447"/>
                    <a:pt x="9231" y="5472"/>
                  </a:cubicBezTo>
                  <a:lnTo>
                    <a:pt x="9475" y="5331"/>
                  </a:lnTo>
                  <a:cubicBezTo>
                    <a:pt x="9460" y="5307"/>
                    <a:pt x="9442" y="5285"/>
                    <a:pt x="9419" y="5273"/>
                  </a:cubicBezTo>
                  <a:lnTo>
                    <a:pt x="320" y="20"/>
                  </a:lnTo>
                  <a:cubicBezTo>
                    <a:pt x="298" y="7"/>
                    <a:pt x="270" y="1"/>
                    <a:pt x="242"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221"/>
            <p:cNvSpPr/>
            <p:nvPr/>
          </p:nvSpPr>
          <p:spPr>
            <a:xfrm>
              <a:off x="2880625" y="705875"/>
              <a:ext cx="236875" cy="136800"/>
            </a:xfrm>
            <a:custGeom>
              <a:rect b="b" l="l" r="r" t="t"/>
              <a:pathLst>
                <a:path extrusionOk="0" h="5472" w="9475">
                  <a:moveTo>
                    <a:pt x="242" y="1"/>
                  </a:moveTo>
                  <a:cubicBezTo>
                    <a:pt x="214" y="1"/>
                    <a:pt x="186" y="7"/>
                    <a:pt x="165" y="20"/>
                  </a:cubicBezTo>
                  <a:lnTo>
                    <a:pt x="77" y="71"/>
                  </a:lnTo>
                  <a:cubicBezTo>
                    <a:pt x="39" y="91"/>
                    <a:pt x="8" y="138"/>
                    <a:pt x="1" y="182"/>
                  </a:cubicBezTo>
                  <a:cubicBezTo>
                    <a:pt x="7" y="161"/>
                    <a:pt x="22" y="149"/>
                    <a:pt x="41" y="149"/>
                  </a:cubicBezTo>
                  <a:cubicBezTo>
                    <a:pt x="52" y="149"/>
                    <a:pt x="63" y="152"/>
                    <a:pt x="75" y="160"/>
                  </a:cubicBezTo>
                  <a:lnTo>
                    <a:pt x="9175" y="5414"/>
                  </a:lnTo>
                  <a:cubicBezTo>
                    <a:pt x="9197" y="5426"/>
                    <a:pt x="9217" y="5447"/>
                    <a:pt x="9231" y="5472"/>
                  </a:cubicBezTo>
                  <a:lnTo>
                    <a:pt x="9475" y="5331"/>
                  </a:lnTo>
                  <a:cubicBezTo>
                    <a:pt x="9460" y="5307"/>
                    <a:pt x="9442" y="5285"/>
                    <a:pt x="9419" y="5273"/>
                  </a:cubicBezTo>
                  <a:lnTo>
                    <a:pt x="320" y="20"/>
                  </a:lnTo>
                  <a:cubicBezTo>
                    <a:pt x="298" y="7"/>
                    <a:pt x="270" y="1"/>
                    <a:pt x="2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221"/>
            <p:cNvSpPr/>
            <p:nvPr/>
          </p:nvSpPr>
          <p:spPr>
            <a:xfrm>
              <a:off x="3111375" y="839175"/>
              <a:ext cx="6725" cy="30050"/>
            </a:xfrm>
            <a:custGeom>
              <a:rect b="b" l="l" r="r" t="t"/>
              <a:pathLst>
                <a:path extrusionOk="0" h="1202" w="269">
                  <a:moveTo>
                    <a:pt x="245" y="0"/>
                  </a:moveTo>
                  <a:lnTo>
                    <a:pt x="1" y="142"/>
                  </a:lnTo>
                  <a:cubicBezTo>
                    <a:pt x="15" y="166"/>
                    <a:pt x="24" y="193"/>
                    <a:pt x="24" y="217"/>
                  </a:cubicBezTo>
                  <a:lnTo>
                    <a:pt x="24" y="1201"/>
                  </a:lnTo>
                  <a:lnTo>
                    <a:pt x="268" y="1061"/>
                  </a:lnTo>
                  <a:lnTo>
                    <a:pt x="268" y="77"/>
                  </a:lnTo>
                  <a:cubicBezTo>
                    <a:pt x="268" y="52"/>
                    <a:pt x="259" y="24"/>
                    <a:pt x="2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221"/>
            <p:cNvSpPr/>
            <p:nvPr/>
          </p:nvSpPr>
          <p:spPr>
            <a:xfrm>
              <a:off x="3053750" y="847675"/>
              <a:ext cx="48750" cy="32825"/>
            </a:xfrm>
            <a:custGeom>
              <a:rect b="b" l="l" r="r" t="t"/>
              <a:pathLst>
                <a:path extrusionOk="0" h="1313" w="1950">
                  <a:moveTo>
                    <a:pt x="0" y="0"/>
                  </a:moveTo>
                  <a:lnTo>
                    <a:pt x="0" y="187"/>
                  </a:lnTo>
                  <a:lnTo>
                    <a:pt x="1950" y="1312"/>
                  </a:lnTo>
                  <a:lnTo>
                    <a:pt x="1950" y="112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221"/>
            <p:cNvSpPr/>
            <p:nvPr/>
          </p:nvSpPr>
          <p:spPr>
            <a:xfrm>
              <a:off x="3029400" y="842975"/>
              <a:ext cx="73100" cy="46925"/>
            </a:xfrm>
            <a:custGeom>
              <a:rect b="b" l="l" r="r" t="t"/>
              <a:pathLst>
                <a:path extrusionOk="0" h="1877" w="2924">
                  <a:moveTo>
                    <a:pt x="1" y="0"/>
                  </a:moveTo>
                  <a:lnTo>
                    <a:pt x="1" y="188"/>
                  </a:lnTo>
                  <a:lnTo>
                    <a:pt x="2924" y="1876"/>
                  </a:lnTo>
                  <a:lnTo>
                    <a:pt x="2924" y="1688"/>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221"/>
            <p:cNvSpPr/>
            <p:nvPr/>
          </p:nvSpPr>
          <p:spPr>
            <a:xfrm>
              <a:off x="3037475" y="857025"/>
              <a:ext cx="65025" cy="42225"/>
            </a:xfrm>
            <a:custGeom>
              <a:rect b="b" l="l" r="r" t="t"/>
              <a:pathLst>
                <a:path extrusionOk="0" h="1689" w="2601">
                  <a:moveTo>
                    <a:pt x="1" y="1"/>
                  </a:moveTo>
                  <a:lnTo>
                    <a:pt x="1" y="189"/>
                  </a:lnTo>
                  <a:lnTo>
                    <a:pt x="2601" y="1689"/>
                  </a:lnTo>
                  <a:lnTo>
                    <a:pt x="2601" y="150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221"/>
            <p:cNvSpPr/>
            <p:nvPr/>
          </p:nvSpPr>
          <p:spPr>
            <a:xfrm>
              <a:off x="2894825" y="756025"/>
              <a:ext cx="22425" cy="43175"/>
            </a:xfrm>
            <a:custGeom>
              <a:rect b="b" l="l" r="r" t="t"/>
              <a:pathLst>
                <a:path extrusionOk="0" h="1727" w="897">
                  <a:moveTo>
                    <a:pt x="26" y="0"/>
                  </a:moveTo>
                  <a:cubicBezTo>
                    <a:pt x="21" y="0"/>
                    <a:pt x="16" y="2"/>
                    <a:pt x="12" y="5"/>
                  </a:cubicBezTo>
                  <a:cubicBezTo>
                    <a:pt x="5" y="10"/>
                    <a:pt x="0" y="20"/>
                    <a:pt x="0" y="36"/>
                  </a:cubicBezTo>
                  <a:lnTo>
                    <a:pt x="0" y="252"/>
                  </a:lnTo>
                  <a:cubicBezTo>
                    <a:pt x="0" y="265"/>
                    <a:pt x="5" y="281"/>
                    <a:pt x="12" y="296"/>
                  </a:cubicBezTo>
                  <a:cubicBezTo>
                    <a:pt x="20" y="314"/>
                    <a:pt x="28" y="324"/>
                    <a:pt x="41" y="330"/>
                  </a:cubicBezTo>
                  <a:lnTo>
                    <a:pt x="309" y="485"/>
                  </a:lnTo>
                  <a:lnTo>
                    <a:pt x="309" y="1528"/>
                  </a:lnTo>
                  <a:cubicBezTo>
                    <a:pt x="309" y="1542"/>
                    <a:pt x="312" y="1558"/>
                    <a:pt x="321" y="1573"/>
                  </a:cubicBezTo>
                  <a:cubicBezTo>
                    <a:pt x="328" y="1588"/>
                    <a:pt x="337" y="1600"/>
                    <a:pt x="348" y="1606"/>
                  </a:cubicBezTo>
                  <a:lnTo>
                    <a:pt x="549" y="1721"/>
                  </a:lnTo>
                  <a:cubicBezTo>
                    <a:pt x="554" y="1724"/>
                    <a:pt x="559" y="1726"/>
                    <a:pt x="564" y="1726"/>
                  </a:cubicBezTo>
                  <a:cubicBezTo>
                    <a:pt x="569" y="1726"/>
                    <a:pt x="574" y="1724"/>
                    <a:pt x="578" y="1721"/>
                  </a:cubicBezTo>
                  <a:cubicBezTo>
                    <a:pt x="585" y="1715"/>
                    <a:pt x="589" y="1704"/>
                    <a:pt x="589" y="1689"/>
                  </a:cubicBezTo>
                  <a:lnTo>
                    <a:pt x="589" y="646"/>
                  </a:lnTo>
                  <a:lnTo>
                    <a:pt x="857" y="801"/>
                  </a:lnTo>
                  <a:cubicBezTo>
                    <a:pt x="863" y="804"/>
                    <a:pt x="868" y="806"/>
                    <a:pt x="873" y="806"/>
                  </a:cubicBezTo>
                  <a:cubicBezTo>
                    <a:pt x="877" y="806"/>
                    <a:pt x="882" y="804"/>
                    <a:pt x="885" y="801"/>
                  </a:cubicBezTo>
                  <a:cubicBezTo>
                    <a:pt x="894" y="796"/>
                    <a:pt x="897" y="785"/>
                    <a:pt x="897" y="770"/>
                  </a:cubicBezTo>
                  <a:lnTo>
                    <a:pt x="897" y="554"/>
                  </a:lnTo>
                  <a:cubicBezTo>
                    <a:pt x="897" y="541"/>
                    <a:pt x="894" y="525"/>
                    <a:pt x="885" y="510"/>
                  </a:cubicBezTo>
                  <a:cubicBezTo>
                    <a:pt x="878" y="494"/>
                    <a:pt x="869" y="482"/>
                    <a:pt x="857" y="476"/>
                  </a:cubicBezTo>
                  <a:lnTo>
                    <a:pt x="41" y="5"/>
                  </a:lnTo>
                  <a:cubicBezTo>
                    <a:pt x="36" y="2"/>
                    <a:pt x="30" y="0"/>
                    <a:pt x="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221"/>
            <p:cNvSpPr/>
            <p:nvPr/>
          </p:nvSpPr>
          <p:spPr>
            <a:xfrm>
              <a:off x="2915825" y="773275"/>
              <a:ext cx="26550" cy="44925"/>
            </a:xfrm>
            <a:custGeom>
              <a:rect b="b" l="l" r="r" t="t"/>
              <a:pathLst>
                <a:path extrusionOk="0" h="1797" w="1062">
                  <a:moveTo>
                    <a:pt x="529" y="482"/>
                  </a:moveTo>
                  <a:lnTo>
                    <a:pt x="652" y="1040"/>
                  </a:lnTo>
                  <a:lnTo>
                    <a:pt x="406" y="899"/>
                  </a:lnTo>
                  <a:lnTo>
                    <a:pt x="529" y="482"/>
                  </a:lnTo>
                  <a:close/>
                  <a:moveTo>
                    <a:pt x="379" y="0"/>
                  </a:moveTo>
                  <a:cubicBezTo>
                    <a:pt x="372" y="0"/>
                    <a:pt x="367" y="3"/>
                    <a:pt x="362" y="7"/>
                  </a:cubicBezTo>
                  <a:cubicBezTo>
                    <a:pt x="352" y="16"/>
                    <a:pt x="344" y="26"/>
                    <a:pt x="340" y="39"/>
                  </a:cubicBezTo>
                  <a:lnTo>
                    <a:pt x="7" y="1128"/>
                  </a:lnTo>
                  <a:cubicBezTo>
                    <a:pt x="3" y="1139"/>
                    <a:pt x="1" y="1149"/>
                    <a:pt x="1" y="1155"/>
                  </a:cubicBezTo>
                  <a:cubicBezTo>
                    <a:pt x="1" y="1168"/>
                    <a:pt x="4" y="1179"/>
                    <a:pt x="11" y="1193"/>
                  </a:cubicBezTo>
                  <a:cubicBezTo>
                    <a:pt x="17" y="1205"/>
                    <a:pt x="25" y="1215"/>
                    <a:pt x="34" y="1220"/>
                  </a:cubicBezTo>
                  <a:lnTo>
                    <a:pt x="226" y="1330"/>
                  </a:lnTo>
                  <a:cubicBezTo>
                    <a:pt x="239" y="1338"/>
                    <a:pt x="250" y="1342"/>
                    <a:pt x="258" y="1342"/>
                  </a:cubicBezTo>
                  <a:cubicBezTo>
                    <a:pt x="263" y="1342"/>
                    <a:pt x="267" y="1341"/>
                    <a:pt x="270" y="1338"/>
                  </a:cubicBezTo>
                  <a:cubicBezTo>
                    <a:pt x="278" y="1332"/>
                    <a:pt x="283" y="1324"/>
                    <a:pt x="286" y="1314"/>
                  </a:cubicBezTo>
                  <a:lnTo>
                    <a:pt x="328" y="1169"/>
                  </a:lnTo>
                  <a:lnTo>
                    <a:pt x="734" y="1403"/>
                  </a:lnTo>
                  <a:lnTo>
                    <a:pt x="776" y="1597"/>
                  </a:lnTo>
                  <a:cubicBezTo>
                    <a:pt x="777" y="1608"/>
                    <a:pt x="783" y="1622"/>
                    <a:pt x="792" y="1639"/>
                  </a:cubicBezTo>
                  <a:cubicBezTo>
                    <a:pt x="801" y="1655"/>
                    <a:pt x="815" y="1670"/>
                    <a:pt x="835" y="1681"/>
                  </a:cubicBezTo>
                  <a:lnTo>
                    <a:pt x="1028" y="1793"/>
                  </a:lnTo>
                  <a:cubicBezTo>
                    <a:pt x="1032" y="1795"/>
                    <a:pt x="1037" y="1797"/>
                    <a:pt x="1040" y="1797"/>
                  </a:cubicBezTo>
                  <a:cubicBezTo>
                    <a:pt x="1044" y="1797"/>
                    <a:pt x="1048" y="1795"/>
                    <a:pt x="1051" y="1793"/>
                  </a:cubicBezTo>
                  <a:cubicBezTo>
                    <a:pt x="1057" y="1788"/>
                    <a:pt x="1061" y="1778"/>
                    <a:pt x="1061" y="1767"/>
                  </a:cubicBezTo>
                  <a:cubicBezTo>
                    <a:pt x="1061" y="1760"/>
                    <a:pt x="1059" y="1748"/>
                    <a:pt x="1055" y="1733"/>
                  </a:cubicBezTo>
                  <a:lnTo>
                    <a:pt x="722" y="261"/>
                  </a:lnTo>
                  <a:cubicBezTo>
                    <a:pt x="719" y="243"/>
                    <a:pt x="710" y="223"/>
                    <a:pt x="700" y="203"/>
                  </a:cubicBezTo>
                  <a:cubicBezTo>
                    <a:pt x="690" y="182"/>
                    <a:pt x="674" y="166"/>
                    <a:pt x="653" y="153"/>
                  </a:cubicBezTo>
                  <a:lnTo>
                    <a:pt x="409" y="11"/>
                  </a:lnTo>
                  <a:cubicBezTo>
                    <a:pt x="397" y="4"/>
                    <a:pt x="387" y="0"/>
                    <a:pt x="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221"/>
            <p:cNvSpPr/>
            <p:nvPr/>
          </p:nvSpPr>
          <p:spPr>
            <a:xfrm>
              <a:off x="2943150" y="784000"/>
              <a:ext cx="26200" cy="49750"/>
            </a:xfrm>
            <a:custGeom>
              <a:rect b="b" l="l" r="r" t="t"/>
              <a:pathLst>
                <a:path extrusionOk="0" h="1990" w="1048">
                  <a:moveTo>
                    <a:pt x="37" y="0"/>
                  </a:moveTo>
                  <a:cubicBezTo>
                    <a:pt x="33" y="0"/>
                    <a:pt x="30" y="1"/>
                    <a:pt x="26" y="4"/>
                  </a:cubicBezTo>
                  <a:cubicBezTo>
                    <a:pt x="20" y="10"/>
                    <a:pt x="16" y="18"/>
                    <a:pt x="16" y="30"/>
                  </a:cubicBezTo>
                  <a:cubicBezTo>
                    <a:pt x="16" y="37"/>
                    <a:pt x="19" y="44"/>
                    <a:pt x="21" y="55"/>
                  </a:cubicBezTo>
                  <a:lnTo>
                    <a:pt x="359" y="882"/>
                  </a:lnTo>
                  <a:lnTo>
                    <a:pt x="5" y="1335"/>
                  </a:lnTo>
                  <a:cubicBezTo>
                    <a:pt x="3" y="1340"/>
                    <a:pt x="2" y="1344"/>
                    <a:pt x="2" y="1346"/>
                  </a:cubicBezTo>
                  <a:cubicBezTo>
                    <a:pt x="0" y="1350"/>
                    <a:pt x="0" y="1353"/>
                    <a:pt x="0" y="1356"/>
                  </a:cubicBezTo>
                  <a:cubicBezTo>
                    <a:pt x="0" y="1369"/>
                    <a:pt x="4" y="1380"/>
                    <a:pt x="11" y="1394"/>
                  </a:cubicBezTo>
                  <a:cubicBezTo>
                    <a:pt x="18" y="1406"/>
                    <a:pt x="25" y="1415"/>
                    <a:pt x="34" y="1421"/>
                  </a:cubicBezTo>
                  <a:lnTo>
                    <a:pt x="267" y="1555"/>
                  </a:lnTo>
                  <a:cubicBezTo>
                    <a:pt x="281" y="1563"/>
                    <a:pt x="291" y="1567"/>
                    <a:pt x="300" y="1567"/>
                  </a:cubicBezTo>
                  <a:cubicBezTo>
                    <a:pt x="303" y="1567"/>
                    <a:pt x="306" y="1567"/>
                    <a:pt x="308" y="1565"/>
                  </a:cubicBezTo>
                  <a:cubicBezTo>
                    <a:pt x="315" y="1560"/>
                    <a:pt x="322" y="1554"/>
                    <a:pt x="329" y="1544"/>
                  </a:cubicBezTo>
                  <a:lnTo>
                    <a:pt x="524" y="1292"/>
                  </a:lnTo>
                  <a:lnTo>
                    <a:pt x="720" y="1769"/>
                  </a:lnTo>
                  <a:cubicBezTo>
                    <a:pt x="726" y="1784"/>
                    <a:pt x="732" y="1798"/>
                    <a:pt x="741" y="1813"/>
                  </a:cubicBezTo>
                  <a:cubicBezTo>
                    <a:pt x="747" y="1827"/>
                    <a:pt x="761" y="1840"/>
                    <a:pt x="782" y="1851"/>
                  </a:cubicBezTo>
                  <a:lnTo>
                    <a:pt x="1014" y="1985"/>
                  </a:lnTo>
                  <a:cubicBezTo>
                    <a:pt x="1018" y="1988"/>
                    <a:pt x="1022" y="1989"/>
                    <a:pt x="1026" y="1989"/>
                  </a:cubicBezTo>
                  <a:cubicBezTo>
                    <a:pt x="1030" y="1989"/>
                    <a:pt x="1034" y="1988"/>
                    <a:pt x="1037" y="1985"/>
                  </a:cubicBezTo>
                  <a:cubicBezTo>
                    <a:pt x="1043" y="1980"/>
                    <a:pt x="1047" y="1972"/>
                    <a:pt x="1047" y="1960"/>
                  </a:cubicBezTo>
                  <a:cubicBezTo>
                    <a:pt x="1047" y="1957"/>
                    <a:pt x="1046" y="1954"/>
                    <a:pt x="1046" y="1951"/>
                  </a:cubicBezTo>
                  <a:cubicBezTo>
                    <a:pt x="1046" y="1947"/>
                    <a:pt x="1045" y="1942"/>
                    <a:pt x="1042" y="1936"/>
                  </a:cubicBezTo>
                  <a:lnTo>
                    <a:pt x="692" y="1085"/>
                  </a:lnTo>
                  <a:lnTo>
                    <a:pt x="1031" y="640"/>
                  </a:lnTo>
                  <a:cubicBezTo>
                    <a:pt x="1035" y="633"/>
                    <a:pt x="1036" y="627"/>
                    <a:pt x="1036" y="620"/>
                  </a:cubicBezTo>
                  <a:cubicBezTo>
                    <a:pt x="1036" y="607"/>
                    <a:pt x="1032" y="596"/>
                    <a:pt x="1026" y="583"/>
                  </a:cubicBezTo>
                  <a:cubicBezTo>
                    <a:pt x="1019" y="570"/>
                    <a:pt x="1011" y="561"/>
                    <a:pt x="1002" y="555"/>
                  </a:cubicBezTo>
                  <a:lnTo>
                    <a:pt x="768" y="421"/>
                  </a:lnTo>
                  <a:cubicBezTo>
                    <a:pt x="756" y="414"/>
                    <a:pt x="746" y="411"/>
                    <a:pt x="739" y="411"/>
                  </a:cubicBezTo>
                  <a:cubicBezTo>
                    <a:pt x="733" y="411"/>
                    <a:pt x="729" y="413"/>
                    <a:pt x="725" y="416"/>
                  </a:cubicBezTo>
                  <a:lnTo>
                    <a:pt x="705" y="436"/>
                  </a:lnTo>
                  <a:lnTo>
                    <a:pt x="527" y="675"/>
                  </a:lnTo>
                  <a:lnTo>
                    <a:pt x="343" y="225"/>
                  </a:lnTo>
                  <a:cubicBezTo>
                    <a:pt x="339" y="216"/>
                    <a:pt x="333" y="203"/>
                    <a:pt x="323" y="184"/>
                  </a:cubicBezTo>
                  <a:cubicBezTo>
                    <a:pt x="314" y="164"/>
                    <a:pt x="300" y="150"/>
                    <a:pt x="279" y="137"/>
                  </a:cubicBezTo>
                  <a:lnTo>
                    <a:pt x="50" y="4"/>
                  </a:lnTo>
                  <a:cubicBezTo>
                    <a:pt x="45" y="1"/>
                    <a:pt x="41" y="0"/>
                    <a:pt x="3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221"/>
            <p:cNvSpPr/>
            <p:nvPr/>
          </p:nvSpPr>
          <p:spPr>
            <a:xfrm>
              <a:off x="2893675" y="949325"/>
              <a:ext cx="208825" cy="132625"/>
            </a:xfrm>
            <a:custGeom>
              <a:rect b="b" l="l" r="r" t="t"/>
              <a:pathLst>
                <a:path extrusionOk="0" h="5305" w="8353">
                  <a:moveTo>
                    <a:pt x="0" y="1"/>
                  </a:moveTo>
                  <a:lnTo>
                    <a:pt x="0" y="482"/>
                  </a:lnTo>
                  <a:lnTo>
                    <a:pt x="8353" y="5305"/>
                  </a:lnTo>
                  <a:lnTo>
                    <a:pt x="8353" y="4823"/>
                  </a:lnTo>
                  <a:lnTo>
                    <a:pt x="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221"/>
            <p:cNvSpPr/>
            <p:nvPr/>
          </p:nvSpPr>
          <p:spPr>
            <a:xfrm>
              <a:off x="2893675" y="949325"/>
              <a:ext cx="208825" cy="132625"/>
            </a:xfrm>
            <a:custGeom>
              <a:rect b="b" l="l" r="r" t="t"/>
              <a:pathLst>
                <a:path extrusionOk="0" h="5305" w="8353">
                  <a:moveTo>
                    <a:pt x="0" y="1"/>
                  </a:moveTo>
                  <a:lnTo>
                    <a:pt x="0" y="482"/>
                  </a:lnTo>
                  <a:lnTo>
                    <a:pt x="8353" y="5305"/>
                  </a:lnTo>
                  <a:lnTo>
                    <a:pt x="8353" y="482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221"/>
            <p:cNvSpPr/>
            <p:nvPr/>
          </p:nvSpPr>
          <p:spPr>
            <a:xfrm>
              <a:off x="2893675" y="961375"/>
              <a:ext cx="208825" cy="138775"/>
            </a:xfrm>
            <a:custGeom>
              <a:rect b="b" l="l" r="r" t="t"/>
              <a:pathLst>
                <a:path extrusionOk="0" h="5551" w="8353">
                  <a:moveTo>
                    <a:pt x="52" y="75"/>
                  </a:moveTo>
                  <a:lnTo>
                    <a:pt x="8301" y="4838"/>
                  </a:lnTo>
                  <a:lnTo>
                    <a:pt x="8301" y="5476"/>
                  </a:lnTo>
                  <a:lnTo>
                    <a:pt x="52" y="712"/>
                  </a:lnTo>
                  <a:lnTo>
                    <a:pt x="52" y="75"/>
                  </a:lnTo>
                  <a:close/>
                  <a:moveTo>
                    <a:pt x="0" y="0"/>
                  </a:moveTo>
                  <a:lnTo>
                    <a:pt x="0" y="728"/>
                  </a:lnTo>
                  <a:lnTo>
                    <a:pt x="8353" y="5551"/>
                  </a:lnTo>
                  <a:lnTo>
                    <a:pt x="8353" y="482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221"/>
            <p:cNvSpPr/>
            <p:nvPr/>
          </p:nvSpPr>
          <p:spPr>
            <a:xfrm>
              <a:off x="3032375" y="1042450"/>
              <a:ext cx="1325" cy="17125"/>
            </a:xfrm>
            <a:custGeom>
              <a:rect b="b" l="l" r="r" t="t"/>
              <a:pathLst>
                <a:path extrusionOk="0" h="685" w="53">
                  <a:moveTo>
                    <a:pt x="1" y="0"/>
                  </a:moveTo>
                  <a:lnTo>
                    <a:pt x="1" y="678"/>
                  </a:lnTo>
                  <a:lnTo>
                    <a:pt x="52" y="685"/>
                  </a:lnTo>
                  <a:lnTo>
                    <a:pt x="52" y="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221"/>
            <p:cNvSpPr/>
            <p:nvPr/>
          </p:nvSpPr>
          <p:spPr>
            <a:xfrm>
              <a:off x="2963500" y="1002600"/>
              <a:ext cx="1300" cy="17225"/>
            </a:xfrm>
            <a:custGeom>
              <a:rect b="b" l="l" r="r" t="t"/>
              <a:pathLst>
                <a:path extrusionOk="0" h="689" w="52">
                  <a:moveTo>
                    <a:pt x="1" y="1"/>
                  </a:moveTo>
                  <a:lnTo>
                    <a:pt x="1" y="680"/>
                  </a:lnTo>
                  <a:lnTo>
                    <a:pt x="52" y="689"/>
                  </a:lnTo>
                  <a:lnTo>
                    <a:pt x="52" y="7"/>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221"/>
            <p:cNvSpPr/>
            <p:nvPr/>
          </p:nvSpPr>
          <p:spPr>
            <a:xfrm>
              <a:off x="2893675" y="978425"/>
              <a:ext cx="208825" cy="138825"/>
            </a:xfrm>
            <a:custGeom>
              <a:rect b="b" l="l" r="r" t="t"/>
              <a:pathLst>
                <a:path extrusionOk="0" h="5553" w="8353">
                  <a:moveTo>
                    <a:pt x="52" y="76"/>
                  </a:moveTo>
                  <a:lnTo>
                    <a:pt x="8301" y="4840"/>
                  </a:lnTo>
                  <a:lnTo>
                    <a:pt x="8301" y="5477"/>
                  </a:lnTo>
                  <a:lnTo>
                    <a:pt x="52" y="713"/>
                  </a:lnTo>
                  <a:lnTo>
                    <a:pt x="52" y="76"/>
                  </a:lnTo>
                  <a:close/>
                  <a:moveTo>
                    <a:pt x="0" y="1"/>
                  </a:moveTo>
                  <a:lnTo>
                    <a:pt x="0" y="728"/>
                  </a:lnTo>
                  <a:lnTo>
                    <a:pt x="8353" y="5552"/>
                  </a:lnTo>
                  <a:lnTo>
                    <a:pt x="8353" y="4824"/>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221"/>
            <p:cNvSpPr/>
            <p:nvPr/>
          </p:nvSpPr>
          <p:spPr>
            <a:xfrm>
              <a:off x="3032375" y="1059525"/>
              <a:ext cx="1325" cy="17125"/>
            </a:xfrm>
            <a:custGeom>
              <a:rect b="b" l="l" r="r" t="t"/>
              <a:pathLst>
                <a:path extrusionOk="0" h="685" w="53">
                  <a:moveTo>
                    <a:pt x="1" y="1"/>
                  </a:moveTo>
                  <a:lnTo>
                    <a:pt x="1" y="676"/>
                  </a:lnTo>
                  <a:lnTo>
                    <a:pt x="52" y="684"/>
                  </a:lnTo>
                  <a:lnTo>
                    <a:pt x="52" y="7"/>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221"/>
            <p:cNvSpPr/>
            <p:nvPr/>
          </p:nvSpPr>
          <p:spPr>
            <a:xfrm>
              <a:off x="2963500" y="1019625"/>
              <a:ext cx="1300" cy="17275"/>
            </a:xfrm>
            <a:custGeom>
              <a:rect b="b" l="l" r="r" t="t"/>
              <a:pathLst>
                <a:path extrusionOk="0" h="691" w="52">
                  <a:moveTo>
                    <a:pt x="1" y="0"/>
                  </a:moveTo>
                  <a:lnTo>
                    <a:pt x="1" y="683"/>
                  </a:lnTo>
                  <a:lnTo>
                    <a:pt x="52" y="690"/>
                  </a:lnTo>
                  <a:lnTo>
                    <a:pt x="52" y="9"/>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221"/>
            <p:cNvSpPr/>
            <p:nvPr/>
          </p:nvSpPr>
          <p:spPr>
            <a:xfrm>
              <a:off x="2893675" y="995525"/>
              <a:ext cx="208825" cy="138775"/>
            </a:xfrm>
            <a:custGeom>
              <a:rect b="b" l="l" r="r" t="t"/>
              <a:pathLst>
                <a:path extrusionOk="0" h="5551" w="8353">
                  <a:moveTo>
                    <a:pt x="52" y="74"/>
                  </a:moveTo>
                  <a:lnTo>
                    <a:pt x="8301" y="4838"/>
                  </a:lnTo>
                  <a:lnTo>
                    <a:pt x="8301" y="5475"/>
                  </a:lnTo>
                  <a:lnTo>
                    <a:pt x="52" y="712"/>
                  </a:lnTo>
                  <a:lnTo>
                    <a:pt x="52" y="74"/>
                  </a:lnTo>
                  <a:close/>
                  <a:moveTo>
                    <a:pt x="0" y="0"/>
                  </a:moveTo>
                  <a:lnTo>
                    <a:pt x="0" y="728"/>
                  </a:lnTo>
                  <a:lnTo>
                    <a:pt x="8353" y="5551"/>
                  </a:lnTo>
                  <a:lnTo>
                    <a:pt x="8353" y="4823"/>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221"/>
            <p:cNvSpPr/>
            <p:nvPr/>
          </p:nvSpPr>
          <p:spPr>
            <a:xfrm>
              <a:off x="3032375" y="1076575"/>
              <a:ext cx="1325" cy="17125"/>
            </a:xfrm>
            <a:custGeom>
              <a:rect b="b" l="l" r="r" t="t"/>
              <a:pathLst>
                <a:path extrusionOk="0" h="685" w="53">
                  <a:moveTo>
                    <a:pt x="1" y="0"/>
                  </a:moveTo>
                  <a:lnTo>
                    <a:pt x="1" y="677"/>
                  </a:lnTo>
                  <a:lnTo>
                    <a:pt x="52" y="685"/>
                  </a:lnTo>
                  <a:lnTo>
                    <a:pt x="52" y="7"/>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221"/>
            <p:cNvSpPr/>
            <p:nvPr/>
          </p:nvSpPr>
          <p:spPr>
            <a:xfrm>
              <a:off x="2963500" y="1036700"/>
              <a:ext cx="1300" cy="17250"/>
            </a:xfrm>
            <a:custGeom>
              <a:rect b="b" l="l" r="r" t="t"/>
              <a:pathLst>
                <a:path extrusionOk="0" h="690" w="52">
                  <a:moveTo>
                    <a:pt x="1" y="1"/>
                  </a:moveTo>
                  <a:lnTo>
                    <a:pt x="1" y="682"/>
                  </a:lnTo>
                  <a:lnTo>
                    <a:pt x="52" y="690"/>
                  </a:lnTo>
                  <a:lnTo>
                    <a:pt x="52" y="8"/>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221"/>
            <p:cNvSpPr/>
            <p:nvPr/>
          </p:nvSpPr>
          <p:spPr>
            <a:xfrm>
              <a:off x="2893675" y="1012575"/>
              <a:ext cx="208825" cy="138800"/>
            </a:xfrm>
            <a:custGeom>
              <a:rect b="b" l="l" r="r" t="t"/>
              <a:pathLst>
                <a:path extrusionOk="0" h="5552" w="8353">
                  <a:moveTo>
                    <a:pt x="52" y="75"/>
                  </a:moveTo>
                  <a:lnTo>
                    <a:pt x="8301" y="4839"/>
                  </a:lnTo>
                  <a:lnTo>
                    <a:pt x="8301" y="5477"/>
                  </a:lnTo>
                  <a:lnTo>
                    <a:pt x="52" y="713"/>
                  </a:lnTo>
                  <a:lnTo>
                    <a:pt x="52" y="75"/>
                  </a:lnTo>
                  <a:close/>
                  <a:moveTo>
                    <a:pt x="0" y="1"/>
                  </a:moveTo>
                  <a:lnTo>
                    <a:pt x="0" y="728"/>
                  </a:lnTo>
                  <a:lnTo>
                    <a:pt x="8353" y="5551"/>
                  </a:lnTo>
                  <a:lnTo>
                    <a:pt x="8353" y="4823"/>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221"/>
            <p:cNvSpPr/>
            <p:nvPr/>
          </p:nvSpPr>
          <p:spPr>
            <a:xfrm>
              <a:off x="3032375" y="1093625"/>
              <a:ext cx="1325" cy="17175"/>
            </a:xfrm>
            <a:custGeom>
              <a:rect b="b" l="l" r="r" t="t"/>
              <a:pathLst>
                <a:path extrusionOk="0" h="687" w="53">
                  <a:moveTo>
                    <a:pt x="1" y="1"/>
                  </a:moveTo>
                  <a:lnTo>
                    <a:pt x="1" y="678"/>
                  </a:lnTo>
                  <a:lnTo>
                    <a:pt x="52" y="686"/>
                  </a:lnTo>
                  <a:lnTo>
                    <a:pt x="52" y="8"/>
                  </a:lnTo>
                  <a:lnTo>
                    <a:pt x="1"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221"/>
            <p:cNvSpPr/>
            <p:nvPr/>
          </p:nvSpPr>
          <p:spPr>
            <a:xfrm>
              <a:off x="2963500" y="1053775"/>
              <a:ext cx="1300" cy="17275"/>
            </a:xfrm>
            <a:custGeom>
              <a:rect b="b" l="l" r="r" t="t"/>
              <a:pathLst>
                <a:path extrusionOk="0" h="691" w="52">
                  <a:moveTo>
                    <a:pt x="1" y="0"/>
                  </a:moveTo>
                  <a:lnTo>
                    <a:pt x="1" y="682"/>
                  </a:lnTo>
                  <a:lnTo>
                    <a:pt x="52" y="690"/>
                  </a:lnTo>
                  <a:lnTo>
                    <a:pt x="52" y="9"/>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221"/>
            <p:cNvSpPr/>
            <p:nvPr/>
          </p:nvSpPr>
          <p:spPr>
            <a:xfrm>
              <a:off x="2893675" y="1043125"/>
              <a:ext cx="71150" cy="65150"/>
            </a:xfrm>
            <a:custGeom>
              <a:rect b="b" l="l" r="r" t="t"/>
              <a:pathLst>
                <a:path extrusionOk="0" h="2606" w="2846">
                  <a:moveTo>
                    <a:pt x="52" y="90"/>
                  </a:moveTo>
                  <a:lnTo>
                    <a:pt x="2794" y="1672"/>
                  </a:lnTo>
                  <a:lnTo>
                    <a:pt x="2794" y="2517"/>
                  </a:lnTo>
                  <a:lnTo>
                    <a:pt x="52" y="935"/>
                  </a:lnTo>
                  <a:lnTo>
                    <a:pt x="52" y="90"/>
                  </a:lnTo>
                  <a:close/>
                  <a:moveTo>
                    <a:pt x="0" y="1"/>
                  </a:moveTo>
                  <a:lnTo>
                    <a:pt x="0" y="964"/>
                  </a:lnTo>
                  <a:lnTo>
                    <a:pt x="2846" y="2606"/>
                  </a:lnTo>
                  <a:lnTo>
                    <a:pt x="2846" y="1643"/>
                  </a:lnTo>
                  <a:lnTo>
                    <a:pt x="0" y="1"/>
                  </a:lnTo>
                  <a:close/>
                </a:path>
              </a:pathLst>
            </a:custGeom>
            <a:solidFill>
              <a:srgbClr val="BA68C8"/>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221"/>
            <p:cNvSpPr/>
            <p:nvPr/>
          </p:nvSpPr>
          <p:spPr>
            <a:xfrm>
              <a:off x="2996975" y="1115975"/>
              <a:ext cx="105525" cy="71100"/>
            </a:xfrm>
            <a:custGeom>
              <a:rect b="b" l="l" r="r" t="t"/>
              <a:pathLst>
                <a:path extrusionOk="0" h="2844" w="4221">
                  <a:moveTo>
                    <a:pt x="0" y="1"/>
                  </a:moveTo>
                  <a:lnTo>
                    <a:pt x="0" y="407"/>
                  </a:lnTo>
                  <a:lnTo>
                    <a:pt x="4221" y="2843"/>
                  </a:lnTo>
                  <a:lnTo>
                    <a:pt x="4221" y="2437"/>
                  </a:lnTo>
                  <a:lnTo>
                    <a:pt x="0" y="1"/>
                  </a:ln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221"/>
            <p:cNvSpPr/>
            <p:nvPr/>
          </p:nvSpPr>
          <p:spPr>
            <a:xfrm>
              <a:off x="2893675" y="872975"/>
              <a:ext cx="92350" cy="65425"/>
            </a:xfrm>
            <a:custGeom>
              <a:rect b="b" l="l" r="r" t="t"/>
              <a:pathLst>
                <a:path extrusionOk="0" h="2617" w="3694">
                  <a:moveTo>
                    <a:pt x="0" y="1"/>
                  </a:moveTo>
                  <a:lnTo>
                    <a:pt x="0" y="483"/>
                  </a:lnTo>
                  <a:lnTo>
                    <a:pt x="3693" y="2616"/>
                  </a:lnTo>
                  <a:lnTo>
                    <a:pt x="3693" y="2133"/>
                  </a:lnTo>
                  <a:lnTo>
                    <a:pt x="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221"/>
            <p:cNvSpPr/>
            <p:nvPr/>
          </p:nvSpPr>
          <p:spPr>
            <a:xfrm>
              <a:off x="2893675" y="872975"/>
              <a:ext cx="92350" cy="65425"/>
            </a:xfrm>
            <a:custGeom>
              <a:rect b="b" l="l" r="r" t="t"/>
              <a:pathLst>
                <a:path extrusionOk="0" h="2617" w="3694">
                  <a:moveTo>
                    <a:pt x="0" y="1"/>
                  </a:moveTo>
                  <a:lnTo>
                    <a:pt x="0" y="483"/>
                  </a:lnTo>
                  <a:lnTo>
                    <a:pt x="3693" y="2616"/>
                  </a:lnTo>
                  <a:lnTo>
                    <a:pt x="3693" y="213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221"/>
            <p:cNvSpPr/>
            <p:nvPr/>
          </p:nvSpPr>
          <p:spPr>
            <a:xfrm>
              <a:off x="2897450" y="895225"/>
              <a:ext cx="7375" cy="13875"/>
            </a:xfrm>
            <a:custGeom>
              <a:rect b="b" l="l" r="r" t="t"/>
              <a:pathLst>
                <a:path extrusionOk="0" h="555" w="295">
                  <a:moveTo>
                    <a:pt x="36" y="60"/>
                  </a:moveTo>
                  <a:lnTo>
                    <a:pt x="259" y="189"/>
                  </a:lnTo>
                  <a:lnTo>
                    <a:pt x="259" y="493"/>
                  </a:lnTo>
                  <a:lnTo>
                    <a:pt x="36" y="364"/>
                  </a:lnTo>
                  <a:lnTo>
                    <a:pt x="36" y="60"/>
                  </a:lnTo>
                  <a:close/>
                  <a:moveTo>
                    <a:pt x="1" y="1"/>
                  </a:moveTo>
                  <a:lnTo>
                    <a:pt x="1" y="385"/>
                  </a:lnTo>
                  <a:lnTo>
                    <a:pt x="294" y="554"/>
                  </a:lnTo>
                  <a:lnTo>
                    <a:pt x="294" y="169"/>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221"/>
            <p:cNvSpPr/>
            <p:nvPr/>
          </p:nvSpPr>
          <p:spPr>
            <a:xfrm>
              <a:off x="2897450" y="913150"/>
              <a:ext cx="7375" cy="13875"/>
            </a:xfrm>
            <a:custGeom>
              <a:rect b="b" l="l" r="r" t="t"/>
              <a:pathLst>
                <a:path extrusionOk="0" h="555" w="295">
                  <a:moveTo>
                    <a:pt x="36" y="60"/>
                  </a:moveTo>
                  <a:lnTo>
                    <a:pt x="259" y="189"/>
                  </a:lnTo>
                  <a:lnTo>
                    <a:pt x="259" y="494"/>
                  </a:lnTo>
                  <a:lnTo>
                    <a:pt x="36" y="365"/>
                  </a:lnTo>
                  <a:lnTo>
                    <a:pt x="36" y="60"/>
                  </a:lnTo>
                  <a:close/>
                  <a:moveTo>
                    <a:pt x="1" y="0"/>
                  </a:moveTo>
                  <a:lnTo>
                    <a:pt x="1" y="386"/>
                  </a:lnTo>
                  <a:lnTo>
                    <a:pt x="294" y="555"/>
                  </a:lnTo>
                  <a:lnTo>
                    <a:pt x="294" y="17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221"/>
            <p:cNvSpPr/>
            <p:nvPr/>
          </p:nvSpPr>
          <p:spPr>
            <a:xfrm>
              <a:off x="2897450" y="931075"/>
              <a:ext cx="7375" cy="13900"/>
            </a:xfrm>
            <a:custGeom>
              <a:rect b="b" l="l" r="r" t="t"/>
              <a:pathLst>
                <a:path extrusionOk="0" h="556" w="295">
                  <a:moveTo>
                    <a:pt x="36" y="61"/>
                  </a:moveTo>
                  <a:lnTo>
                    <a:pt x="259" y="190"/>
                  </a:lnTo>
                  <a:lnTo>
                    <a:pt x="259" y="495"/>
                  </a:lnTo>
                  <a:lnTo>
                    <a:pt x="36" y="365"/>
                  </a:lnTo>
                  <a:lnTo>
                    <a:pt x="36" y="61"/>
                  </a:lnTo>
                  <a:close/>
                  <a:moveTo>
                    <a:pt x="1" y="1"/>
                  </a:moveTo>
                  <a:lnTo>
                    <a:pt x="1" y="386"/>
                  </a:lnTo>
                  <a:lnTo>
                    <a:pt x="294" y="555"/>
                  </a:lnTo>
                  <a:lnTo>
                    <a:pt x="294" y="170"/>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221"/>
            <p:cNvSpPr/>
            <p:nvPr/>
          </p:nvSpPr>
          <p:spPr>
            <a:xfrm>
              <a:off x="2908725" y="903950"/>
              <a:ext cx="74450" cy="43475"/>
            </a:xfrm>
            <a:custGeom>
              <a:rect b="b" l="l" r="r" t="t"/>
              <a:pathLst>
                <a:path extrusionOk="0" h="1739" w="2978">
                  <a:moveTo>
                    <a:pt x="31" y="1"/>
                  </a:moveTo>
                  <a:cubicBezTo>
                    <a:pt x="22" y="1"/>
                    <a:pt x="14" y="6"/>
                    <a:pt x="8" y="14"/>
                  </a:cubicBezTo>
                  <a:cubicBezTo>
                    <a:pt x="1" y="27"/>
                    <a:pt x="4" y="42"/>
                    <a:pt x="18" y="50"/>
                  </a:cubicBezTo>
                  <a:lnTo>
                    <a:pt x="2934" y="1734"/>
                  </a:lnTo>
                  <a:cubicBezTo>
                    <a:pt x="2938" y="1737"/>
                    <a:pt x="2944" y="1739"/>
                    <a:pt x="2947" y="1739"/>
                  </a:cubicBezTo>
                  <a:cubicBezTo>
                    <a:pt x="2956" y="1739"/>
                    <a:pt x="2965" y="1734"/>
                    <a:pt x="2970" y="1725"/>
                  </a:cubicBezTo>
                  <a:cubicBezTo>
                    <a:pt x="2978" y="1713"/>
                    <a:pt x="2975" y="1697"/>
                    <a:pt x="2961" y="1689"/>
                  </a:cubicBezTo>
                  <a:lnTo>
                    <a:pt x="44" y="5"/>
                  </a:lnTo>
                  <a:cubicBezTo>
                    <a:pt x="40" y="2"/>
                    <a:pt x="35"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221"/>
            <p:cNvSpPr/>
            <p:nvPr/>
          </p:nvSpPr>
          <p:spPr>
            <a:xfrm>
              <a:off x="2908725" y="908550"/>
              <a:ext cx="74450" cy="43450"/>
            </a:xfrm>
            <a:custGeom>
              <a:rect b="b" l="l" r="r" t="t"/>
              <a:pathLst>
                <a:path extrusionOk="0" h="1738" w="2978">
                  <a:moveTo>
                    <a:pt x="31" y="0"/>
                  </a:moveTo>
                  <a:cubicBezTo>
                    <a:pt x="22" y="0"/>
                    <a:pt x="14" y="5"/>
                    <a:pt x="8" y="13"/>
                  </a:cubicBezTo>
                  <a:cubicBezTo>
                    <a:pt x="1" y="26"/>
                    <a:pt x="4" y="42"/>
                    <a:pt x="18" y="49"/>
                  </a:cubicBezTo>
                  <a:lnTo>
                    <a:pt x="2934" y="1733"/>
                  </a:lnTo>
                  <a:cubicBezTo>
                    <a:pt x="2938" y="1736"/>
                    <a:pt x="2944" y="1737"/>
                    <a:pt x="2947" y="1737"/>
                  </a:cubicBezTo>
                  <a:cubicBezTo>
                    <a:pt x="2956" y="1737"/>
                    <a:pt x="2965" y="1732"/>
                    <a:pt x="2970" y="1725"/>
                  </a:cubicBezTo>
                  <a:cubicBezTo>
                    <a:pt x="2978" y="1711"/>
                    <a:pt x="2975" y="1696"/>
                    <a:pt x="2961" y="1689"/>
                  </a:cubicBezTo>
                  <a:lnTo>
                    <a:pt x="44" y="4"/>
                  </a:lnTo>
                  <a:cubicBezTo>
                    <a:pt x="40" y="1"/>
                    <a:pt x="36"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221"/>
            <p:cNvSpPr/>
            <p:nvPr/>
          </p:nvSpPr>
          <p:spPr>
            <a:xfrm>
              <a:off x="2908725" y="921925"/>
              <a:ext cx="74450" cy="43475"/>
            </a:xfrm>
            <a:custGeom>
              <a:rect b="b" l="l" r="r" t="t"/>
              <a:pathLst>
                <a:path extrusionOk="0" h="1739" w="2978">
                  <a:moveTo>
                    <a:pt x="31" y="1"/>
                  </a:moveTo>
                  <a:cubicBezTo>
                    <a:pt x="22" y="1"/>
                    <a:pt x="14" y="5"/>
                    <a:pt x="8" y="14"/>
                  </a:cubicBezTo>
                  <a:cubicBezTo>
                    <a:pt x="1" y="26"/>
                    <a:pt x="4" y="43"/>
                    <a:pt x="18" y="50"/>
                  </a:cubicBezTo>
                  <a:lnTo>
                    <a:pt x="2934" y="1734"/>
                  </a:lnTo>
                  <a:cubicBezTo>
                    <a:pt x="2938" y="1737"/>
                    <a:pt x="2944" y="1738"/>
                    <a:pt x="2947" y="1738"/>
                  </a:cubicBezTo>
                  <a:cubicBezTo>
                    <a:pt x="2956" y="1738"/>
                    <a:pt x="2965" y="1733"/>
                    <a:pt x="2970" y="1726"/>
                  </a:cubicBezTo>
                  <a:cubicBezTo>
                    <a:pt x="2978" y="1712"/>
                    <a:pt x="2975" y="1697"/>
                    <a:pt x="2961" y="1689"/>
                  </a:cubicBezTo>
                  <a:lnTo>
                    <a:pt x="44" y="5"/>
                  </a:lnTo>
                  <a:cubicBezTo>
                    <a:pt x="40" y="2"/>
                    <a:pt x="35"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221"/>
            <p:cNvSpPr/>
            <p:nvPr/>
          </p:nvSpPr>
          <p:spPr>
            <a:xfrm>
              <a:off x="2908725" y="926475"/>
              <a:ext cx="74450" cy="43450"/>
            </a:xfrm>
            <a:custGeom>
              <a:rect b="b" l="l" r="r" t="t"/>
              <a:pathLst>
                <a:path extrusionOk="0" h="1738" w="2978">
                  <a:moveTo>
                    <a:pt x="31" y="1"/>
                  </a:moveTo>
                  <a:cubicBezTo>
                    <a:pt x="22" y="1"/>
                    <a:pt x="14" y="5"/>
                    <a:pt x="8" y="14"/>
                  </a:cubicBezTo>
                  <a:cubicBezTo>
                    <a:pt x="1" y="27"/>
                    <a:pt x="4" y="43"/>
                    <a:pt x="18" y="50"/>
                  </a:cubicBezTo>
                  <a:lnTo>
                    <a:pt x="2934" y="1734"/>
                  </a:lnTo>
                  <a:cubicBezTo>
                    <a:pt x="2938" y="1737"/>
                    <a:pt x="2944" y="1738"/>
                    <a:pt x="2947" y="1738"/>
                  </a:cubicBezTo>
                  <a:cubicBezTo>
                    <a:pt x="2956" y="1738"/>
                    <a:pt x="2965" y="1733"/>
                    <a:pt x="2970" y="1725"/>
                  </a:cubicBezTo>
                  <a:cubicBezTo>
                    <a:pt x="2978" y="1712"/>
                    <a:pt x="2975" y="1697"/>
                    <a:pt x="2961" y="1689"/>
                  </a:cubicBezTo>
                  <a:lnTo>
                    <a:pt x="44" y="4"/>
                  </a:lnTo>
                  <a:cubicBezTo>
                    <a:pt x="40" y="2"/>
                    <a:pt x="36"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221"/>
            <p:cNvSpPr/>
            <p:nvPr/>
          </p:nvSpPr>
          <p:spPr>
            <a:xfrm>
              <a:off x="2908725" y="939875"/>
              <a:ext cx="74450" cy="43450"/>
            </a:xfrm>
            <a:custGeom>
              <a:rect b="b" l="l" r="r" t="t"/>
              <a:pathLst>
                <a:path extrusionOk="0" h="1738" w="2978">
                  <a:moveTo>
                    <a:pt x="31" y="0"/>
                  </a:moveTo>
                  <a:cubicBezTo>
                    <a:pt x="22" y="0"/>
                    <a:pt x="14" y="5"/>
                    <a:pt x="8" y="13"/>
                  </a:cubicBezTo>
                  <a:cubicBezTo>
                    <a:pt x="1" y="26"/>
                    <a:pt x="4" y="41"/>
                    <a:pt x="18" y="50"/>
                  </a:cubicBezTo>
                  <a:lnTo>
                    <a:pt x="2934" y="1734"/>
                  </a:lnTo>
                  <a:cubicBezTo>
                    <a:pt x="2938" y="1737"/>
                    <a:pt x="2944" y="1738"/>
                    <a:pt x="2947" y="1738"/>
                  </a:cubicBezTo>
                  <a:cubicBezTo>
                    <a:pt x="2956" y="1738"/>
                    <a:pt x="2965" y="1733"/>
                    <a:pt x="2970" y="1725"/>
                  </a:cubicBezTo>
                  <a:cubicBezTo>
                    <a:pt x="2978" y="1712"/>
                    <a:pt x="2975" y="1696"/>
                    <a:pt x="2961" y="1688"/>
                  </a:cubicBezTo>
                  <a:lnTo>
                    <a:pt x="44" y="4"/>
                  </a:lnTo>
                  <a:cubicBezTo>
                    <a:pt x="40" y="2"/>
                    <a:pt x="35"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221"/>
            <p:cNvSpPr/>
            <p:nvPr/>
          </p:nvSpPr>
          <p:spPr>
            <a:xfrm>
              <a:off x="2908725" y="944425"/>
              <a:ext cx="74450" cy="43450"/>
            </a:xfrm>
            <a:custGeom>
              <a:rect b="b" l="l" r="r" t="t"/>
              <a:pathLst>
                <a:path extrusionOk="0" h="1738" w="2978">
                  <a:moveTo>
                    <a:pt x="31" y="0"/>
                  </a:moveTo>
                  <a:cubicBezTo>
                    <a:pt x="22" y="0"/>
                    <a:pt x="14" y="5"/>
                    <a:pt x="8" y="13"/>
                  </a:cubicBezTo>
                  <a:cubicBezTo>
                    <a:pt x="1" y="27"/>
                    <a:pt x="4" y="42"/>
                    <a:pt x="18" y="49"/>
                  </a:cubicBezTo>
                  <a:lnTo>
                    <a:pt x="2934" y="1733"/>
                  </a:lnTo>
                  <a:cubicBezTo>
                    <a:pt x="2938" y="1736"/>
                    <a:pt x="2944" y="1737"/>
                    <a:pt x="2947" y="1737"/>
                  </a:cubicBezTo>
                  <a:cubicBezTo>
                    <a:pt x="2956" y="1737"/>
                    <a:pt x="2965" y="1732"/>
                    <a:pt x="2970" y="1725"/>
                  </a:cubicBezTo>
                  <a:cubicBezTo>
                    <a:pt x="2978" y="1712"/>
                    <a:pt x="2975" y="1696"/>
                    <a:pt x="2961" y="1689"/>
                  </a:cubicBezTo>
                  <a:lnTo>
                    <a:pt x="44" y="4"/>
                  </a:lnTo>
                  <a:cubicBezTo>
                    <a:pt x="40" y="1"/>
                    <a:pt x="36"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221"/>
            <p:cNvSpPr/>
            <p:nvPr/>
          </p:nvSpPr>
          <p:spPr>
            <a:xfrm>
              <a:off x="3010125" y="940225"/>
              <a:ext cx="92375" cy="65400"/>
            </a:xfrm>
            <a:custGeom>
              <a:rect b="b" l="l" r="r" t="t"/>
              <a:pathLst>
                <a:path extrusionOk="0" h="2616" w="3695">
                  <a:moveTo>
                    <a:pt x="1" y="0"/>
                  </a:moveTo>
                  <a:lnTo>
                    <a:pt x="1" y="483"/>
                  </a:lnTo>
                  <a:lnTo>
                    <a:pt x="3695" y="2616"/>
                  </a:lnTo>
                  <a:lnTo>
                    <a:pt x="3695" y="2133"/>
                  </a:lnTo>
                  <a:lnTo>
                    <a:pt x="1"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221"/>
            <p:cNvSpPr/>
            <p:nvPr/>
          </p:nvSpPr>
          <p:spPr>
            <a:xfrm>
              <a:off x="3010125" y="940225"/>
              <a:ext cx="92375" cy="65400"/>
            </a:xfrm>
            <a:custGeom>
              <a:rect b="b" l="l" r="r" t="t"/>
              <a:pathLst>
                <a:path extrusionOk="0" h="2616" w="3695">
                  <a:moveTo>
                    <a:pt x="1" y="0"/>
                  </a:moveTo>
                  <a:lnTo>
                    <a:pt x="1" y="483"/>
                  </a:lnTo>
                  <a:lnTo>
                    <a:pt x="3695" y="2616"/>
                  </a:lnTo>
                  <a:lnTo>
                    <a:pt x="3695" y="213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221"/>
            <p:cNvSpPr/>
            <p:nvPr/>
          </p:nvSpPr>
          <p:spPr>
            <a:xfrm>
              <a:off x="3013950" y="962475"/>
              <a:ext cx="7350" cy="13850"/>
            </a:xfrm>
            <a:custGeom>
              <a:rect b="b" l="l" r="r" t="t"/>
              <a:pathLst>
                <a:path extrusionOk="0" h="554" w="294">
                  <a:moveTo>
                    <a:pt x="35" y="59"/>
                  </a:moveTo>
                  <a:lnTo>
                    <a:pt x="258" y="188"/>
                  </a:lnTo>
                  <a:lnTo>
                    <a:pt x="258" y="493"/>
                  </a:lnTo>
                  <a:lnTo>
                    <a:pt x="35" y="364"/>
                  </a:lnTo>
                  <a:lnTo>
                    <a:pt x="35" y="59"/>
                  </a:lnTo>
                  <a:close/>
                  <a:moveTo>
                    <a:pt x="0" y="0"/>
                  </a:moveTo>
                  <a:lnTo>
                    <a:pt x="0" y="385"/>
                  </a:lnTo>
                  <a:lnTo>
                    <a:pt x="294" y="554"/>
                  </a:lnTo>
                  <a:lnTo>
                    <a:pt x="294" y="169"/>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221"/>
            <p:cNvSpPr/>
            <p:nvPr/>
          </p:nvSpPr>
          <p:spPr>
            <a:xfrm>
              <a:off x="3013950" y="980425"/>
              <a:ext cx="7350" cy="13850"/>
            </a:xfrm>
            <a:custGeom>
              <a:rect b="b" l="l" r="r" t="t"/>
              <a:pathLst>
                <a:path extrusionOk="0" h="554" w="294">
                  <a:moveTo>
                    <a:pt x="35" y="59"/>
                  </a:moveTo>
                  <a:lnTo>
                    <a:pt x="258" y="188"/>
                  </a:lnTo>
                  <a:lnTo>
                    <a:pt x="258" y="493"/>
                  </a:lnTo>
                  <a:lnTo>
                    <a:pt x="35" y="363"/>
                  </a:lnTo>
                  <a:lnTo>
                    <a:pt x="35" y="59"/>
                  </a:lnTo>
                  <a:close/>
                  <a:moveTo>
                    <a:pt x="0" y="0"/>
                  </a:moveTo>
                  <a:lnTo>
                    <a:pt x="0" y="384"/>
                  </a:lnTo>
                  <a:lnTo>
                    <a:pt x="294" y="553"/>
                  </a:lnTo>
                  <a:lnTo>
                    <a:pt x="294" y="168"/>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221"/>
            <p:cNvSpPr/>
            <p:nvPr/>
          </p:nvSpPr>
          <p:spPr>
            <a:xfrm>
              <a:off x="3013950" y="998325"/>
              <a:ext cx="7350" cy="13900"/>
            </a:xfrm>
            <a:custGeom>
              <a:rect b="b" l="l" r="r" t="t"/>
              <a:pathLst>
                <a:path extrusionOk="0" h="556" w="294">
                  <a:moveTo>
                    <a:pt x="35" y="60"/>
                  </a:moveTo>
                  <a:lnTo>
                    <a:pt x="258" y="190"/>
                  </a:lnTo>
                  <a:lnTo>
                    <a:pt x="258" y="494"/>
                  </a:lnTo>
                  <a:lnTo>
                    <a:pt x="35" y="365"/>
                  </a:lnTo>
                  <a:lnTo>
                    <a:pt x="35" y="60"/>
                  </a:lnTo>
                  <a:close/>
                  <a:moveTo>
                    <a:pt x="0" y="1"/>
                  </a:moveTo>
                  <a:lnTo>
                    <a:pt x="0" y="386"/>
                  </a:lnTo>
                  <a:lnTo>
                    <a:pt x="294" y="555"/>
                  </a:lnTo>
                  <a:lnTo>
                    <a:pt x="294" y="17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221"/>
            <p:cNvSpPr/>
            <p:nvPr/>
          </p:nvSpPr>
          <p:spPr>
            <a:xfrm>
              <a:off x="3025200" y="971225"/>
              <a:ext cx="74475" cy="43475"/>
            </a:xfrm>
            <a:custGeom>
              <a:rect b="b" l="l" r="r" t="t"/>
              <a:pathLst>
                <a:path extrusionOk="0" h="1739" w="2979">
                  <a:moveTo>
                    <a:pt x="31" y="1"/>
                  </a:moveTo>
                  <a:cubicBezTo>
                    <a:pt x="22" y="1"/>
                    <a:pt x="13" y="5"/>
                    <a:pt x="9" y="14"/>
                  </a:cubicBezTo>
                  <a:cubicBezTo>
                    <a:pt x="1" y="26"/>
                    <a:pt x="5" y="43"/>
                    <a:pt x="17" y="50"/>
                  </a:cubicBezTo>
                  <a:lnTo>
                    <a:pt x="2934" y="1734"/>
                  </a:lnTo>
                  <a:cubicBezTo>
                    <a:pt x="2938" y="1737"/>
                    <a:pt x="2943" y="1738"/>
                    <a:pt x="2947" y="1738"/>
                  </a:cubicBezTo>
                  <a:cubicBezTo>
                    <a:pt x="2957" y="1738"/>
                    <a:pt x="2965" y="1733"/>
                    <a:pt x="2970" y="1726"/>
                  </a:cubicBezTo>
                  <a:cubicBezTo>
                    <a:pt x="2978" y="1712"/>
                    <a:pt x="2974" y="1697"/>
                    <a:pt x="2962" y="1690"/>
                  </a:cubicBezTo>
                  <a:lnTo>
                    <a:pt x="45" y="5"/>
                  </a:lnTo>
                  <a:cubicBezTo>
                    <a:pt x="40" y="2"/>
                    <a:pt x="35"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221"/>
            <p:cNvSpPr/>
            <p:nvPr/>
          </p:nvSpPr>
          <p:spPr>
            <a:xfrm>
              <a:off x="3025200" y="975800"/>
              <a:ext cx="74475" cy="43425"/>
            </a:xfrm>
            <a:custGeom>
              <a:rect b="b" l="l" r="r" t="t"/>
              <a:pathLst>
                <a:path extrusionOk="0" h="1737" w="2979">
                  <a:moveTo>
                    <a:pt x="30" y="0"/>
                  </a:moveTo>
                  <a:cubicBezTo>
                    <a:pt x="22" y="0"/>
                    <a:pt x="13" y="5"/>
                    <a:pt x="9" y="13"/>
                  </a:cubicBezTo>
                  <a:cubicBezTo>
                    <a:pt x="1" y="26"/>
                    <a:pt x="5" y="42"/>
                    <a:pt x="17" y="49"/>
                  </a:cubicBezTo>
                  <a:lnTo>
                    <a:pt x="2934" y="1734"/>
                  </a:lnTo>
                  <a:cubicBezTo>
                    <a:pt x="2938" y="1736"/>
                    <a:pt x="2943" y="1737"/>
                    <a:pt x="2947" y="1737"/>
                  </a:cubicBezTo>
                  <a:cubicBezTo>
                    <a:pt x="2957" y="1737"/>
                    <a:pt x="2965" y="1732"/>
                    <a:pt x="2970" y="1724"/>
                  </a:cubicBezTo>
                  <a:cubicBezTo>
                    <a:pt x="2978" y="1711"/>
                    <a:pt x="2974" y="1696"/>
                    <a:pt x="2962" y="1688"/>
                  </a:cubicBezTo>
                  <a:lnTo>
                    <a:pt x="45" y="4"/>
                  </a:lnTo>
                  <a:cubicBezTo>
                    <a:pt x="40" y="1"/>
                    <a:pt x="35" y="0"/>
                    <a:pt x="30"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221"/>
            <p:cNvSpPr/>
            <p:nvPr/>
          </p:nvSpPr>
          <p:spPr>
            <a:xfrm>
              <a:off x="3025200" y="989175"/>
              <a:ext cx="74475" cy="43450"/>
            </a:xfrm>
            <a:custGeom>
              <a:rect b="b" l="l" r="r" t="t"/>
              <a:pathLst>
                <a:path extrusionOk="0" h="1738" w="2979">
                  <a:moveTo>
                    <a:pt x="31" y="0"/>
                  </a:moveTo>
                  <a:cubicBezTo>
                    <a:pt x="22" y="0"/>
                    <a:pt x="13" y="5"/>
                    <a:pt x="9" y="13"/>
                  </a:cubicBezTo>
                  <a:cubicBezTo>
                    <a:pt x="1" y="26"/>
                    <a:pt x="5" y="42"/>
                    <a:pt x="17" y="50"/>
                  </a:cubicBezTo>
                  <a:lnTo>
                    <a:pt x="2934" y="1734"/>
                  </a:lnTo>
                  <a:cubicBezTo>
                    <a:pt x="2938" y="1737"/>
                    <a:pt x="2943" y="1738"/>
                    <a:pt x="2947" y="1738"/>
                  </a:cubicBezTo>
                  <a:cubicBezTo>
                    <a:pt x="2957" y="1738"/>
                    <a:pt x="2965" y="1733"/>
                    <a:pt x="2970" y="1725"/>
                  </a:cubicBezTo>
                  <a:cubicBezTo>
                    <a:pt x="2978" y="1712"/>
                    <a:pt x="2974" y="1696"/>
                    <a:pt x="2962" y="1689"/>
                  </a:cubicBezTo>
                  <a:lnTo>
                    <a:pt x="45" y="4"/>
                  </a:lnTo>
                  <a:cubicBezTo>
                    <a:pt x="40" y="2"/>
                    <a:pt x="35"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221"/>
            <p:cNvSpPr/>
            <p:nvPr/>
          </p:nvSpPr>
          <p:spPr>
            <a:xfrm>
              <a:off x="3025200" y="993725"/>
              <a:ext cx="74475" cy="43450"/>
            </a:xfrm>
            <a:custGeom>
              <a:rect b="b" l="l" r="r" t="t"/>
              <a:pathLst>
                <a:path extrusionOk="0" h="1738" w="2979">
                  <a:moveTo>
                    <a:pt x="31" y="0"/>
                  </a:moveTo>
                  <a:cubicBezTo>
                    <a:pt x="22" y="0"/>
                    <a:pt x="14" y="5"/>
                    <a:pt x="9" y="13"/>
                  </a:cubicBezTo>
                  <a:cubicBezTo>
                    <a:pt x="1" y="27"/>
                    <a:pt x="5" y="42"/>
                    <a:pt x="17" y="49"/>
                  </a:cubicBezTo>
                  <a:lnTo>
                    <a:pt x="2934" y="1733"/>
                  </a:lnTo>
                  <a:cubicBezTo>
                    <a:pt x="2938" y="1736"/>
                    <a:pt x="2943" y="1737"/>
                    <a:pt x="2947" y="1737"/>
                  </a:cubicBezTo>
                  <a:cubicBezTo>
                    <a:pt x="2957" y="1737"/>
                    <a:pt x="2965" y="1732"/>
                    <a:pt x="2970" y="1725"/>
                  </a:cubicBezTo>
                  <a:cubicBezTo>
                    <a:pt x="2978" y="1712"/>
                    <a:pt x="2974" y="1696"/>
                    <a:pt x="2962" y="1689"/>
                  </a:cubicBezTo>
                  <a:lnTo>
                    <a:pt x="45" y="4"/>
                  </a:lnTo>
                  <a:cubicBezTo>
                    <a:pt x="40" y="1"/>
                    <a:pt x="36"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221"/>
            <p:cNvSpPr/>
            <p:nvPr/>
          </p:nvSpPr>
          <p:spPr>
            <a:xfrm>
              <a:off x="3025200" y="1007100"/>
              <a:ext cx="74475" cy="43475"/>
            </a:xfrm>
            <a:custGeom>
              <a:rect b="b" l="l" r="r" t="t"/>
              <a:pathLst>
                <a:path extrusionOk="0" h="1739" w="2979">
                  <a:moveTo>
                    <a:pt x="31" y="1"/>
                  </a:moveTo>
                  <a:cubicBezTo>
                    <a:pt x="22" y="1"/>
                    <a:pt x="13" y="5"/>
                    <a:pt x="9" y="14"/>
                  </a:cubicBezTo>
                  <a:cubicBezTo>
                    <a:pt x="1" y="26"/>
                    <a:pt x="5" y="43"/>
                    <a:pt x="17" y="50"/>
                  </a:cubicBezTo>
                  <a:lnTo>
                    <a:pt x="2934" y="1734"/>
                  </a:lnTo>
                  <a:cubicBezTo>
                    <a:pt x="2938" y="1737"/>
                    <a:pt x="2943" y="1738"/>
                    <a:pt x="2947" y="1738"/>
                  </a:cubicBezTo>
                  <a:cubicBezTo>
                    <a:pt x="2957" y="1738"/>
                    <a:pt x="2965" y="1733"/>
                    <a:pt x="2970" y="1726"/>
                  </a:cubicBezTo>
                  <a:cubicBezTo>
                    <a:pt x="2978" y="1712"/>
                    <a:pt x="2974" y="1697"/>
                    <a:pt x="2962" y="1689"/>
                  </a:cubicBezTo>
                  <a:lnTo>
                    <a:pt x="45" y="5"/>
                  </a:lnTo>
                  <a:cubicBezTo>
                    <a:pt x="40" y="2"/>
                    <a:pt x="35"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221"/>
            <p:cNvSpPr/>
            <p:nvPr/>
          </p:nvSpPr>
          <p:spPr>
            <a:xfrm>
              <a:off x="3025200" y="1011650"/>
              <a:ext cx="74475" cy="43475"/>
            </a:xfrm>
            <a:custGeom>
              <a:rect b="b" l="l" r="r" t="t"/>
              <a:pathLst>
                <a:path extrusionOk="0" h="1739" w="2979">
                  <a:moveTo>
                    <a:pt x="31" y="1"/>
                  </a:moveTo>
                  <a:cubicBezTo>
                    <a:pt x="22" y="1"/>
                    <a:pt x="14" y="6"/>
                    <a:pt x="9" y="14"/>
                  </a:cubicBezTo>
                  <a:cubicBezTo>
                    <a:pt x="1" y="27"/>
                    <a:pt x="5" y="43"/>
                    <a:pt x="17" y="50"/>
                  </a:cubicBezTo>
                  <a:lnTo>
                    <a:pt x="2934" y="1734"/>
                  </a:lnTo>
                  <a:cubicBezTo>
                    <a:pt x="2938" y="1737"/>
                    <a:pt x="2943" y="1738"/>
                    <a:pt x="2947" y="1738"/>
                  </a:cubicBezTo>
                  <a:cubicBezTo>
                    <a:pt x="2957" y="1738"/>
                    <a:pt x="2965" y="1733"/>
                    <a:pt x="2970" y="1726"/>
                  </a:cubicBezTo>
                  <a:cubicBezTo>
                    <a:pt x="2978" y="1712"/>
                    <a:pt x="2974" y="1697"/>
                    <a:pt x="2962" y="1689"/>
                  </a:cubicBezTo>
                  <a:lnTo>
                    <a:pt x="45" y="4"/>
                  </a:lnTo>
                  <a:cubicBezTo>
                    <a:pt x="40" y="2"/>
                    <a:pt x="36" y="1"/>
                    <a:pt x="31"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221"/>
            <p:cNvSpPr/>
            <p:nvPr/>
          </p:nvSpPr>
          <p:spPr>
            <a:xfrm>
              <a:off x="2893675" y="828275"/>
              <a:ext cx="208825" cy="132650"/>
            </a:xfrm>
            <a:custGeom>
              <a:rect b="b" l="l" r="r" t="t"/>
              <a:pathLst>
                <a:path extrusionOk="0" h="5306" w="8353">
                  <a:moveTo>
                    <a:pt x="0" y="1"/>
                  </a:moveTo>
                  <a:lnTo>
                    <a:pt x="0" y="483"/>
                  </a:lnTo>
                  <a:lnTo>
                    <a:pt x="8353" y="5305"/>
                  </a:lnTo>
                  <a:lnTo>
                    <a:pt x="8353" y="4823"/>
                  </a:lnTo>
                  <a:lnTo>
                    <a:pt x="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221"/>
            <p:cNvSpPr/>
            <p:nvPr/>
          </p:nvSpPr>
          <p:spPr>
            <a:xfrm>
              <a:off x="2893675" y="828275"/>
              <a:ext cx="208825" cy="132650"/>
            </a:xfrm>
            <a:custGeom>
              <a:rect b="b" l="l" r="r" t="t"/>
              <a:pathLst>
                <a:path extrusionOk="0" h="5306" w="8353">
                  <a:moveTo>
                    <a:pt x="0" y="1"/>
                  </a:moveTo>
                  <a:lnTo>
                    <a:pt x="0" y="483"/>
                  </a:lnTo>
                  <a:lnTo>
                    <a:pt x="8353" y="5305"/>
                  </a:lnTo>
                  <a:lnTo>
                    <a:pt x="8353" y="482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221"/>
            <p:cNvSpPr/>
            <p:nvPr/>
          </p:nvSpPr>
          <p:spPr>
            <a:xfrm>
              <a:off x="2897150" y="851050"/>
              <a:ext cx="100600" cy="58550"/>
            </a:xfrm>
            <a:custGeom>
              <a:rect b="b" l="l" r="r" t="t"/>
              <a:pathLst>
                <a:path extrusionOk="0" h="2342" w="4024">
                  <a:moveTo>
                    <a:pt x="30" y="1"/>
                  </a:moveTo>
                  <a:cubicBezTo>
                    <a:pt x="21" y="1"/>
                    <a:pt x="13" y="5"/>
                    <a:pt x="8" y="14"/>
                  </a:cubicBezTo>
                  <a:cubicBezTo>
                    <a:pt x="0" y="26"/>
                    <a:pt x="4" y="42"/>
                    <a:pt x="17" y="50"/>
                  </a:cubicBezTo>
                  <a:lnTo>
                    <a:pt x="3981" y="2338"/>
                  </a:lnTo>
                  <a:cubicBezTo>
                    <a:pt x="3985" y="2341"/>
                    <a:pt x="3990" y="2342"/>
                    <a:pt x="3993" y="2342"/>
                  </a:cubicBezTo>
                  <a:cubicBezTo>
                    <a:pt x="4002" y="2342"/>
                    <a:pt x="4012" y="2337"/>
                    <a:pt x="4017" y="2329"/>
                  </a:cubicBezTo>
                  <a:cubicBezTo>
                    <a:pt x="4024" y="2316"/>
                    <a:pt x="4021" y="2301"/>
                    <a:pt x="4007" y="2292"/>
                  </a:cubicBezTo>
                  <a:lnTo>
                    <a:pt x="44" y="4"/>
                  </a:lnTo>
                  <a:cubicBezTo>
                    <a:pt x="39" y="2"/>
                    <a:pt x="35" y="1"/>
                    <a:pt x="30"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221"/>
            <p:cNvSpPr/>
            <p:nvPr/>
          </p:nvSpPr>
          <p:spPr>
            <a:xfrm>
              <a:off x="2897175" y="858125"/>
              <a:ext cx="201175" cy="116575"/>
            </a:xfrm>
            <a:custGeom>
              <a:rect b="b" l="l" r="r" t="t"/>
              <a:pathLst>
                <a:path extrusionOk="0" h="4663" w="8047">
                  <a:moveTo>
                    <a:pt x="30" y="0"/>
                  </a:moveTo>
                  <a:cubicBezTo>
                    <a:pt x="22" y="0"/>
                    <a:pt x="13" y="5"/>
                    <a:pt x="9" y="14"/>
                  </a:cubicBezTo>
                  <a:cubicBezTo>
                    <a:pt x="0" y="26"/>
                    <a:pt x="5" y="41"/>
                    <a:pt x="17" y="50"/>
                  </a:cubicBezTo>
                  <a:lnTo>
                    <a:pt x="8002" y="4660"/>
                  </a:lnTo>
                  <a:cubicBezTo>
                    <a:pt x="8006" y="4662"/>
                    <a:pt x="8011" y="4663"/>
                    <a:pt x="8016" y="4663"/>
                  </a:cubicBezTo>
                  <a:cubicBezTo>
                    <a:pt x="8024" y="4663"/>
                    <a:pt x="8033" y="4658"/>
                    <a:pt x="8038" y="4650"/>
                  </a:cubicBezTo>
                  <a:cubicBezTo>
                    <a:pt x="8047" y="4637"/>
                    <a:pt x="8042" y="4622"/>
                    <a:pt x="8029" y="4614"/>
                  </a:cubicBezTo>
                  <a:lnTo>
                    <a:pt x="45" y="4"/>
                  </a:lnTo>
                  <a:cubicBezTo>
                    <a:pt x="40" y="1"/>
                    <a:pt x="35" y="0"/>
                    <a:pt x="30"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221"/>
            <p:cNvSpPr/>
            <p:nvPr/>
          </p:nvSpPr>
          <p:spPr>
            <a:xfrm>
              <a:off x="2897150" y="864775"/>
              <a:ext cx="201150" cy="116600"/>
            </a:xfrm>
            <a:custGeom>
              <a:rect b="b" l="l" r="r" t="t"/>
              <a:pathLst>
                <a:path extrusionOk="0" h="4664" w="8046">
                  <a:moveTo>
                    <a:pt x="31" y="0"/>
                  </a:moveTo>
                  <a:cubicBezTo>
                    <a:pt x="22" y="0"/>
                    <a:pt x="13" y="5"/>
                    <a:pt x="8" y="13"/>
                  </a:cubicBezTo>
                  <a:cubicBezTo>
                    <a:pt x="0" y="26"/>
                    <a:pt x="5" y="42"/>
                    <a:pt x="17" y="49"/>
                  </a:cubicBezTo>
                  <a:lnTo>
                    <a:pt x="8003" y="4659"/>
                  </a:lnTo>
                  <a:cubicBezTo>
                    <a:pt x="8007" y="4662"/>
                    <a:pt x="8012" y="4663"/>
                    <a:pt x="8017" y="4663"/>
                  </a:cubicBezTo>
                  <a:cubicBezTo>
                    <a:pt x="8025" y="4663"/>
                    <a:pt x="8034" y="4658"/>
                    <a:pt x="8038" y="4650"/>
                  </a:cubicBezTo>
                  <a:cubicBezTo>
                    <a:pt x="8045" y="4637"/>
                    <a:pt x="8042" y="4622"/>
                    <a:pt x="8029" y="4614"/>
                  </a:cubicBezTo>
                  <a:lnTo>
                    <a:pt x="44" y="4"/>
                  </a:lnTo>
                  <a:cubicBezTo>
                    <a:pt x="40" y="1"/>
                    <a:pt x="35"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221"/>
            <p:cNvSpPr/>
            <p:nvPr/>
          </p:nvSpPr>
          <p:spPr>
            <a:xfrm>
              <a:off x="2897150" y="804625"/>
              <a:ext cx="100600" cy="58550"/>
            </a:xfrm>
            <a:custGeom>
              <a:rect b="b" l="l" r="r" t="t"/>
              <a:pathLst>
                <a:path extrusionOk="0" h="2342" w="4024">
                  <a:moveTo>
                    <a:pt x="31" y="0"/>
                  </a:moveTo>
                  <a:cubicBezTo>
                    <a:pt x="22" y="0"/>
                    <a:pt x="13" y="5"/>
                    <a:pt x="8" y="13"/>
                  </a:cubicBezTo>
                  <a:cubicBezTo>
                    <a:pt x="0" y="27"/>
                    <a:pt x="4" y="42"/>
                    <a:pt x="17" y="49"/>
                  </a:cubicBezTo>
                  <a:lnTo>
                    <a:pt x="3981" y="2337"/>
                  </a:lnTo>
                  <a:cubicBezTo>
                    <a:pt x="3985" y="2340"/>
                    <a:pt x="3990" y="2341"/>
                    <a:pt x="3993" y="2341"/>
                  </a:cubicBezTo>
                  <a:cubicBezTo>
                    <a:pt x="4002" y="2341"/>
                    <a:pt x="4012" y="2337"/>
                    <a:pt x="4017" y="2329"/>
                  </a:cubicBezTo>
                  <a:cubicBezTo>
                    <a:pt x="4024" y="2316"/>
                    <a:pt x="4021" y="2300"/>
                    <a:pt x="4007" y="2293"/>
                  </a:cubicBezTo>
                  <a:lnTo>
                    <a:pt x="44" y="4"/>
                  </a:lnTo>
                  <a:cubicBezTo>
                    <a:pt x="40" y="2"/>
                    <a:pt x="35" y="0"/>
                    <a:pt x="31"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221"/>
            <p:cNvSpPr/>
            <p:nvPr/>
          </p:nvSpPr>
          <p:spPr>
            <a:xfrm>
              <a:off x="2897175" y="811725"/>
              <a:ext cx="201175" cy="116600"/>
            </a:xfrm>
            <a:custGeom>
              <a:rect b="b" l="l" r="r" t="t"/>
              <a:pathLst>
                <a:path extrusionOk="0" h="4664" w="8047">
                  <a:moveTo>
                    <a:pt x="30" y="0"/>
                  </a:moveTo>
                  <a:cubicBezTo>
                    <a:pt x="22" y="0"/>
                    <a:pt x="13" y="4"/>
                    <a:pt x="9" y="13"/>
                  </a:cubicBezTo>
                  <a:cubicBezTo>
                    <a:pt x="0" y="26"/>
                    <a:pt x="5" y="41"/>
                    <a:pt x="17" y="49"/>
                  </a:cubicBezTo>
                  <a:lnTo>
                    <a:pt x="8002" y="4659"/>
                  </a:lnTo>
                  <a:cubicBezTo>
                    <a:pt x="8006" y="4662"/>
                    <a:pt x="8011" y="4663"/>
                    <a:pt x="8016" y="4663"/>
                  </a:cubicBezTo>
                  <a:cubicBezTo>
                    <a:pt x="8024" y="4663"/>
                    <a:pt x="8033" y="4658"/>
                    <a:pt x="8038" y="4650"/>
                  </a:cubicBezTo>
                  <a:cubicBezTo>
                    <a:pt x="8047" y="4638"/>
                    <a:pt x="8042" y="4622"/>
                    <a:pt x="8029" y="4614"/>
                  </a:cubicBezTo>
                  <a:lnTo>
                    <a:pt x="45" y="4"/>
                  </a:lnTo>
                  <a:cubicBezTo>
                    <a:pt x="40" y="1"/>
                    <a:pt x="35" y="0"/>
                    <a:pt x="30" y="0"/>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221"/>
            <p:cNvSpPr/>
            <p:nvPr/>
          </p:nvSpPr>
          <p:spPr>
            <a:xfrm>
              <a:off x="2897175" y="818350"/>
              <a:ext cx="201175" cy="116600"/>
            </a:xfrm>
            <a:custGeom>
              <a:rect b="b" l="l" r="r" t="t"/>
              <a:pathLst>
                <a:path extrusionOk="0" h="4664" w="8047">
                  <a:moveTo>
                    <a:pt x="30" y="1"/>
                  </a:moveTo>
                  <a:cubicBezTo>
                    <a:pt x="21" y="1"/>
                    <a:pt x="13" y="6"/>
                    <a:pt x="9" y="14"/>
                  </a:cubicBezTo>
                  <a:cubicBezTo>
                    <a:pt x="0" y="27"/>
                    <a:pt x="5" y="42"/>
                    <a:pt x="17" y="50"/>
                  </a:cubicBezTo>
                  <a:lnTo>
                    <a:pt x="8002" y="4660"/>
                  </a:lnTo>
                  <a:cubicBezTo>
                    <a:pt x="8006" y="4663"/>
                    <a:pt x="8011" y="4664"/>
                    <a:pt x="8016" y="4664"/>
                  </a:cubicBezTo>
                  <a:cubicBezTo>
                    <a:pt x="8024" y="4664"/>
                    <a:pt x="8033" y="4659"/>
                    <a:pt x="8038" y="4651"/>
                  </a:cubicBezTo>
                  <a:cubicBezTo>
                    <a:pt x="8047" y="4638"/>
                    <a:pt x="8042" y="4623"/>
                    <a:pt x="8029" y="4615"/>
                  </a:cubicBezTo>
                  <a:lnTo>
                    <a:pt x="45" y="5"/>
                  </a:lnTo>
                  <a:cubicBezTo>
                    <a:pt x="40" y="2"/>
                    <a:pt x="35" y="1"/>
                    <a:pt x="30"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221"/>
            <p:cNvSpPr/>
            <p:nvPr/>
          </p:nvSpPr>
          <p:spPr>
            <a:xfrm>
              <a:off x="2933250" y="716325"/>
              <a:ext cx="138700" cy="110750"/>
            </a:xfrm>
            <a:custGeom>
              <a:rect b="b" l="l" r="r" t="t"/>
              <a:pathLst>
                <a:path extrusionOk="0" h="4430" w="5548">
                  <a:moveTo>
                    <a:pt x="217" y="0"/>
                  </a:moveTo>
                  <a:cubicBezTo>
                    <a:pt x="180" y="0"/>
                    <a:pt x="145" y="9"/>
                    <a:pt x="114" y="27"/>
                  </a:cubicBezTo>
                  <a:cubicBezTo>
                    <a:pt x="40" y="70"/>
                    <a:pt x="1" y="153"/>
                    <a:pt x="1" y="261"/>
                  </a:cubicBezTo>
                  <a:lnTo>
                    <a:pt x="1" y="1043"/>
                  </a:lnTo>
                  <a:cubicBezTo>
                    <a:pt x="1" y="1242"/>
                    <a:pt x="136" y="1475"/>
                    <a:pt x="307" y="1573"/>
                  </a:cubicBezTo>
                  <a:lnTo>
                    <a:pt x="1821" y="2447"/>
                  </a:lnTo>
                  <a:cubicBezTo>
                    <a:pt x="1896" y="2489"/>
                    <a:pt x="1939" y="2576"/>
                    <a:pt x="1984" y="2668"/>
                  </a:cubicBezTo>
                  <a:cubicBezTo>
                    <a:pt x="2017" y="2735"/>
                    <a:pt x="2051" y="2803"/>
                    <a:pt x="2102" y="2859"/>
                  </a:cubicBezTo>
                  <a:cubicBezTo>
                    <a:pt x="2219" y="2992"/>
                    <a:pt x="2476" y="3131"/>
                    <a:pt x="2656" y="3189"/>
                  </a:cubicBezTo>
                  <a:cubicBezTo>
                    <a:pt x="2717" y="3209"/>
                    <a:pt x="2779" y="3222"/>
                    <a:pt x="2838" y="3230"/>
                  </a:cubicBezTo>
                  <a:cubicBezTo>
                    <a:pt x="2862" y="3234"/>
                    <a:pt x="2887" y="3237"/>
                    <a:pt x="2913" y="3241"/>
                  </a:cubicBezTo>
                  <a:cubicBezTo>
                    <a:pt x="3079" y="3262"/>
                    <a:pt x="3284" y="3291"/>
                    <a:pt x="3405" y="3360"/>
                  </a:cubicBezTo>
                  <a:lnTo>
                    <a:pt x="5177" y="4383"/>
                  </a:lnTo>
                  <a:cubicBezTo>
                    <a:pt x="5230" y="4414"/>
                    <a:pt x="5283" y="4429"/>
                    <a:pt x="5332" y="4429"/>
                  </a:cubicBezTo>
                  <a:cubicBezTo>
                    <a:pt x="5370" y="4429"/>
                    <a:pt x="5404" y="4420"/>
                    <a:pt x="5435" y="4402"/>
                  </a:cubicBezTo>
                  <a:cubicBezTo>
                    <a:pt x="5507" y="4361"/>
                    <a:pt x="5547" y="4277"/>
                    <a:pt x="5547" y="4169"/>
                  </a:cubicBezTo>
                  <a:lnTo>
                    <a:pt x="5547" y="3386"/>
                  </a:lnTo>
                  <a:cubicBezTo>
                    <a:pt x="5547" y="3188"/>
                    <a:pt x="5413" y="2954"/>
                    <a:pt x="5241" y="2857"/>
                  </a:cubicBezTo>
                  <a:lnTo>
                    <a:pt x="4645" y="2513"/>
                  </a:lnTo>
                  <a:cubicBezTo>
                    <a:pt x="4643" y="2512"/>
                    <a:pt x="4640" y="2511"/>
                    <a:pt x="4638" y="2511"/>
                  </a:cubicBezTo>
                  <a:cubicBezTo>
                    <a:pt x="4630" y="2507"/>
                    <a:pt x="4621" y="2505"/>
                    <a:pt x="4613" y="2505"/>
                  </a:cubicBezTo>
                  <a:cubicBezTo>
                    <a:pt x="4591" y="2505"/>
                    <a:pt x="4571" y="2517"/>
                    <a:pt x="4559" y="2538"/>
                  </a:cubicBezTo>
                  <a:cubicBezTo>
                    <a:pt x="4544" y="2564"/>
                    <a:pt x="4551" y="2601"/>
                    <a:pt x="4576" y="2618"/>
                  </a:cubicBezTo>
                  <a:cubicBezTo>
                    <a:pt x="4577" y="2621"/>
                    <a:pt x="4580" y="2622"/>
                    <a:pt x="4582" y="2624"/>
                  </a:cubicBezTo>
                  <a:lnTo>
                    <a:pt x="5177" y="2967"/>
                  </a:lnTo>
                  <a:cubicBezTo>
                    <a:pt x="5309" y="3043"/>
                    <a:pt x="5421" y="3237"/>
                    <a:pt x="5421" y="3387"/>
                  </a:cubicBezTo>
                  <a:lnTo>
                    <a:pt x="5421" y="4170"/>
                  </a:lnTo>
                  <a:cubicBezTo>
                    <a:pt x="5421" y="4231"/>
                    <a:pt x="5403" y="4274"/>
                    <a:pt x="5372" y="4293"/>
                  </a:cubicBezTo>
                  <a:cubicBezTo>
                    <a:pt x="5361" y="4299"/>
                    <a:pt x="5347" y="4302"/>
                    <a:pt x="5333" y="4302"/>
                  </a:cubicBezTo>
                  <a:cubicBezTo>
                    <a:pt x="5306" y="4302"/>
                    <a:pt x="5275" y="4292"/>
                    <a:pt x="5242" y="4273"/>
                  </a:cubicBezTo>
                  <a:lnTo>
                    <a:pt x="3470" y="3250"/>
                  </a:lnTo>
                  <a:cubicBezTo>
                    <a:pt x="3327" y="3168"/>
                    <a:pt x="3107" y="3137"/>
                    <a:pt x="2931" y="3114"/>
                  </a:cubicBezTo>
                  <a:cubicBezTo>
                    <a:pt x="2905" y="3112"/>
                    <a:pt x="2881" y="3107"/>
                    <a:pt x="2858" y="3103"/>
                  </a:cubicBezTo>
                  <a:cubicBezTo>
                    <a:pt x="2806" y="3096"/>
                    <a:pt x="2750" y="3085"/>
                    <a:pt x="2697" y="3066"/>
                  </a:cubicBezTo>
                  <a:cubicBezTo>
                    <a:pt x="2536" y="3016"/>
                    <a:pt x="2296" y="2885"/>
                    <a:pt x="2198" y="2773"/>
                  </a:cubicBezTo>
                  <a:cubicBezTo>
                    <a:pt x="2160" y="2731"/>
                    <a:pt x="2131" y="2672"/>
                    <a:pt x="2100" y="2610"/>
                  </a:cubicBezTo>
                  <a:cubicBezTo>
                    <a:pt x="2048" y="2505"/>
                    <a:pt x="1996" y="2398"/>
                    <a:pt x="1887" y="2336"/>
                  </a:cubicBezTo>
                  <a:lnTo>
                    <a:pt x="374" y="1462"/>
                  </a:lnTo>
                  <a:cubicBezTo>
                    <a:pt x="241" y="1386"/>
                    <a:pt x="130" y="1192"/>
                    <a:pt x="130" y="1041"/>
                  </a:cubicBezTo>
                  <a:lnTo>
                    <a:pt x="130" y="259"/>
                  </a:lnTo>
                  <a:cubicBezTo>
                    <a:pt x="130" y="200"/>
                    <a:pt x="147" y="155"/>
                    <a:pt x="178" y="137"/>
                  </a:cubicBezTo>
                  <a:cubicBezTo>
                    <a:pt x="190" y="130"/>
                    <a:pt x="203" y="127"/>
                    <a:pt x="218" y="127"/>
                  </a:cubicBezTo>
                  <a:cubicBezTo>
                    <a:pt x="245" y="127"/>
                    <a:pt x="277" y="137"/>
                    <a:pt x="309" y="156"/>
                  </a:cubicBezTo>
                  <a:lnTo>
                    <a:pt x="825" y="454"/>
                  </a:lnTo>
                  <a:cubicBezTo>
                    <a:pt x="842" y="416"/>
                    <a:pt x="865" y="378"/>
                    <a:pt x="890" y="345"/>
                  </a:cubicBezTo>
                  <a:lnTo>
                    <a:pt x="373" y="46"/>
                  </a:lnTo>
                  <a:cubicBezTo>
                    <a:pt x="320" y="16"/>
                    <a:pt x="267" y="0"/>
                    <a:pt x="2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221"/>
            <p:cNvSpPr/>
            <p:nvPr/>
          </p:nvSpPr>
          <p:spPr>
            <a:xfrm>
              <a:off x="2951250" y="722825"/>
              <a:ext cx="99500" cy="66025"/>
            </a:xfrm>
            <a:custGeom>
              <a:rect b="b" l="l" r="r" t="t"/>
              <a:pathLst>
                <a:path extrusionOk="0" h="2641" w="3980">
                  <a:moveTo>
                    <a:pt x="326" y="0"/>
                  </a:moveTo>
                  <a:cubicBezTo>
                    <a:pt x="296" y="0"/>
                    <a:pt x="262" y="10"/>
                    <a:pt x="226" y="31"/>
                  </a:cubicBezTo>
                  <a:cubicBezTo>
                    <a:pt x="102" y="103"/>
                    <a:pt x="0" y="277"/>
                    <a:pt x="0" y="420"/>
                  </a:cubicBezTo>
                  <a:cubicBezTo>
                    <a:pt x="0" y="492"/>
                    <a:pt x="26" y="543"/>
                    <a:pt x="68" y="566"/>
                  </a:cubicBezTo>
                  <a:lnTo>
                    <a:pt x="3661" y="2641"/>
                  </a:lnTo>
                  <a:lnTo>
                    <a:pt x="3980" y="2091"/>
                  </a:lnTo>
                  <a:lnTo>
                    <a:pt x="386" y="15"/>
                  </a:lnTo>
                  <a:cubicBezTo>
                    <a:pt x="368" y="5"/>
                    <a:pt x="348" y="0"/>
                    <a:pt x="32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221"/>
            <p:cNvSpPr/>
            <p:nvPr/>
          </p:nvSpPr>
          <p:spPr>
            <a:xfrm>
              <a:off x="2952875" y="723325"/>
              <a:ext cx="96900" cy="58675"/>
            </a:xfrm>
            <a:custGeom>
              <a:rect b="b" l="l" r="r" t="t"/>
              <a:pathLst>
                <a:path extrusionOk="0" h="2347" w="3876">
                  <a:moveTo>
                    <a:pt x="182" y="1"/>
                  </a:moveTo>
                  <a:cubicBezTo>
                    <a:pt x="174" y="4"/>
                    <a:pt x="168" y="7"/>
                    <a:pt x="161" y="11"/>
                  </a:cubicBezTo>
                  <a:cubicBezTo>
                    <a:pt x="97" y="47"/>
                    <a:pt x="42" y="108"/>
                    <a:pt x="1" y="179"/>
                  </a:cubicBezTo>
                  <a:lnTo>
                    <a:pt x="3754" y="2346"/>
                  </a:lnTo>
                  <a:lnTo>
                    <a:pt x="3875" y="2134"/>
                  </a:lnTo>
                  <a:lnTo>
                    <a:pt x="182"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221"/>
            <p:cNvSpPr/>
            <p:nvPr/>
          </p:nvSpPr>
          <p:spPr>
            <a:xfrm>
              <a:off x="3041050" y="774700"/>
              <a:ext cx="11275" cy="14550"/>
            </a:xfrm>
            <a:custGeom>
              <a:rect b="b" l="l" r="r" t="t"/>
              <a:pathLst>
                <a:path extrusionOk="0" h="582" w="451">
                  <a:moveTo>
                    <a:pt x="327" y="0"/>
                  </a:moveTo>
                  <a:cubicBezTo>
                    <a:pt x="297" y="0"/>
                    <a:pt x="263" y="10"/>
                    <a:pt x="227" y="31"/>
                  </a:cubicBezTo>
                  <a:cubicBezTo>
                    <a:pt x="103" y="101"/>
                    <a:pt x="0" y="277"/>
                    <a:pt x="2" y="420"/>
                  </a:cubicBezTo>
                  <a:cubicBezTo>
                    <a:pt x="2" y="523"/>
                    <a:pt x="52" y="582"/>
                    <a:pt x="126" y="582"/>
                  </a:cubicBezTo>
                  <a:cubicBezTo>
                    <a:pt x="156" y="582"/>
                    <a:pt x="190" y="572"/>
                    <a:pt x="227" y="550"/>
                  </a:cubicBezTo>
                  <a:cubicBezTo>
                    <a:pt x="350" y="478"/>
                    <a:pt x="451" y="305"/>
                    <a:pt x="451" y="161"/>
                  </a:cubicBezTo>
                  <a:cubicBezTo>
                    <a:pt x="451" y="59"/>
                    <a:pt x="400" y="0"/>
                    <a:pt x="3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221"/>
            <p:cNvSpPr/>
            <p:nvPr/>
          </p:nvSpPr>
          <p:spPr>
            <a:xfrm>
              <a:off x="2931650" y="717775"/>
              <a:ext cx="138725" cy="110675"/>
            </a:xfrm>
            <a:custGeom>
              <a:rect b="b" l="l" r="r" t="t"/>
              <a:pathLst>
                <a:path extrusionOk="0" h="4427" w="5549">
                  <a:moveTo>
                    <a:pt x="219" y="0"/>
                  </a:moveTo>
                  <a:cubicBezTo>
                    <a:pt x="181" y="0"/>
                    <a:pt x="146" y="9"/>
                    <a:pt x="114" y="27"/>
                  </a:cubicBezTo>
                  <a:cubicBezTo>
                    <a:pt x="41" y="68"/>
                    <a:pt x="1" y="150"/>
                    <a:pt x="1" y="259"/>
                  </a:cubicBezTo>
                  <a:lnTo>
                    <a:pt x="1" y="1040"/>
                  </a:lnTo>
                  <a:cubicBezTo>
                    <a:pt x="1" y="1240"/>
                    <a:pt x="137" y="1473"/>
                    <a:pt x="309" y="1571"/>
                  </a:cubicBezTo>
                  <a:lnTo>
                    <a:pt x="1822" y="2444"/>
                  </a:lnTo>
                  <a:cubicBezTo>
                    <a:pt x="1898" y="2487"/>
                    <a:pt x="1940" y="2574"/>
                    <a:pt x="1985" y="2665"/>
                  </a:cubicBezTo>
                  <a:cubicBezTo>
                    <a:pt x="2018" y="2733"/>
                    <a:pt x="2052" y="2801"/>
                    <a:pt x="2102" y="2856"/>
                  </a:cubicBezTo>
                  <a:cubicBezTo>
                    <a:pt x="2220" y="2989"/>
                    <a:pt x="2477" y="3128"/>
                    <a:pt x="2657" y="3187"/>
                  </a:cubicBezTo>
                  <a:cubicBezTo>
                    <a:pt x="2718" y="3205"/>
                    <a:pt x="2780" y="3220"/>
                    <a:pt x="2839" y="3228"/>
                  </a:cubicBezTo>
                  <a:cubicBezTo>
                    <a:pt x="2863" y="3231"/>
                    <a:pt x="2887" y="3234"/>
                    <a:pt x="2914" y="3238"/>
                  </a:cubicBezTo>
                  <a:cubicBezTo>
                    <a:pt x="3080" y="3260"/>
                    <a:pt x="3284" y="3288"/>
                    <a:pt x="3406" y="3358"/>
                  </a:cubicBezTo>
                  <a:lnTo>
                    <a:pt x="5178" y="4380"/>
                  </a:lnTo>
                  <a:cubicBezTo>
                    <a:pt x="5230" y="4411"/>
                    <a:pt x="5284" y="4427"/>
                    <a:pt x="5333" y="4427"/>
                  </a:cubicBezTo>
                  <a:cubicBezTo>
                    <a:pt x="5370" y="4427"/>
                    <a:pt x="5405" y="4418"/>
                    <a:pt x="5436" y="4400"/>
                  </a:cubicBezTo>
                  <a:cubicBezTo>
                    <a:pt x="5508" y="4359"/>
                    <a:pt x="5548" y="4274"/>
                    <a:pt x="5548" y="4166"/>
                  </a:cubicBezTo>
                  <a:lnTo>
                    <a:pt x="5548" y="3387"/>
                  </a:lnTo>
                  <a:cubicBezTo>
                    <a:pt x="5548" y="3188"/>
                    <a:pt x="5414" y="2954"/>
                    <a:pt x="5241" y="2856"/>
                  </a:cubicBezTo>
                  <a:lnTo>
                    <a:pt x="4646" y="2513"/>
                  </a:lnTo>
                  <a:cubicBezTo>
                    <a:pt x="4644" y="2512"/>
                    <a:pt x="4641" y="2511"/>
                    <a:pt x="4639" y="2511"/>
                  </a:cubicBezTo>
                  <a:cubicBezTo>
                    <a:pt x="4631" y="2507"/>
                    <a:pt x="4623" y="2505"/>
                    <a:pt x="4614" y="2505"/>
                  </a:cubicBezTo>
                  <a:cubicBezTo>
                    <a:pt x="4593" y="2505"/>
                    <a:pt x="4572" y="2517"/>
                    <a:pt x="4559" y="2537"/>
                  </a:cubicBezTo>
                  <a:cubicBezTo>
                    <a:pt x="4544" y="2564"/>
                    <a:pt x="4552" y="2600"/>
                    <a:pt x="4577" y="2619"/>
                  </a:cubicBezTo>
                  <a:cubicBezTo>
                    <a:pt x="4578" y="2621"/>
                    <a:pt x="4580" y="2623"/>
                    <a:pt x="4583" y="2624"/>
                  </a:cubicBezTo>
                  <a:lnTo>
                    <a:pt x="5178" y="2967"/>
                  </a:lnTo>
                  <a:cubicBezTo>
                    <a:pt x="5310" y="3043"/>
                    <a:pt x="5421" y="3237"/>
                    <a:pt x="5421" y="3388"/>
                  </a:cubicBezTo>
                  <a:lnTo>
                    <a:pt x="5421" y="4170"/>
                  </a:lnTo>
                  <a:cubicBezTo>
                    <a:pt x="5421" y="4231"/>
                    <a:pt x="5404" y="4274"/>
                    <a:pt x="5373" y="4293"/>
                  </a:cubicBezTo>
                  <a:cubicBezTo>
                    <a:pt x="5362" y="4299"/>
                    <a:pt x="5348" y="4302"/>
                    <a:pt x="5334" y="4302"/>
                  </a:cubicBezTo>
                  <a:cubicBezTo>
                    <a:pt x="5307" y="4302"/>
                    <a:pt x="5276" y="4292"/>
                    <a:pt x="5243" y="4273"/>
                  </a:cubicBezTo>
                  <a:lnTo>
                    <a:pt x="3470" y="3250"/>
                  </a:lnTo>
                  <a:cubicBezTo>
                    <a:pt x="3329" y="3168"/>
                    <a:pt x="3108" y="3137"/>
                    <a:pt x="2932" y="3115"/>
                  </a:cubicBezTo>
                  <a:cubicBezTo>
                    <a:pt x="2906" y="3111"/>
                    <a:pt x="2881" y="3108"/>
                    <a:pt x="2859" y="3104"/>
                  </a:cubicBezTo>
                  <a:cubicBezTo>
                    <a:pt x="2807" y="3096"/>
                    <a:pt x="2751" y="3085"/>
                    <a:pt x="2698" y="3066"/>
                  </a:cubicBezTo>
                  <a:cubicBezTo>
                    <a:pt x="2536" y="3016"/>
                    <a:pt x="2297" y="2885"/>
                    <a:pt x="2199" y="2774"/>
                  </a:cubicBezTo>
                  <a:cubicBezTo>
                    <a:pt x="2161" y="2730"/>
                    <a:pt x="2132" y="2672"/>
                    <a:pt x="2101" y="2610"/>
                  </a:cubicBezTo>
                  <a:cubicBezTo>
                    <a:pt x="2049" y="2505"/>
                    <a:pt x="1997" y="2398"/>
                    <a:pt x="1888" y="2336"/>
                  </a:cubicBezTo>
                  <a:lnTo>
                    <a:pt x="375" y="1463"/>
                  </a:lnTo>
                  <a:cubicBezTo>
                    <a:pt x="242" y="1386"/>
                    <a:pt x="130" y="1192"/>
                    <a:pt x="130" y="1041"/>
                  </a:cubicBezTo>
                  <a:lnTo>
                    <a:pt x="130" y="260"/>
                  </a:lnTo>
                  <a:cubicBezTo>
                    <a:pt x="130" y="200"/>
                    <a:pt x="148" y="155"/>
                    <a:pt x="179" y="137"/>
                  </a:cubicBezTo>
                  <a:cubicBezTo>
                    <a:pt x="191" y="130"/>
                    <a:pt x="204" y="127"/>
                    <a:pt x="219" y="127"/>
                  </a:cubicBezTo>
                  <a:cubicBezTo>
                    <a:pt x="245" y="127"/>
                    <a:pt x="277" y="137"/>
                    <a:pt x="310" y="156"/>
                  </a:cubicBezTo>
                  <a:lnTo>
                    <a:pt x="826" y="454"/>
                  </a:lnTo>
                  <a:cubicBezTo>
                    <a:pt x="842" y="416"/>
                    <a:pt x="866" y="378"/>
                    <a:pt x="891" y="344"/>
                  </a:cubicBezTo>
                  <a:lnTo>
                    <a:pt x="373" y="46"/>
                  </a:lnTo>
                  <a:cubicBezTo>
                    <a:pt x="320" y="16"/>
                    <a:pt x="267" y="0"/>
                    <a:pt x="219"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221"/>
            <p:cNvSpPr/>
            <p:nvPr/>
          </p:nvSpPr>
          <p:spPr>
            <a:xfrm>
              <a:off x="2906475" y="1347800"/>
              <a:ext cx="9825" cy="7075"/>
            </a:xfrm>
            <a:custGeom>
              <a:rect b="b" l="l" r="r" t="t"/>
              <a:pathLst>
                <a:path extrusionOk="0" h="283" w="393">
                  <a:moveTo>
                    <a:pt x="319" y="0"/>
                  </a:moveTo>
                  <a:cubicBezTo>
                    <a:pt x="261" y="0"/>
                    <a:pt x="168" y="33"/>
                    <a:pt x="128" y="57"/>
                  </a:cubicBezTo>
                  <a:lnTo>
                    <a:pt x="0" y="132"/>
                  </a:lnTo>
                  <a:cubicBezTo>
                    <a:pt x="25" y="157"/>
                    <a:pt x="42" y="190"/>
                    <a:pt x="50" y="206"/>
                  </a:cubicBezTo>
                  <a:cubicBezTo>
                    <a:pt x="53" y="212"/>
                    <a:pt x="59" y="222"/>
                    <a:pt x="67" y="237"/>
                  </a:cubicBezTo>
                  <a:cubicBezTo>
                    <a:pt x="70" y="241"/>
                    <a:pt x="72" y="246"/>
                    <a:pt x="76" y="251"/>
                  </a:cubicBezTo>
                  <a:cubicBezTo>
                    <a:pt x="81" y="261"/>
                    <a:pt x="84" y="271"/>
                    <a:pt x="88" y="282"/>
                  </a:cubicBezTo>
                  <a:lnTo>
                    <a:pt x="216" y="207"/>
                  </a:lnTo>
                  <a:cubicBezTo>
                    <a:pt x="273" y="174"/>
                    <a:pt x="392" y="61"/>
                    <a:pt x="367" y="18"/>
                  </a:cubicBezTo>
                  <a:cubicBezTo>
                    <a:pt x="359" y="5"/>
                    <a:pt x="342" y="0"/>
                    <a:pt x="319"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221"/>
            <p:cNvSpPr/>
            <p:nvPr/>
          </p:nvSpPr>
          <p:spPr>
            <a:xfrm>
              <a:off x="2906475" y="1347800"/>
              <a:ext cx="9825" cy="7075"/>
            </a:xfrm>
            <a:custGeom>
              <a:rect b="b" l="l" r="r" t="t"/>
              <a:pathLst>
                <a:path extrusionOk="0" h="283" w="393">
                  <a:moveTo>
                    <a:pt x="319" y="0"/>
                  </a:moveTo>
                  <a:cubicBezTo>
                    <a:pt x="261" y="0"/>
                    <a:pt x="168" y="33"/>
                    <a:pt x="128" y="57"/>
                  </a:cubicBezTo>
                  <a:lnTo>
                    <a:pt x="0" y="132"/>
                  </a:lnTo>
                  <a:cubicBezTo>
                    <a:pt x="25" y="157"/>
                    <a:pt x="42" y="190"/>
                    <a:pt x="50" y="206"/>
                  </a:cubicBezTo>
                  <a:cubicBezTo>
                    <a:pt x="53" y="212"/>
                    <a:pt x="59" y="222"/>
                    <a:pt x="67" y="237"/>
                  </a:cubicBezTo>
                  <a:cubicBezTo>
                    <a:pt x="70" y="241"/>
                    <a:pt x="72" y="246"/>
                    <a:pt x="76" y="251"/>
                  </a:cubicBezTo>
                  <a:cubicBezTo>
                    <a:pt x="81" y="261"/>
                    <a:pt x="84" y="271"/>
                    <a:pt x="88" y="282"/>
                  </a:cubicBezTo>
                  <a:lnTo>
                    <a:pt x="216" y="207"/>
                  </a:lnTo>
                  <a:cubicBezTo>
                    <a:pt x="273" y="174"/>
                    <a:pt x="392" y="61"/>
                    <a:pt x="367" y="18"/>
                  </a:cubicBezTo>
                  <a:cubicBezTo>
                    <a:pt x="359" y="5"/>
                    <a:pt x="342"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221"/>
            <p:cNvSpPr/>
            <p:nvPr/>
          </p:nvSpPr>
          <p:spPr>
            <a:xfrm>
              <a:off x="2914225" y="1347775"/>
              <a:ext cx="1625" cy="1925"/>
            </a:xfrm>
            <a:custGeom>
              <a:rect b="b" l="l" r="r" t="t"/>
              <a:pathLst>
                <a:path extrusionOk="0" h="77" w="65">
                  <a:moveTo>
                    <a:pt x="7" y="0"/>
                  </a:moveTo>
                  <a:cubicBezTo>
                    <a:pt x="5" y="0"/>
                    <a:pt x="3" y="0"/>
                    <a:pt x="1" y="0"/>
                  </a:cubicBezTo>
                  <a:cubicBezTo>
                    <a:pt x="29" y="11"/>
                    <a:pt x="49" y="50"/>
                    <a:pt x="42" y="77"/>
                  </a:cubicBezTo>
                  <a:cubicBezTo>
                    <a:pt x="58" y="53"/>
                    <a:pt x="65" y="31"/>
                    <a:pt x="56" y="17"/>
                  </a:cubicBezTo>
                  <a:cubicBezTo>
                    <a:pt x="48" y="5"/>
                    <a:pt x="30" y="0"/>
                    <a:pt x="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221"/>
            <p:cNvSpPr/>
            <p:nvPr/>
          </p:nvSpPr>
          <p:spPr>
            <a:xfrm>
              <a:off x="2876750" y="1349325"/>
              <a:ext cx="33650" cy="27475"/>
            </a:xfrm>
            <a:custGeom>
              <a:rect b="b" l="l" r="r" t="t"/>
              <a:pathLst>
                <a:path extrusionOk="0" h="1099" w="1346">
                  <a:moveTo>
                    <a:pt x="1114" y="1"/>
                  </a:moveTo>
                  <a:cubicBezTo>
                    <a:pt x="804" y="1"/>
                    <a:pt x="276" y="204"/>
                    <a:pt x="94" y="311"/>
                  </a:cubicBezTo>
                  <a:cubicBezTo>
                    <a:pt x="36" y="344"/>
                    <a:pt x="1" y="414"/>
                    <a:pt x="2" y="516"/>
                  </a:cubicBezTo>
                  <a:cubicBezTo>
                    <a:pt x="5" y="717"/>
                    <a:pt x="148" y="959"/>
                    <a:pt x="325" y="1058"/>
                  </a:cubicBezTo>
                  <a:cubicBezTo>
                    <a:pt x="376" y="1085"/>
                    <a:pt x="423" y="1098"/>
                    <a:pt x="464" y="1098"/>
                  </a:cubicBezTo>
                  <a:cubicBezTo>
                    <a:pt x="495" y="1098"/>
                    <a:pt x="522" y="1091"/>
                    <a:pt x="545" y="1077"/>
                  </a:cubicBezTo>
                  <a:lnTo>
                    <a:pt x="547" y="1075"/>
                  </a:lnTo>
                  <a:cubicBezTo>
                    <a:pt x="744" y="958"/>
                    <a:pt x="1226" y="543"/>
                    <a:pt x="1339" y="270"/>
                  </a:cubicBezTo>
                  <a:cubicBezTo>
                    <a:pt x="1345" y="257"/>
                    <a:pt x="1345" y="237"/>
                    <a:pt x="1345" y="218"/>
                  </a:cubicBezTo>
                  <a:cubicBezTo>
                    <a:pt x="1344" y="144"/>
                    <a:pt x="1291" y="55"/>
                    <a:pt x="1225" y="19"/>
                  </a:cubicBezTo>
                  <a:cubicBezTo>
                    <a:pt x="1210" y="10"/>
                    <a:pt x="1195" y="5"/>
                    <a:pt x="1182" y="4"/>
                  </a:cubicBezTo>
                  <a:cubicBezTo>
                    <a:pt x="1161" y="2"/>
                    <a:pt x="1138" y="1"/>
                    <a:pt x="11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221"/>
            <p:cNvSpPr/>
            <p:nvPr/>
          </p:nvSpPr>
          <p:spPr>
            <a:xfrm>
              <a:off x="2874725" y="1357050"/>
              <a:ext cx="17050" cy="22475"/>
            </a:xfrm>
            <a:custGeom>
              <a:rect b="b" l="l" r="r" t="t"/>
              <a:pathLst>
                <a:path extrusionOk="0" h="899" w="682">
                  <a:moveTo>
                    <a:pt x="210" y="0"/>
                  </a:moveTo>
                  <a:cubicBezTo>
                    <a:pt x="191" y="0"/>
                    <a:pt x="172" y="3"/>
                    <a:pt x="155" y="9"/>
                  </a:cubicBezTo>
                  <a:lnTo>
                    <a:pt x="0" y="53"/>
                  </a:lnTo>
                  <a:lnTo>
                    <a:pt x="45" y="128"/>
                  </a:lnTo>
                  <a:cubicBezTo>
                    <a:pt x="35" y="157"/>
                    <a:pt x="30" y="191"/>
                    <a:pt x="31" y="229"/>
                  </a:cubicBezTo>
                  <a:cubicBezTo>
                    <a:pt x="34" y="435"/>
                    <a:pt x="181" y="683"/>
                    <a:pt x="361" y="786"/>
                  </a:cubicBezTo>
                  <a:cubicBezTo>
                    <a:pt x="394" y="805"/>
                    <a:pt x="427" y="817"/>
                    <a:pt x="456" y="823"/>
                  </a:cubicBezTo>
                  <a:lnTo>
                    <a:pt x="500" y="898"/>
                  </a:lnTo>
                  <a:lnTo>
                    <a:pt x="616" y="786"/>
                  </a:lnTo>
                  <a:cubicBezTo>
                    <a:pt x="657" y="747"/>
                    <a:pt x="682" y="682"/>
                    <a:pt x="681" y="598"/>
                  </a:cubicBezTo>
                  <a:cubicBezTo>
                    <a:pt x="677" y="392"/>
                    <a:pt x="531" y="143"/>
                    <a:pt x="351" y="42"/>
                  </a:cubicBezTo>
                  <a:cubicBezTo>
                    <a:pt x="300" y="14"/>
                    <a:pt x="252" y="0"/>
                    <a:pt x="21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221"/>
            <p:cNvSpPr/>
            <p:nvPr/>
          </p:nvSpPr>
          <p:spPr>
            <a:xfrm>
              <a:off x="2874725" y="1357050"/>
              <a:ext cx="17050" cy="22475"/>
            </a:xfrm>
            <a:custGeom>
              <a:rect b="b" l="l" r="r" t="t"/>
              <a:pathLst>
                <a:path extrusionOk="0" h="899" w="682">
                  <a:moveTo>
                    <a:pt x="210" y="0"/>
                  </a:moveTo>
                  <a:cubicBezTo>
                    <a:pt x="191" y="0"/>
                    <a:pt x="172" y="3"/>
                    <a:pt x="155" y="9"/>
                  </a:cubicBezTo>
                  <a:lnTo>
                    <a:pt x="0" y="53"/>
                  </a:lnTo>
                  <a:lnTo>
                    <a:pt x="45" y="128"/>
                  </a:lnTo>
                  <a:cubicBezTo>
                    <a:pt x="35" y="157"/>
                    <a:pt x="30" y="191"/>
                    <a:pt x="31" y="229"/>
                  </a:cubicBezTo>
                  <a:cubicBezTo>
                    <a:pt x="34" y="435"/>
                    <a:pt x="181" y="683"/>
                    <a:pt x="361" y="786"/>
                  </a:cubicBezTo>
                  <a:cubicBezTo>
                    <a:pt x="394" y="805"/>
                    <a:pt x="427" y="817"/>
                    <a:pt x="456" y="823"/>
                  </a:cubicBezTo>
                  <a:lnTo>
                    <a:pt x="500" y="898"/>
                  </a:lnTo>
                  <a:lnTo>
                    <a:pt x="616" y="786"/>
                  </a:lnTo>
                  <a:cubicBezTo>
                    <a:pt x="657" y="747"/>
                    <a:pt x="682" y="682"/>
                    <a:pt x="681" y="598"/>
                  </a:cubicBezTo>
                  <a:cubicBezTo>
                    <a:pt x="677" y="392"/>
                    <a:pt x="531" y="143"/>
                    <a:pt x="351" y="42"/>
                  </a:cubicBezTo>
                  <a:cubicBezTo>
                    <a:pt x="300" y="14"/>
                    <a:pt x="252" y="0"/>
                    <a:pt x="2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221"/>
            <p:cNvSpPr/>
            <p:nvPr/>
          </p:nvSpPr>
          <p:spPr>
            <a:xfrm>
              <a:off x="2794125" y="1358150"/>
              <a:ext cx="94825" cy="68175"/>
            </a:xfrm>
            <a:custGeom>
              <a:rect b="b" l="l" r="r" t="t"/>
              <a:pathLst>
                <a:path extrusionOk="0" h="2727" w="3793">
                  <a:moveTo>
                    <a:pt x="3279" y="0"/>
                  </a:moveTo>
                  <a:cubicBezTo>
                    <a:pt x="3244" y="0"/>
                    <a:pt x="3213" y="8"/>
                    <a:pt x="3186" y="24"/>
                  </a:cubicBezTo>
                  <a:lnTo>
                    <a:pt x="102" y="1850"/>
                  </a:lnTo>
                  <a:cubicBezTo>
                    <a:pt x="39" y="1887"/>
                    <a:pt x="1" y="1965"/>
                    <a:pt x="2" y="2078"/>
                  </a:cubicBezTo>
                  <a:cubicBezTo>
                    <a:pt x="4" y="2301"/>
                    <a:pt x="164" y="2570"/>
                    <a:pt x="359" y="2681"/>
                  </a:cubicBezTo>
                  <a:cubicBezTo>
                    <a:pt x="415" y="2712"/>
                    <a:pt x="467" y="2726"/>
                    <a:pt x="514" y="2726"/>
                  </a:cubicBezTo>
                  <a:cubicBezTo>
                    <a:pt x="549" y="2726"/>
                    <a:pt x="580" y="2718"/>
                    <a:pt x="607" y="2702"/>
                  </a:cubicBezTo>
                  <a:lnTo>
                    <a:pt x="3690" y="877"/>
                  </a:lnTo>
                  <a:cubicBezTo>
                    <a:pt x="3753" y="840"/>
                    <a:pt x="3792" y="761"/>
                    <a:pt x="3791" y="649"/>
                  </a:cubicBezTo>
                  <a:cubicBezTo>
                    <a:pt x="3788" y="426"/>
                    <a:pt x="3628" y="156"/>
                    <a:pt x="3434" y="46"/>
                  </a:cubicBezTo>
                  <a:cubicBezTo>
                    <a:pt x="3378" y="15"/>
                    <a:pt x="3325" y="0"/>
                    <a:pt x="3279"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221"/>
            <p:cNvSpPr/>
            <p:nvPr/>
          </p:nvSpPr>
          <p:spPr>
            <a:xfrm>
              <a:off x="2794125" y="1358150"/>
              <a:ext cx="94825" cy="68175"/>
            </a:xfrm>
            <a:custGeom>
              <a:rect b="b" l="l" r="r" t="t"/>
              <a:pathLst>
                <a:path extrusionOk="0" h="2727" w="3793">
                  <a:moveTo>
                    <a:pt x="3279" y="0"/>
                  </a:moveTo>
                  <a:cubicBezTo>
                    <a:pt x="3244" y="0"/>
                    <a:pt x="3213" y="8"/>
                    <a:pt x="3186" y="24"/>
                  </a:cubicBezTo>
                  <a:lnTo>
                    <a:pt x="102" y="1850"/>
                  </a:lnTo>
                  <a:cubicBezTo>
                    <a:pt x="39" y="1887"/>
                    <a:pt x="1" y="1965"/>
                    <a:pt x="2" y="2078"/>
                  </a:cubicBezTo>
                  <a:cubicBezTo>
                    <a:pt x="4" y="2301"/>
                    <a:pt x="164" y="2570"/>
                    <a:pt x="359" y="2681"/>
                  </a:cubicBezTo>
                  <a:cubicBezTo>
                    <a:pt x="415" y="2712"/>
                    <a:pt x="467" y="2726"/>
                    <a:pt x="514" y="2726"/>
                  </a:cubicBezTo>
                  <a:cubicBezTo>
                    <a:pt x="549" y="2726"/>
                    <a:pt x="580" y="2718"/>
                    <a:pt x="607" y="2702"/>
                  </a:cubicBezTo>
                  <a:lnTo>
                    <a:pt x="3690" y="877"/>
                  </a:lnTo>
                  <a:cubicBezTo>
                    <a:pt x="3753" y="840"/>
                    <a:pt x="3792" y="761"/>
                    <a:pt x="3791" y="649"/>
                  </a:cubicBezTo>
                  <a:cubicBezTo>
                    <a:pt x="3788" y="426"/>
                    <a:pt x="3628" y="156"/>
                    <a:pt x="3434" y="46"/>
                  </a:cubicBezTo>
                  <a:cubicBezTo>
                    <a:pt x="3378" y="15"/>
                    <a:pt x="3325" y="0"/>
                    <a:pt x="32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221"/>
            <p:cNvSpPr/>
            <p:nvPr/>
          </p:nvSpPr>
          <p:spPr>
            <a:xfrm>
              <a:off x="2794125" y="1403800"/>
              <a:ext cx="17750" cy="22550"/>
            </a:xfrm>
            <a:custGeom>
              <a:rect b="b" l="l" r="r" t="t"/>
              <a:pathLst>
                <a:path extrusionOk="0" h="902" w="710">
                  <a:moveTo>
                    <a:pt x="195" y="1"/>
                  </a:moveTo>
                  <a:cubicBezTo>
                    <a:pt x="161" y="1"/>
                    <a:pt x="129" y="9"/>
                    <a:pt x="102" y="25"/>
                  </a:cubicBezTo>
                  <a:cubicBezTo>
                    <a:pt x="39" y="62"/>
                    <a:pt x="1" y="140"/>
                    <a:pt x="2" y="253"/>
                  </a:cubicBezTo>
                  <a:cubicBezTo>
                    <a:pt x="4" y="476"/>
                    <a:pt x="164" y="746"/>
                    <a:pt x="359" y="856"/>
                  </a:cubicBezTo>
                  <a:cubicBezTo>
                    <a:pt x="415" y="887"/>
                    <a:pt x="467" y="901"/>
                    <a:pt x="514" y="901"/>
                  </a:cubicBezTo>
                  <a:cubicBezTo>
                    <a:pt x="549" y="901"/>
                    <a:pt x="580" y="893"/>
                    <a:pt x="607" y="877"/>
                  </a:cubicBezTo>
                  <a:cubicBezTo>
                    <a:pt x="670" y="840"/>
                    <a:pt x="709" y="760"/>
                    <a:pt x="708" y="649"/>
                  </a:cubicBezTo>
                  <a:cubicBezTo>
                    <a:pt x="705" y="426"/>
                    <a:pt x="545" y="156"/>
                    <a:pt x="350" y="46"/>
                  </a:cubicBezTo>
                  <a:cubicBezTo>
                    <a:pt x="295" y="15"/>
                    <a:pt x="242" y="1"/>
                    <a:pt x="195"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221"/>
            <p:cNvSpPr/>
            <p:nvPr/>
          </p:nvSpPr>
          <p:spPr>
            <a:xfrm>
              <a:off x="2787825" y="1401050"/>
              <a:ext cx="27025" cy="29975"/>
            </a:xfrm>
            <a:custGeom>
              <a:rect b="b" l="l" r="r" t="t"/>
              <a:pathLst>
                <a:path extrusionOk="0" h="1199" w="1081">
                  <a:moveTo>
                    <a:pt x="488" y="1"/>
                  </a:moveTo>
                  <a:cubicBezTo>
                    <a:pt x="448" y="1"/>
                    <a:pt x="412" y="10"/>
                    <a:pt x="382" y="28"/>
                  </a:cubicBezTo>
                  <a:lnTo>
                    <a:pt x="119" y="185"/>
                  </a:lnTo>
                  <a:cubicBezTo>
                    <a:pt x="44" y="227"/>
                    <a:pt x="1" y="319"/>
                    <a:pt x="2" y="448"/>
                  </a:cubicBezTo>
                  <a:cubicBezTo>
                    <a:pt x="5" y="707"/>
                    <a:pt x="189" y="1017"/>
                    <a:pt x="414" y="1145"/>
                  </a:cubicBezTo>
                  <a:cubicBezTo>
                    <a:pt x="478" y="1182"/>
                    <a:pt x="539" y="1199"/>
                    <a:pt x="593" y="1199"/>
                  </a:cubicBezTo>
                  <a:cubicBezTo>
                    <a:pt x="633" y="1199"/>
                    <a:pt x="669" y="1189"/>
                    <a:pt x="700" y="1171"/>
                  </a:cubicBezTo>
                  <a:lnTo>
                    <a:pt x="963" y="1014"/>
                  </a:lnTo>
                  <a:cubicBezTo>
                    <a:pt x="1035" y="972"/>
                    <a:pt x="1081" y="880"/>
                    <a:pt x="1080" y="751"/>
                  </a:cubicBezTo>
                  <a:cubicBezTo>
                    <a:pt x="1077" y="493"/>
                    <a:pt x="892" y="182"/>
                    <a:pt x="668" y="54"/>
                  </a:cubicBezTo>
                  <a:cubicBezTo>
                    <a:pt x="603" y="18"/>
                    <a:pt x="542" y="1"/>
                    <a:pt x="488"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221"/>
            <p:cNvSpPr/>
            <p:nvPr/>
          </p:nvSpPr>
          <p:spPr>
            <a:xfrm>
              <a:off x="2787825" y="1401050"/>
              <a:ext cx="27025" cy="29975"/>
            </a:xfrm>
            <a:custGeom>
              <a:rect b="b" l="l" r="r" t="t"/>
              <a:pathLst>
                <a:path extrusionOk="0" h="1199" w="1081">
                  <a:moveTo>
                    <a:pt x="488" y="1"/>
                  </a:moveTo>
                  <a:cubicBezTo>
                    <a:pt x="448" y="1"/>
                    <a:pt x="412" y="10"/>
                    <a:pt x="382" y="28"/>
                  </a:cubicBezTo>
                  <a:lnTo>
                    <a:pt x="119" y="185"/>
                  </a:lnTo>
                  <a:cubicBezTo>
                    <a:pt x="44" y="227"/>
                    <a:pt x="1" y="319"/>
                    <a:pt x="2" y="448"/>
                  </a:cubicBezTo>
                  <a:cubicBezTo>
                    <a:pt x="5" y="707"/>
                    <a:pt x="189" y="1017"/>
                    <a:pt x="414" y="1145"/>
                  </a:cubicBezTo>
                  <a:cubicBezTo>
                    <a:pt x="478" y="1182"/>
                    <a:pt x="539" y="1199"/>
                    <a:pt x="593" y="1199"/>
                  </a:cubicBezTo>
                  <a:cubicBezTo>
                    <a:pt x="633" y="1199"/>
                    <a:pt x="669" y="1189"/>
                    <a:pt x="700" y="1171"/>
                  </a:cubicBezTo>
                  <a:lnTo>
                    <a:pt x="963" y="1014"/>
                  </a:lnTo>
                  <a:cubicBezTo>
                    <a:pt x="1035" y="972"/>
                    <a:pt x="1081" y="880"/>
                    <a:pt x="1080" y="751"/>
                  </a:cubicBezTo>
                  <a:cubicBezTo>
                    <a:pt x="1077" y="493"/>
                    <a:pt x="892" y="182"/>
                    <a:pt x="668" y="54"/>
                  </a:cubicBezTo>
                  <a:cubicBezTo>
                    <a:pt x="603" y="18"/>
                    <a:pt x="542" y="1"/>
                    <a:pt x="4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221"/>
            <p:cNvSpPr/>
            <p:nvPr/>
          </p:nvSpPr>
          <p:spPr>
            <a:xfrm>
              <a:off x="2787825" y="1404925"/>
              <a:ext cx="20450" cy="26075"/>
            </a:xfrm>
            <a:custGeom>
              <a:rect b="b" l="l" r="r" t="t"/>
              <a:pathLst>
                <a:path extrusionOk="0" h="1043" w="818">
                  <a:moveTo>
                    <a:pt x="225" y="1"/>
                  </a:moveTo>
                  <a:cubicBezTo>
                    <a:pt x="185" y="1"/>
                    <a:pt x="149" y="10"/>
                    <a:pt x="119" y="28"/>
                  </a:cubicBezTo>
                  <a:cubicBezTo>
                    <a:pt x="46" y="71"/>
                    <a:pt x="1" y="162"/>
                    <a:pt x="2" y="291"/>
                  </a:cubicBezTo>
                  <a:cubicBezTo>
                    <a:pt x="5" y="549"/>
                    <a:pt x="189" y="861"/>
                    <a:pt x="414" y="988"/>
                  </a:cubicBezTo>
                  <a:cubicBezTo>
                    <a:pt x="478" y="1025"/>
                    <a:pt x="539" y="1042"/>
                    <a:pt x="592" y="1042"/>
                  </a:cubicBezTo>
                  <a:cubicBezTo>
                    <a:pt x="633" y="1042"/>
                    <a:pt x="669" y="1033"/>
                    <a:pt x="700" y="1014"/>
                  </a:cubicBezTo>
                  <a:cubicBezTo>
                    <a:pt x="772" y="972"/>
                    <a:pt x="818" y="880"/>
                    <a:pt x="817" y="751"/>
                  </a:cubicBezTo>
                  <a:cubicBezTo>
                    <a:pt x="813" y="493"/>
                    <a:pt x="629" y="182"/>
                    <a:pt x="405" y="54"/>
                  </a:cubicBezTo>
                  <a:cubicBezTo>
                    <a:pt x="340" y="18"/>
                    <a:pt x="279" y="1"/>
                    <a:pt x="225"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221"/>
            <p:cNvSpPr/>
            <p:nvPr/>
          </p:nvSpPr>
          <p:spPr>
            <a:xfrm>
              <a:off x="2701550" y="1405950"/>
              <a:ext cx="105375" cy="75925"/>
            </a:xfrm>
            <a:custGeom>
              <a:rect b="b" l="l" r="r" t="t"/>
              <a:pathLst>
                <a:path extrusionOk="0" h="3037" w="4215">
                  <a:moveTo>
                    <a:pt x="3638" y="0"/>
                  </a:moveTo>
                  <a:cubicBezTo>
                    <a:pt x="3599" y="0"/>
                    <a:pt x="3563" y="10"/>
                    <a:pt x="3532" y="27"/>
                  </a:cubicBezTo>
                  <a:lnTo>
                    <a:pt x="114" y="2051"/>
                  </a:lnTo>
                  <a:cubicBezTo>
                    <a:pt x="45" y="2092"/>
                    <a:pt x="0" y="2181"/>
                    <a:pt x="1" y="2307"/>
                  </a:cubicBezTo>
                  <a:cubicBezTo>
                    <a:pt x="4" y="2557"/>
                    <a:pt x="184" y="2860"/>
                    <a:pt x="403" y="2984"/>
                  </a:cubicBezTo>
                  <a:cubicBezTo>
                    <a:pt x="466" y="3020"/>
                    <a:pt x="525" y="3036"/>
                    <a:pt x="577" y="3036"/>
                  </a:cubicBezTo>
                  <a:cubicBezTo>
                    <a:pt x="616" y="3036"/>
                    <a:pt x="652" y="3027"/>
                    <a:pt x="682" y="3009"/>
                  </a:cubicBezTo>
                  <a:lnTo>
                    <a:pt x="4101" y="985"/>
                  </a:lnTo>
                  <a:cubicBezTo>
                    <a:pt x="4172" y="944"/>
                    <a:pt x="4215" y="854"/>
                    <a:pt x="4213" y="729"/>
                  </a:cubicBezTo>
                  <a:cubicBezTo>
                    <a:pt x="4211" y="479"/>
                    <a:pt x="4031" y="176"/>
                    <a:pt x="3811" y="52"/>
                  </a:cubicBezTo>
                  <a:cubicBezTo>
                    <a:pt x="3749" y="17"/>
                    <a:pt x="3690" y="0"/>
                    <a:pt x="3638"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221"/>
            <p:cNvSpPr/>
            <p:nvPr/>
          </p:nvSpPr>
          <p:spPr>
            <a:xfrm>
              <a:off x="2701550" y="1405950"/>
              <a:ext cx="105375" cy="75925"/>
            </a:xfrm>
            <a:custGeom>
              <a:rect b="b" l="l" r="r" t="t"/>
              <a:pathLst>
                <a:path extrusionOk="0" h="3037" w="4215">
                  <a:moveTo>
                    <a:pt x="3638" y="0"/>
                  </a:moveTo>
                  <a:cubicBezTo>
                    <a:pt x="3599" y="0"/>
                    <a:pt x="3563" y="10"/>
                    <a:pt x="3532" y="27"/>
                  </a:cubicBezTo>
                  <a:lnTo>
                    <a:pt x="114" y="2051"/>
                  </a:lnTo>
                  <a:cubicBezTo>
                    <a:pt x="45" y="2092"/>
                    <a:pt x="0" y="2181"/>
                    <a:pt x="1" y="2307"/>
                  </a:cubicBezTo>
                  <a:cubicBezTo>
                    <a:pt x="4" y="2557"/>
                    <a:pt x="184" y="2860"/>
                    <a:pt x="403" y="2984"/>
                  </a:cubicBezTo>
                  <a:cubicBezTo>
                    <a:pt x="466" y="3020"/>
                    <a:pt x="525" y="3036"/>
                    <a:pt x="577" y="3036"/>
                  </a:cubicBezTo>
                  <a:cubicBezTo>
                    <a:pt x="616" y="3036"/>
                    <a:pt x="652" y="3027"/>
                    <a:pt x="682" y="3009"/>
                  </a:cubicBezTo>
                  <a:lnTo>
                    <a:pt x="4101" y="985"/>
                  </a:lnTo>
                  <a:cubicBezTo>
                    <a:pt x="4172" y="944"/>
                    <a:pt x="4215" y="854"/>
                    <a:pt x="4213" y="729"/>
                  </a:cubicBezTo>
                  <a:cubicBezTo>
                    <a:pt x="4211" y="479"/>
                    <a:pt x="4031" y="176"/>
                    <a:pt x="3811" y="52"/>
                  </a:cubicBezTo>
                  <a:cubicBezTo>
                    <a:pt x="3749" y="17"/>
                    <a:pt x="3690" y="0"/>
                    <a:pt x="36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221"/>
            <p:cNvSpPr/>
            <p:nvPr/>
          </p:nvSpPr>
          <p:spPr>
            <a:xfrm>
              <a:off x="2695600" y="1456525"/>
              <a:ext cx="25900" cy="26625"/>
            </a:xfrm>
            <a:custGeom>
              <a:rect b="b" l="l" r="r" t="t"/>
              <a:pathLst>
                <a:path extrusionOk="0" h="1065" w="1036">
                  <a:moveTo>
                    <a:pt x="458" y="0"/>
                  </a:moveTo>
                  <a:cubicBezTo>
                    <a:pt x="419" y="0"/>
                    <a:pt x="384" y="10"/>
                    <a:pt x="354" y="28"/>
                  </a:cubicBezTo>
                  <a:cubicBezTo>
                    <a:pt x="89" y="184"/>
                    <a:pt x="1" y="527"/>
                    <a:pt x="159" y="791"/>
                  </a:cubicBezTo>
                  <a:cubicBezTo>
                    <a:pt x="262" y="966"/>
                    <a:pt x="448" y="1064"/>
                    <a:pt x="638" y="1064"/>
                  </a:cubicBezTo>
                  <a:cubicBezTo>
                    <a:pt x="735" y="1064"/>
                    <a:pt x="833" y="1039"/>
                    <a:pt x="922" y="986"/>
                  </a:cubicBezTo>
                  <a:cubicBezTo>
                    <a:pt x="992" y="945"/>
                    <a:pt x="1035" y="855"/>
                    <a:pt x="1033" y="730"/>
                  </a:cubicBezTo>
                  <a:cubicBezTo>
                    <a:pt x="1031" y="479"/>
                    <a:pt x="852" y="177"/>
                    <a:pt x="632" y="53"/>
                  </a:cubicBezTo>
                  <a:cubicBezTo>
                    <a:pt x="569" y="17"/>
                    <a:pt x="510" y="0"/>
                    <a:pt x="4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221"/>
            <p:cNvSpPr/>
            <p:nvPr/>
          </p:nvSpPr>
          <p:spPr>
            <a:xfrm>
              <a:off x="2735850" y="1435275"/>
              <a:ext cx="63625" cy="44150"/>
            </a:xfrm>
            <a:custGeom>
              <a:rect b="b" l="l" r="r" t="t"/>
              <a:pathLst>
                <a:path extrusionOk="0" h="1766" w="2545">
                  <a:moveTo>
                    <a:pt x="2341" y="1"/>
                  </a:moveTo>
                  <a:cubicBezTo>
                    <a:pt x="2316" y="1"/>
                    <a:pt x="2287" y="9"/>
                    <a:pt x="2256" y="26"/>
                  </a:cubicBezTo>
                  <a:lnTo>
                    <a:pt x="3" y="1310"/>
                  </a:lnTo>
                  <a:lnTo>
                    <a:pt x="0" y="1705"/>
                  </a:lnTo>
                  <a:lnTo>
                    <a:pt x="105" y="1766"/>
                  </a:lnTo>
                  <a:lnTo>
                    <a:pt x="2360" y="484"/>
                  </a:lnTo>
                  <a:cubicBezTo>
                    <a:pt x="2461" y="427"/>
                    <a:pt x="2542" y="291"/>
                    <a:pt x="2544" y="181"/>
                  </a:cubicBezTo>
                  <a:cubicBezTo>
                    <a:pt x="2544" y="128"/>
                    <a:pt x="2526" y="92"/>
                    <a:pt x="2495" y="74"/>
                  </a:cubicBezTo>
                  <a:cubicBezTo>
                    <a:pt x="2477" y="63"/>
                    <a:pt x="2408" y="24"/>
                    <a:pt x="2391" y="14"/>
                  </a:cubicBezTo>
                  <a:cubicBezTo>
                    <a:pt x="2377" y="5"/>
                    <a:pt x="2360" y="1"/>
                    <a:pt x="234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221"/>
            <p:cNvSpPr/>
            <p:nvPr/>
          </p:nvSpPr>
          <p:spPr>
            <a:xfrm>
              <a:off x="2738450" y="1436825"/>
              <a:ext cx="61025" cy="42600"/>
            </a:xfrm>
            <a:custGeom>
              <a:rect b="b" l="l" r="r" t="t"/>
              <a:pathLst>
                <a:path extrusionOk="0" h="1704" w="2441">
                  <a:moveTo>
                    <a:pt x="2342" y="0"/>
                  </a:moveTo>
                  <a:cubicBezTo>
                    <a:pt x="2317" y="0"/>
                    <a:pt x="2288" y="9"/>
                    <a:pt x="2257" y="26"/>
                  </a:cubicBezTo>
                  <a:lnTo>
                    <a:pt x="4" y="1307"/>
                  </a:lnTo>
                  <a:lnTo>
                    <a:pt x="1" y="1704"/>
                  </a:lnTo>
                  <a:lnTo>
                    <a:pt x="2255" y="422"/>
                  </a:lnTo>
                  <a:cubicBezTo>
                    <a:pt x="2355" y="364"/>
                    <a:pt x="2437" y="228"/>
                    <a:pt x="2439" y="119"/>
                  </a:cubicBezTo>
                  <a:cubicBezTo>
                    <a:pt x="2440" y="44"/>
                    <a:pt x="2400" y="0"/>
                    <a:pt x="234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221"/>
            <p:cNvSpPr/>
            <p:nvPr/>
          </p:nvSpPr>
          <p:spPr>
            <a:xfrm>
              <a:off x="2729950" y="1464550"/>
              <a:ext cx="8600" cy="14875"/>
            </a:xfrm>
            <a:custGeom>
              <a:rect b="b" l="l" r="r" t="t"/>
              <a:pathLst>
                <a:path extrusionOk="0" h="595" w="344">
                  <a:moveTo>
                    <a:pt x="1" y="0"/>
                  </a:moveTo>
                  <a:lnTo>
                    <a:pt x="0" y="395"/>
                  </a:lnTo>
                  <a:lnTo>
                    <a:pt x="341" y="595"/>
                  </a:lnTo>
                  <a:lnTo>
                    <a:pt x="344" y="201"/>
                  </a:lnTo>
                  <a:lnTo>
                    <a:pt x="1"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221"/>
            <p:cNvSpPr/>
            <p:nvPr/>
          </p:nvSpPr>
          <p:spPr>
            <a:xfrm>
              <a:off x="2729975" y="1463300"/>
              <a:ext cx="10750" cy="6275"/>
            </a:xfrm>
            <a:custGeom>
              <a:rect b="b" l="l" r="r" t="t"/>
              <a:pathLst>
                <a:path extrusionOk="0" h="251" w="430">
                  <a:moveTo>
                    <a:pt x="87" y="1"/>
                  </a:moveTo>
                  <a:lnTo>
                    <a:pt x="0" y="50"/>
                  </a:lnTo>
                  <a:lnTo>
                    <a:pt x="343" y="251"/>
                  </a:lnTo>
                  <a:lnTo>
                    <a:pt x="430" y="201"/>
                  </a:lnTo>
                  <a:lnTo>
                    <a:pt x="87"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221"/>
            <p:cNvSpPr/>
            <p:nvPr/>
          </p:nvSpPr>
          <p:spPr>
            <a:xfrm>
              <a:off x="2692775" y="1470875"/>
              <a:ext cx="12200" cy="10875"/>
            </a:xfrm>
            <a:custGeom>
              <a:rect b="b" l="l" r="r" t="t"/>
              <a:pathLst>
                <a:path extrusionOk="0" h="435" w="488">
                  <a:moveTo>
                    <a:pt x="303" y="0"/>
                  </a:moveTo>
                  <a:cubicBezTo>
                    <a:pt x="290" y="0"/>
                    <a:pt x="278" y="3"/>
                    <a:pt x="268" y="9"/>
                  </a:cubicBezTo>
                  <a:lnTo>
                    <a:pt x="114" y="100"/>
                  </a:lnTo>
                  <a:cubicBezTo>
                    <a:pt x="29" y="151"/>
                    <a:pt x="0" y="260"/>
                    <a:pt x="51" y="346"/>
                  </a:cubicBezTo>
                  <a:cubicBezTo>
                    <a:pt x="84" y="402"/>
                    <a:pt x="144" y="434"/>
                    <a:pt x="206" y="434"/>
                  </a:cubicBezTo>
                  <a:cubicBezTo>
                    <a:pt x="237" y="434"/>
                    <a:pt x="268" y="426"/>
                    <a:pt x="297" y="409"/>
                  </a:cubicBezTo>
                  <a:lnTo>
                    <a:pt x="451" y="317"/>
                  </a:lnTo>
                  <a:cubicBezTo>
                    <a:pt x="474" y="305"/>
                    <a:pt x="488" y="275"/>
                    <a:pt x="488" y="235"/>
                  </a:cubicBezTo>
                  <a:cubicBezTo>
                    <a:pt x="486" y="154"/>
                    <a:pt x="429" y="57"/>
                    <a:pt x="359" y="17"/>
                  </a:cubicBezTo>
                  <a:cubicBezTo>
                    <a:pt x="339" y="6"/>
                    <a:pt x="320" y="0"/>
                    <a:pt x="30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221"/>
            <p:cNvSpPr/>
            <p:nvPr/>
          </p:nvSpPr>
          <p:spPr>
            <a:xfrm>
              <a:off x="2693425" y="1470875"/>
              <a:ext cx="11750" cy="8200"/>
            </a:xfrm>
            <a:custGeom>
              <a:rect b="b" l="l" r="r" t="t"/>
              <a:pathLst>
                <a:path extrusionOk="0" h="328" w="470">
                  <a:moveTo>
                    <a:pt x="278" y="0"/>
                  </a:moveTo>
                  <a:cubicBezTo>
                    <a:pt x="265" y="0"/>
                    <a:pt x="253" y="3"/>
                    <a:pt x="243" y="9"/>
                  </a:cubicBezTo>
                  <a:lnTo>
                    <a:pt x="88" y="100"/>
                  </a:lnTo>
                  <a:cubicBezTo>
                    <a:pt x="32" y="133"/>
                    <a:pt x="2" y="191"/>
                    <a:pt x="0" y="252"/>
                  </a:cubicBezTo>
                  <a:cubicBezTo>
                    <a:pt x="8" y="202"/>
                    <a:pt x="83" y="159"/>
                    <a:pt x="168" y="108"/>
                  </a:cubicBezTo>
                  <a:cubicBezTo>
                    <a:pt x="203" y="87"/>
                    <a:pt x="237" y="74"/>
                    <a:pt x="270" y="74"/>
                  </a:cubicBezTo>
                  <a:cubicBezTo>
                    <a:pt x="317" y="74"/>
                    <a:pt x="363" y="101"/>
                    <a:pt x="411" y="175"/>
                  </a:cubicBezTo>
                  <a:cubicBezTo>
                    <a:pt x="470" y="265"/>
                    <a:pt x="433" y="310"/>
                    <a:pt x="408" y="327"/>
                  </a:cubicBezTo>
                  <a:lnTo>
                    <a:pt x="425" y="317"/>
                  </a:lnTo>
                  <a:cubicBezTo>
                    <a:pt x="448" y="305"/>
                    <a:pt x="462" y="275"/>
                    <a:pt x="462" y="235"/>
                  </a:cubicBezTo>
                  <a:cubicBezTo>
                    <a:pt x="463" y="154"/>
                    <a:pt x="404" y="56"/>
                    <a:pt x="334" y="17"/>
                  </a:cubicBezTo>
                  <a:cubicBezTo>
                    <a:pt x="314" y="6"/>
                    <a:pt x="295" y="0"/>
                    <a:pt x="27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221"/>
            <p:cNvSpPr/>
            <p:nvPr/>
          </p:nvSpPr>
          <p:spPr>
            <a:xfrm>
              <a:off x="2964300" y="1269100"/>
              <a:ext cx="189875" cy="135450"/>
            </a:xfrm>
            <a:custGeom>
              <a:rect b="b" l="l" r="r" t="t"/>
              <a:pathLst>
                <a:path extrusionOk="0" h="5418" w="7595">
                  <a:moveTo>
                    <a:pt x="3799" y="368"/>
                  </a:moveTo>
                  <a:cubicBezTo>
                    <a:pt x="4750" y="368"/>
                    <a:pt x="5638" y="577"/>
                    <a:pt x="6301" y="959"/>
                  </a:cubicBezTo>
                  <a:cubicBezTo>
                    <a:pt x="6900" y="1305"/>
                    <a:pt x="7228" y="1743"/>
                    <a:pt x="7228" y="2191"/>
                  </a:cubicBezTo>
                  <a:cubicBezTo>
                    <a:pt x="7228" y="2640"/>
                    <a:pt x="6900" y="3078"/>
                    <a:pt x="6301" y="3422"/>
                  </a:cubicBezTo>
                  <a:cubicBezTo>
                    <a:pt x="5638" y="3804"/>
                    <a:pt x="4750" y="4015"/>
                    <a:pt x="3799" y="4015"/>
                  </a:cubicBezTo>
                  <a:cubicBezTo>
                    <a:pt x="2850" y="4015"/>
                    <a:pt x="1961" y="3804"/>
                    <a:pt x="1299" y="3422"/>
                  </a:cubicBezTo>
                  <a:cubicBezTo>
                    <a:pt x="700" y="3076"/>
                    <a:pt x="371" y="2639"/>
                    <a:pt x="371" y="2191"/>
                  </a:cubicBezTo>
                  <a:cubicBezTo>
                    <a:pt x="371" y="1743"/>
                    <a:pt x="700" y="1305"/>
                    <a:pt x="1299" y="959"/>
                  </a:cubicBezTo>
                  <a:cubicBezTo>
                    <a:pt x="1961" y="577"/>
                    <a:pt x="2848" y="368"/>
                    <a:pt x="3799" y="368"/>
                  </a:cubicBezTo>
                  <a:close/>
                  <a:moveTo>
                    <a:pt x="3798" y="1"/>
                  </a:moveTo>
                  <a:cubicBezTo>
                    <a:pt x="2827" y="1"/>
                    <a:pt x="1855" y="215"/>
                    <a:pt x="1114" y="643"/>
                  </a:cubicBezTo>
                  <a:cubicBezTo>
                    <a:pt x="373" y="1071"/>
                    <a:pt x="1" y="1631"/>
                    <a:pt x="1" y="2192"/>
                  </a:cubicBezTo>
                  <a:lnTo>
                    <a:pt x="1" y="3226"/>
                  </a:lnTo>
                  <a:cubicBezTo>
                    <a:pt x="1" y="3787"/>
                    <a:pt x="372" y="4348"/>
                    <a:pt x="1114" y="4776"/>
                  </a:cubicBezTo>
                  <a:cubicBezTo>
                    <a:pt x="1855" y="5203"/>
                    <a:pt x="2827" y="5417"/>
                    <a:pt x="3798" y="5417"/>
                  </a:cubicBezTo>
                  <a:cubicBezTo>
                    <a:pt x="4770" y="5417"/>
                    <a:pt x="5742" y="5203"/>
                    <a:pt x="6483" y="4776"/>
                  </a:cubicBezTo>
                  <a:cubicBezTo>
                    <a:pt x="7223" y="4348"/>
                    <a:pt x="7595" y="3787"/>
                    <a:pt x="7595" y="3226"/>
                  </a:cubicBezTo>
                  <a:lnTo>
                    <a:pt x="7595" y="2192"/>
                  </a:lnTo>
                  <a:cubicBezTo>
                    <a:pt x="7595" y="1631"/>
                    <a:pt x="7225" y="1071"/>
                    <a:pt x="6483" y="643"/>
                  </a:cubicBezTo>
                  <a:cubicBezTo>
                    <a:pt x="5742" y="215"/>
                    <a:pt x="4770" y="1"/>
                    <a:pt x="3798"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221"/>
            <p:cNvSpPr/>
            <p:nvPr/>
          </p:nvSpPr>
          <p:spPr>
            <a:xfrm>
              <a:off x="2964300" y="1269100"/>
              <a:ext cx="189875" cy="135450"/>
            </a:xfrm>
            <a:custGeom>
              <a:rect b="b" l="l" r="r" t="t"/>
              <a:pathLst>
                <a:path extrusionOk="0" h="5418" w="7595">
                  <a:moveTo>
                    <a:pt x="3799" y="368"/>
                  </a:moveTo>
                  <a:cubicBezTo>
                    <a:pt x="4750" y="368"/>
                    <a:pt x="5638" y="577"/>
                    <a:pt x="6301" y="959"/>
                  </a:cubicBezTo>
                  <a:cubicBezTo>
                    <a:pt x="6900" y="1305"/>
                    <a:pt x="7228" y="1743"/>
                    <a:pt x="7228" y="2191"/>
                  </a:cubicBezTo>
                  <a:cubicBezTo>
                    <a:pt x="7228" y="2640"/>
                    <a:pt x="6900" y="3078"/>
                    <a:pt x="6301" y="3422"/>
                  </a:cubicBezTo>
                  <a:cubicBezTo>
                    <a:pt x="5638" y="3804"/>
                    <a:pt x="4750" y="4015"/>
                    <a:pt x="3799" y="4015"/>
                  </a:cubicBezTo>
                  <a:cubicBezTo>
                    <a:pt x="2850" y="4015"/>
                    <a:pt x="1961" y="3804"/>
                    <a:pt x="1299" y="3422"/>
                  </a:cubicBezTo>
                  <a:cubicBezTo>
                    <a:pt x="700" y="3076"/>
                    <a:pt x="371" y="2639"/>
                    <a:pt x="371" y="2191"/>
                  </a:cubicBezTo>
                  <a:cubicBezTo>
                    <a:pt x="371" y="1743"/>
                    <a:pt x="700" y="1305"/>
                    <a:pt x="1299" y="959"/>
                  </a:cubicBezTo>
                  <a:cubicBezTo>
                    <a:pt x="1961" y="577"/>
                    <a:pt x="2848" y="368"/>
                    <a:pt x="3799" y="368"/>
                  </a:cubicBezTo>
                  <a:close/>
                  <a:moveTo>
                    <a:pt x="3798" y="1"/>
                  </a:moveTo>
                  <a:cubicBezTo>
                    <a:pt x="2827" y="1"/>
                    <a:pt x="1855" y="215"/>
                    <a:pt x="1114" y="643"/>
                  </a:cubicBezTo>
                  <a:cubicBezTo>
                    <a:pt x="373" y="1071"/>
                    <a:pt x="1" y="1631"/>
                    <a:pt x="1" y="2192"/>
                  </a:cubicBezTo>
                  <a:lnTo>
                    <a:pt x="1" y="3226"/>
                  </a:lnTo>
                  <a:cubicBezTo>
                    <a:pt x="1" y="3787"/>
                    <a:pt x="372" y="4348"/>
                    <a:pt x="1114" y="4776"/>
                  </a:cubicBezTo>
                  <a:cubicBezTo>
                    <a:pt x="1855" y="5203"/>
                    <a:pt x="2827" y="5417"/>
                    <a:pt x="3798" y="5417"/>
                  </a:cubicBezTo>
                  <a:cubicBezTo>
                    <a:pt x="4770" y="5417"/>
                    <a:pt x="5742" y="5203"/>
                    <a:pt x="6483" y="4776"/>
                  </a:cubicBezTo>
                  <a:cubicBezTo>
                    <a:pt x="7223" y="4348"/>
                    <a:pt x="7595" y="3787"/>
                    <a:pt x="7595" y="3226"/>
                  </a:cubicBezTo>
                  <a:lnTo>
                    <a:pt x="7595" y="2192"/>
                  </a:lnTo>
                  <a:cubicBezTo>
                    <a:pt x="7595" y="1631"/>
                    <a:pt x="7225" y="1071"/>
                    <a:pt x="6483" y="643"/>
                  </a:cubicBezTo>
                  <a:cubicBezTo>
                    <a:pt x="5742" y="215"/>
                    <a:pt x="4770" y="1"/>
                    <a:pt x="37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221"/>
            <p:cNvSpPr/>
            <p:nvPr/>
          </p:nvSpPr>
          <p:spPr>
            <a:xfrm>
              <a:off x="2964500" y="1294150"/>
              <a:ext cx="189725" cy="110375"/>
            </a:xfrm>
            <a:custGeom>
              <a:rect b="b" l="l" r="r" t="t"/>
              <a:pathLst>
                <a:path extrusionOk="0" h="4415" w="7589">
                  <a:moveTo>
                    <a:pt x="6911" y="1"/>
                  </a:moveTo>
                  <a:lnTo>
                    <a:pt x="6915" y="453"/>
                  </a:lnTo>
                  <a:cubicBezTo>
                    <a:pt x="7115" y="685"/>
                    <a:pt x="7220" y="936"/>
                    <a:pt x="7220" y="1190"/>
                  </a:cubicBezTo>
                  <a:cubicBezTo>
                    <a:pt x="7220" y="1438"/>
                    <a:pt x="7120" y="1682"/>
                    <a:pt x="6929" y="1909"/>
                  </a:cubicBezTo>
                  <a:lnTo>
                    <a:pt x="6931" y="2231"/>
                  </a:lnTo>
                  <a:cubicBezTo>
                    <a:pt x="6931" y="2778"/>
                    <a:pt x="6538" y="3574"/>
                    <a:pt x="5303" y="3982"/>
                  </a:cubicBezTo>
                  <a:cubicBezTo>
                    <a:pt x="4878" y="4123"/>
                    <a:pt x="4354" y="4188"/>
                    <a:pt x="3809" y="4188"/>
                  </a:cubicBezTo>
                  <a:cubicBezTo>
                    <a:pt x="2673" y="4188"/>
                    <a:pt x="1448" y="3905"/>
                    <a:pt x="845" y="3435"/>
                  </a:cubicBezTo>
                  <a:cubicBezTo>
                    <a:pt x="215" y="2943"/>
                    <a:pt x="59" y="2675"/>
                    <a:pt x="0" y="2320"/>
                  </a:cubicBezTo>
                  <a:lnTo>
                    <a:pt x="0" y="2320"/>
                  </a:lnTo>
                  <a:cubicBezTo>
                    <a:pt x="39" y="2847"/>
                    <a:pt x="409" y="3369"/>
                    <a:pt x="1108" y="3772"/>
                  </a:cubicBezTo>
                  <a:cubicBezTo>
                    <a:pt x="1849" y="4200"/>
                    <a:pt x="2821" y="4414"/>
                    <a:pt x="3792" y="4414"/>
                  </a:cubicBezTo>
                  <a:cubicBezTo>
                    <a:pt x="4764" y="4414"/>
                    <a:pt x="5736" y="4200"/>
                    <a:pt x="6477" y="3772"/>
                  </a:cubicBezTo>
                  <a:cubicBezTo>
                    <a:pt x="7218" y="3344"/>
                    <a:pt x="7589" y="2784"/>
                    <a:pt x="7589" y="2223"/>
                  </a:cubicBezTo>
                  <a:lnTo>
                    <a:pt x="7589" y="1189"/>
                  </a:lnTo>
                  <a:cubicBezTo>
                    <a:pt x="7589" y="775"/>
                    <a:pt x="7385" y="360"/>
                    <a:pt x="6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221"/>
            <p:cNvSpPr/>
            <p:nvPr/>
          </p:nvSpPr>
          <p:spPr>
            <a:xfrm>
              <a:off x="2955100" y="1269075"/>
              <a:ext cx="208375" cy="109600"/>
            </a:xfrm>
            <a:custGeom>
              <a:rect b="b" l="l" r="r" t="t"/>
              <a:pathLst>
                <a:path extrusionOk="0" h="4384" w="8335">
                  <a:moveTo>
                    <a:pt x="4167" y="370"/>
                  </a:moveTo>
                  <a:cubicBezTo>
                    <a:pt x="5118" y="370"/>
                    <a:pt x="6006" y="581"/>
                    <a:pt x="6669" y="963"/>
                  </a:cubicBezTo>
                  <a:cubicBezTo>
                    <a:pt x="7268" y="1308"/>
                    <a:pt x="7596" y="1745"/>
                    <a:pt x="7596" y="2193"/>
                  </a:cubicBezTo>
                  <a:cubicBezTo>
                    <a:pt x="7596" y="2642"/>
                    <a:pt x="7268" y="3080"/>
                    <a:pt x="6669" y="3425"/>
                  </a:cubicBezTo>
                  <a:cubicBezTo>
                    <a:pt x="6006" y="3807"/>
                    <a:pt x="5118" y="4017"/>
                    <a:pt x="4167" y="4017"/>
                  </a:cubicBezTo>
                  <a:cubicBezTo>
                    <a:pt x="3216" y="4017"/>
                    <a:pt x="2329" y="3807"/>
                    <a:pt x="1667" y="3425"/>
                  </a:cubicBezTo>
                  <a:cubicBezTo>
                    <a:pt x="1068" y="3079"/>
                    <a:pt x="739" y="2641"/>
                    <a:pt x="739" y="2193"/>
                  </a:cubicBezTo>
                  <a:cubicBezTo>
                    <a:pt x="739" y="1744"/>
                    <a:pt x="1068" y="1306"/>
                    <a:pt x="1667" y="963"/>
                  </a:cubicBezTo>
                  <a:cubicBezTo>
                    <a:pt x="2329" y="581"/>
                    <a:pt x="3216" y="370"/>
                    <a:pt x="4167" y="370"/>
                  </a:cubicBezTo>
                  <a:close/>
                  <a:moveTo>
                    <a:pt x="4167" y="1"/>
                  </a:moveTo>
                  <a:cubicBezTo>
                    <a:pt x="3196" y="1"/>
                    <a:pt x="2224" y="215"/>
                    <a:pt x="1483" y="642"/>
                  </a:cubicBezTo>
                  <a:cubicBezTo>
                    <a:pt x="0" y="1499"/>
                    <a:pt x="0" y="2886"/>
                    <a:pt x="1483" y="3742"/>
                  </a:cubicBezTo>
                  <a:cubicBezTo>
                    <a:pt x="2224" y="4170"/>
                    <a:pt x="3196" y="4384"/>
                    <a:pt x="4167" y="4384"/>
                  </a:cubicBezTo>
                  <a:cubicBezTo>
                    <a:pt x="5139" y="4384"/>
                    <a:pt x="6111" y="4170"/>
                    <a:pt x="6852" y="3742"/>
                  </a:cubicBezTo>
                  <a:cubicBezTo>
                    <a:pt x="8334" y="2886"/>
                    <a:pt x="8334" y="1498"/>
                    <a:pt x="6852" y="642"/>
                  </a:cubicBezTo>
                  <a:cubicBezTo>
                    <a:pt x="6111" y="215"/>
                    <a:pt x="5139" y="1"/>
                    <a:pt x="416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221"/>
            <p:cNvSpPr/>
            <p:nvPr/>
          </p:nvSpPr>
          <p:spPr>
            <a:xfrm>
              <a:off x="2955100" y="1269075"/>
              <a:ext cx="208375" cy="109600"/>
            </a:xfrm>
            <a:custGeom>
              <a:rect b="b" l="l" r="r" t="t"/>
              <a:pathLst>
                <a:path extrusionOk="0" h="4384" w="8335">
                  <a:moveTo>
                    <a:pt x="4167" y="370"/>
                  </a:moveTo>
                  <a:cubicBezTo>
                    <a:pt x="5118" y="370"/>
                    <a:pt x="6006" y="581"/>
                    <a:pt x="6669" y="963"/>
                  </a:cubicBezTo>
                  <a:cubicBezTo>
                    <a:pt x="7268" y="1308"/>
                    <a:pt x="7596" y="1745"/>
                    <a:pt x="7596" y="2193"/>
                  </a:cubicBezTo>
                  <a:cubicBezTo>
                    <a:pt x="7596" y="2642"/>
                    <a:pt x="7268" y="3080"/>
                    <a:pt x="6669" y="3425"/>
                  </a:cubicBezTo>
                  <a:cubicBezTo>
                    <a:pt x="6006" y="3807"/>
                    <a:pt x="5118" y="4017"/>
                    <a:pt x="4167" y="4017"/>
                  </a:cubicBezTo>
                  <a:cubicBezTo>
                    <a:pt x="3216" y="4017"/>
                    <a:pt x="2329" y="3807"/>
                    <a:pt x="1667" y="3425"/>
                  </a:cubicBezTo>
                  <a:cubicBezTo>
                    <a:pt x="1068" y="3079"/>
                    <a:pt x="739" y="2641"/>
                    <a:pt x="739" y="2193"/>
                  </a:cubicBezTo>
                  <a:cubicBezTo>
                    <a:pt x="739" y="1744"/>
                    <a:pt x="1068" y="1306"/>
                    <a:pt x="1667" y="963"/>
                  </a:cubicBezTo>
                  <a:cubicBezTo>
                    <a:pt x="2329" y="581"/>
                    <a:pt x="3216" y="370"/>
                    <a:pt x="4167" y="370"/>
                  </a:cubicBezTo>
                  <a:close/>
                  <a:moveTo>
                    <a:pt x="4167" y="1"/>
                  </a:moveTo>
                  <a:cubicBezTo>
                    <a:pt x="3196" y="1"/>
                    <a:pt x="2224" y="215"/>
                    <a:pt x="1483" y="642"/>
                  </a:cubicBezTo>
                  <a:cubicBezTo>
                    <a:pt x="0" y="1499"/>
                    <a:pt x="0" y="2886"/>
                    <a:pt x="1483" y="3742"/>
                  </a:cubicBezTo>
                  <a:cubicBezTo>
                    <a:pt x="2224" y="4170"/>
                    <a:pt x="3196" y="4384"/>
                    <a:pt x="4167" y="4384"/>
                  </a:cubicBezTo>
                  <a:cubicBezTo>
                    <a:pt x="5139" y="4384"/>
                    <a:pt x="6111" y="4170"/>
                    <a:pt x="6852" y="3742"/>
                  </a:cubicBezTo>
                  <a:cubicBezTo>
                    <a:pt x="8334" y="2886"/>
                    <a:pt x="8334" y="1498"/>
                    <a:pt x="6852" y="642"/>
                  </a:cubicBezTo>
                  <a:cubicBezTo>
                    <a:pt x="6111" y="215"/>
                    <a:pt x="5139" y="1"/>
                    <a:pt x="4167" y="1"/>
                  </a:cubicBezTo>
                  <a:close/>
                </a:path>
              </a:pathLst>
            </a:custGeom>
            <a:solidFill>
              <a:srgbClr val="674EA7">
                <a:alpha val="45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221"/>
            <p:cNvSpPr/>
            <p:nvPr/>
          </p:nvSpPr>
          <p:spPr>
            <a:xfrm>
              <a:off x="2973550" y="1278225"/>
              <a:ext cx="171475" cy="58600"/>
            </a:xfrm>
            <a:custGeom>
              <a:rect b="b" l="l" r="r" t="t"/>
              <a:pathLst>
                <a:path extrusionOk="0" h="2344" w="6859">
                  <a:moveTo>
                    <a:pt x="3429" y="1"/>
                  </a:moveTo>
                  <a:cubicBezTo>
                    <a:pt x="2478" y="1"/>
                    <a:pt x="1591" y="211"/>
                    <a:pt x="929" y="593"/>
                  </a:cubicBezTo>
                  <a:cubicBezTo>
                    <a:pt x="330" y="940"/>
                    <a:pt x="1" y="1378"/>
                    <a:pt x="1" y="1826"/>
                  </a:cubicBezTo>
                  <a:cubicBezTo>
                    <a:pt x="1" y="2003"/>
                    <a:pt x="51" y="2176"/>
                    <a:pt x="149" y="2343"/>
                  </a:cubicBezTo>
                  <a:cubicBezTo>
                    <a:pt x="300" y="2083"/>
                    <a:pt x="564" y="1839"/>
                    <a:pt x="930" y="1629"/>
                  </a:cubicBezTo>
                  <a:cubicBezTo>
                    <a:pt x="1592" y="1247"/>
                    <a:pt x="2480" y="1035"/>
                    <a:pt x="3430" y="1035"/>
                  </a:cubicBezTo>
                  <a:cubicBezTo>
                    <a:pt x="4380" y="1035"/>
                    <a:pt x="5270" y="1245"/>
                    <a:pt x="5931" y="1629"/>
                  </a:cubicBezTo>
                  <a:cubicBezTo>
                    <a:pt x="6296" y="1839"/>
                    <a:pt x="6561" y="2082"/>
                    <a:pt x="6712" y="2343"/>
                  </a:cubicBezTo>
                  <a:cubicBezTo>
                    <a:pt x="6809" y="2176"/>
                    <a:pt x="6858" y="2003"/>
                    <a:pt x="6858" y="1826"/>
                  </a:cubicBezTo>
                  <a:cubicBezTo>
                    <a:pt x="6858" y="1377"/>
                    <a:pt x="6530" y="939"/>
                    <a:pt x="5929" y="593"/>
                  </a:cubicBezTo>
                  <a:cubicBezTo>
                    <a:pt x="5267" y="211"/>
                    <a:pt x="4379" y="1"/>
                    <a:pt x="342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221"/>
            <p:cNvSpPr/>
            <p:nvPr/>
          </p:nvSpPr>
          <p:spPr>
            <a:xfrm>
              <a:off x="2973550" y="1278225"/>
              <a:ext cx="171475" cy="58600"/>
            </a:xfrm>
            <a:custGeom>
              <a:rect b="b" l="l" r="r" t="t"/>
              <a:pathLst>
                <a:path extrusionOk="0" h="2344" w="6859">
                  <a:moveTo>
                    <a:pt x="3429" y="1"/>
                  </a:moveTo>
                  <a:cubicBezTo>
                    <a:pt x="2478" y="1"/>
                    <a:pt x="1591" y="211"/>
                    <a:pt x="929" y="593"/>
                  </a:cubicBezTo>
                  <a:cubicBezTo>
                    <a:pt x="330" y="940"/>
                    <a:pt x="1" y="1378"/>
                    <a:pt x="1" y="1826"/>
                  </a:cubicBezTo>
                  <a:cubicBezTo>
                    <a:pt x="1" y="2003"/>
                    <a:pt x="51" y="2176"/>
                    <a:pt x="149" y="2343"/>
                  </a:cubicBezTo>
                  <a:cubicBezTo>
                    <a:pt x="300" y="2083"/>
                    <a:pt x="564" y="1839"/>
                    <a:pt x="930" y="1629"/>
                  </a:cubicBezTo>
                  <a:cubicBezTo>
                    <a:pt x="1592" y="1247"/>
                    <a:pt x="2480" y="1035"/>
                    <a:pt x="3430" y="1035"/>
                  </a:cubicBezTo>
                  <a:cubicBezTo>
                    <a:pt x="4380" y="1035"/>
                    <a:pt x="5270" y="1245"/>
                    <a:pt x="5931" y="1629"/>
                  </a:cubicBezTo>
                  <a:cubicBezTo>
                    <a:pt x="6296" y="1839"/>
                    <a:pt x="6561" y="2082"/>
                    <a:pt x="6712" y="2343"/>
                  </a:cubicBezTo>
                  <a:cubicBezTo>
                    <a:pt x="6809" y="2176"/>
                    <a:pt x="6858" y="2003"/>
                    <a:pt x="6858" y="1826"/>
                  </a:cubicBezTo>
                  <a:cubicBezTo>
                    <a:pt x="6858" y="1377"/>
                    <a:pt x="6530" y="939"/>
                    <a:pt x="5929" y="593"/>
                  </a:cubicBezTo>
                  <a:cubicBezTo>
                    <a:pt x="5267" y="211"/>
                    <a:pt x="4379" y="1"/>
                    <a:pt x="3429" y="1"/>
                  </a:cubicBezTo>
                  <a:close/>
                </a:path>
              </a:pathLst>
            </a:custGeom>
            <a:solidFill>
              <a:srgbClr val="674EA7">
                <a:alpha val="458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221"/>
            <p:cNvSpPr/>
            <p:nvPr/>
          </p:nvSpPr>
          <p:spPr>
            <a:xfrm>
              <a:off x="3074925" y="1279075"/>
              <a:ext cx="70100" cy="57775"/>
            </a:xfrm>
            <a:custGeom>
              <a:rect b="b" l="l" r="r" t="t"/>
              <a:pathLst>
                <a:path extrusionOk="0" h="2311" w="2804">
                  <a:moveTo>
                    <a:pt x="0" y="1"/>
                  </a:moveTo>
                  <a:lnTo>
                    <a:pt x="0" y="2"/>
                  </a:lnTo>
                  <a:cubicBezTo>
                    <a:pt x="691" y="92"/>
                    <a:pt x="1630" y="637"/>
                    <a:pt x="1822" y="1140"/>
                  </a:cubicBezTo>
                  <a:cubicBezTo>
                    <a:pt x="1911" y="1371"/>
                    <a:pt x="1819" y="1433"/>
                    <a:pt x="1693" y="1433"/>
                  </a:cubicBezTo>
                  <a:cubicBezTo>
                    <a:pt x="1589" y="1433"/>
                    <a:pt x="1462" y="1390"/>
                    <a:pt x="1396" y="1365"/>
                  </a:cubicBezTo>
                  <a:lnTo>
                    <a:pt x="1396" y="1365"/>
                  </a:lnTo>
                  <a:cubicBezTo>
                    <a:pt x="1566" y="1433"/>
                    <a:pt x="1727" y="1509"/>
                    <a:pt x="1876" y="1596"/>
                  </a:cubicBezTo>
                  <a:cubicBezTo>
                    <a:pt x="2240" y="1807"/>
                    <a:pt x="2506" y="2050"/>
                    <a:pt x="2657" y="2311"/>
                  </a:cubicBezTo>
                  <a:cubicBezTo>
                    <a:pt x="2754" y="2143"/>
                    <a:pt x="2803" y="1970"/>
                    <a:pt x="2803" y="1793"/>
                  </a:cubicBezTo>
                  <a:cubicBezTo>
                    <a:pt x="2803" y="1344"/>
                    <a:pt x="2473" y="906"/>
                    <a:pt x="1874" y="560"/>
                  </a:cubicBezTo>
                  <a:cubicBezTo>
                    <a:pt x="1361" y="264"/>
                    <a:pt x="710" y="72"/>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221"/>
            <p:cNvSpPr/>
            <p:nvPr/>
          </p:nvSpPr>
          <p:spPr>
            <a:xfrm>
              <a:off x="2974300" y="1289975"/>
              <a:ext cx="170000" cy="79525"/>
            </a:xfrm>
            <a:custGeom>
              <a:rect b="b" l="l" r="r" t="t"/>
              <a:pathLst>
                <a:path extrusionOk="0" h="3181" w="6800">
                  <a:moveTo>
                    <a:pt x="3399" y="1"/>
                  </a:moveTo>
                  <a:cubicBezTo>
                    <a:pt x="2448" y="1"/>
                    <a:pt x="1561" y="211"/>
                    <a:pt x="899" y="593"/>
                  </a:cubicBezTo>
                  <a:cubicBezTo>
                    <a:pt x="404" y="877"/>
                    <a:pt x="94" y="1226"/>
                    <a:pt x="0" y="1591"/>
                  </a:cubicBezTo>
                  <a:cubicBezTo>
                    <a:pt x="94" y="1956"/>
                    <a:pt x="404" y="2303"/>
                    <a:pt x="899" y="2589"/>
                  </a:cubicBezTo>
                  <a:cubicBezTo>
                    <a:pt x="1561" y="2971"/>
                    <a:pt x="2448" y="3181"/>
                    <a:pt x="3399" y="3181"/>
                  </a:cubicBezTo>
                  <a:cubicBezTo>
                    <a:pt x="4350" y="3181"/>
                    <a:pt x="5238" y="2971"/>
                    <a:pt x="5901" y="2589"/>
                  </a:cubicBezTo>
                  <a:cubicBezTo>
                    <a:pt x="6395" y="2303"/>
                    <a:pt x="6704" y="1956"/>
                    <a:pt x="6799" y="1591"/>
                  </a:cubicBezTo>
                  <a:cubicBezTo>
                    <a:pt x="6704" y="1226"/>
                    <a:pt x="6395" y="878"/>
                    <a:pt x="5901" y="593"/>
                  </a:cubicBezTo>
                  <a:cubicBezTo>
                    <a:pt x="5238" y="211"/>
                    <a:pt x="4350" y="1"/>
                    <a:pt x="3399" y="1"/>
                  </a:cubicBezTo>
                  <a:close/>
                </a:path>
              </a:pathLst>
            </a:custGeom>
            <a:solidFill>
              <a:srgbClr val="A788D9">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221"/>
            <p:cNvSpPr/>
            <p:nvPr/>
          </p:nvSpPr>
          <p:spPr>
            <a:xfrm>
              <a:off x="2983700" y="1325575"/>
              <a:ext cx="144475" cy="35425"/>
            </a:xfrm>
            <a:custGeom>
              <a:rect b="b" l="l" r="r" t="t"/>
              <a:pathLst>
                <a:path extrusionOk="0" h="1417" w="5779">
                  <a:moveTo>
                    <a:pt x="3" y="0"/>
                  </a:moveTo>
                  <a:cubicBezTo>
                    <a:pt x="0" y="67"/>
                    <a:pt x="15" y="138"/>
                    <a:pt x="39" y="203"/>
                  </a:cubicBezTo>
                  <a:cubicBezTo>
                    <a:pt x="61" y="269"/>
                    <a:pt x="96" y="331"/>
                    <a:pt x="135" y="389"/>
                  </a:cubicBezTo>
                  <a:cubicBezTo>
                    <a:pt x="174" y="448"/>
                    <a:pt x="219" y="501"/>
                    <a:pt x="268" y="552"/>
                  </a:cubicBezTo>
                  <a:cubicBezTo>
                    <a:pt x="317" y="603"/>
                    <a:pt x="370" y="649"/>
                    <a:pt x="425" y="692"/>
                  </a:cubicBezTo>
                  <a:cubicBezTo>
                    <a:pt x="644" y="867"/>
                    <a:pt x="895" y="992"/>
                    <a:pt x="1152" y="1093"/>
                  </a:cubicBezTo>
                  <a:cubicBezTo>
                    <a:pt x="1410" y="1192"/>
                    <a:pt x="1676" y="1261"/>
                    <a:pt x="1946" y="1313"/>
                  </a:cubicBezTo>
                  <a:cubicBezTo>
                    <a:pt x="2214" y="1364"/>
                    <a:pt x="2487" y="1395"/>
                    <a:pt x="2760" y="1410"/>
                  </a:cubicBezTo>
                  <a:cubicBezTo>
                    <a:pt x="2849" y="1414"/>
                    <a:pt x="2938" y="1416"/>
                    <a:pt x="3026" y="1416"/>
                  </a:cubicBezTo>
                  <a:cubicBezTo>
                    <a:pt x="3486" y="1416"/>
                    <a:pt x="3946" y="1359"/>
                    <a:pt x="4390" y="1237"/>
                  </a:cubicBezTo>
                  <a:cubicBezTo>
                    <a:pt x="4655" y="1162"/>
                    <a:pt x="4913" y="1064"/>
                    <a:pt x="5154" y="931"/>
                  </a:cubicBezTo>
                  <a:cubicBezTo>
                    <a:pt x="5274" y="864"/>
                    <a:pt x="5391" y="789"/>
                    <a:pt x="5497" y="702"/>
                  </a:cubicBezTo>
                  <a:cubicBezTo>
                    <a:pt x="5525" y="682"/>
                    <a:pt x="5549" y="657"/>
                    <a:pt x="5575" y="635"/>
                  </a:cubicBezTo>
                  <a:cubicBezTo>
                    <a:pt x="5599" y="611"/>
                    <a:pt x="5625" y="589"/>
                    <a:pt x="5649" y="564"/>
                  </a:cubicBezTo>
                  <a:cubicBezTo>
                    <a:pt x="5696" y="512"/>
                    <a:pt x="5740" y="460"/>
                    <a:pt x="5778" y="403"/>
                  </a:cubicBezTo>
                  <a:lnTo>
                    <a:pt x="5778" y="403"/>
                  </a:lnTo>
                  <a:cubicBezTo>
                    <a:pt x="5566" y="569"/>
                    <a:pt x="5325" y="675"/>
                    <a:pt x="5079" y="758"/>
                  </a:cubicBezTo>
                  <a:cubicBezTo>
                    <a:pt x="4832" y="841"/>
                    <a:pt x="4580" y="900"/>
                    <a:pt x="4325" y="944"/>
                  </a:cubicBezTo>
                  <a:cubicBezTo>
                    <a:pt x="3930" y="1010"/>
                    <a:pt x="3530" y="1039"/>
                    <a:pt x="3129" y="1039"/>
                  </a:cubicBezTo>
                  <a:cubicBezTo>
                    <a:pt x="3013" y="1039"/>
                    <a:pt x="2896" y="1037"/>
                    <a:pt x="2779" y="1032"/>
                  </a:cubicBezTo>
                  <a:cubicBezTo>
                    <a:pt x="2521" y="1020"/>
                    <a:pt x="2260" y="997"/>
                    <a:pt x="2004" y="962"/>
                  </a:cubicBezTo>
                  <a:cubicBezTo>
                    <a:pt x="1747" y="925"/>
                    <a:pt x="1493" y="879"/>
                    <a:pt x="1243" y="812"/>
                  </a:cubicBezTo>
                  <a:cubicBezTo>
                    <a:pt x="995" y="747"/>
                    <a:pt x="751" y="661"/>
                    <a:pt x="526" y="540"/>
                  </a:cubicBezTo>
                  <a:cubicBezTo>
                    <a:pt x="469" y="510"/>
                    <a:pt x="415" y="476"/>
                    <a:pt x="364" y="440"/>
                  </a:cubicBezTo>
                  <a:cubicBezTo>
                    <a:pt x="310" y="404"/>
                    <a:pt x="262" y="365"/>
                    <a:pt x="214" y="321"/>
                  </a:cubicBezTo>
                  <a:cubicBezTo>
                    <a:pt x="168" y="278"/>
                    <a:pt x="125" y="231"/>
                    <a:pt x="89" y="177"/>
                  </a:cubicBezTo>
                  <a:cubicBezTo>
                    <a:pt x="51" y="124"/>
                    <a:pt x="23" y="65"/>
                    <a:pt x="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221"/>
            <p:cNvSpPr/>
            <p:nvPr/>
          </p:nvSpPr>
          <p:spPr>
            <a:xfrm>
              <a:off x="2961825" y="1368725"/>
              <a:ext cx="31900" cy="27175"/>
            </a:xfrm>
            <a:custGeom>
              <a:rect b="b" l="l" r="r" t="t"/>
              <a:pathLst>
                <a:path extrusionOk="0" h="1087" w="1276">
                  <a:moveTo>
                    <a:pt x="922" y="1"/>
                  </a:moveTo>
                  <a:cubicBezTo>
                    <a:pt x="898" y="1"/>
                    <a:pt x="876" y="6"/>
                    <a:pt x="858" y="17"/>
                  </a:cubicBezTo>
                  <a:lnTo>
                    <a:pt x="74" y="464"/>
                  </a:lnTo>
                  <a:lnTo>
                    <a:pt x="73" y="464"/>
                  </a:lnTo>
                  <a:cubicBezTo>
                    <a:pt x="30" y="490"/>
                    <a:pt x="1" y="545"/>
                    <a:pt x="1" y="623"/>
                  </a:cubicBezTo>
                  <a:cubicBezTo>
                    <a:pt x="1" y="781"/>
                    <a:pt x="109" y="972"/>
                    <a:pt x="247" y="1052"/>
                  </a:cubicBezTo>
                  <a:cubicBezTo>
                    <a:pt x="287" y="1075"/>
                    <a:pt x="324" y="1087"/>
                    <a:pt x="357" y="1087"/>
                  </a:cubicBezTo>
                  <a:cubicBezTo>
                    <a:pt x="380" y="1087"/>
                    <a:pt x="402" y="1081"/>
                    <a:pt x="420" y="1070"/>
                  </a:cubicBezTo>
                  <a:lnTo>
                    <a:pt x="1204" y="622"/>
                  </a:lnTo>
                  <a:cubicBezTo>
                    <a:pt x="1248" y="597"/>
                    <a:pt x="1276" y="544"/>
                    <a:pt x="1276" y="463"/>
                  </a:cubicBezTo>
                  <a:cubicBezTo>
                    <a:pt x="1276" y="306"/>
                    <a:pt x="1168" y="115"/>
                    <a:pt x="1031" y="35"/>
                  </a:cubicBezTo>
                  <a:cubicBezTo>
                    <a:pt x="992" y="11"/>
                    <a:pt x="955" y="1"/>
                    <a:pt x="92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221"/>
            <p:cNvSpPr/>
            <p:nvPr/>
          </p:nvSpPr>
          <p:spPr>
            <a:xfrm>
              <a:off x="2964525" y="1375675"/>
              <a:ext cx="29200" cy="20250"/>
            </a:xfrm>
            <a:custGeom>
              <a:rect b="b" l="l" r="r" t="t"/>
              <a:pathLst>
                <a:path extrusionOk="0" h="810" w="1168">
                  <a:moveTo>
                    <a:pt x="1127" y="0"/>
                  </a:moveTo>
                  <a:lnTo>
                    <a:pt x="0" y="646"/>
                  </a:lnTo>
                  <a:cubicBezTo>
                    <a:pt x="38" y="699"/>
                    <a:pt x="87" y="745"/>
                    <a:pt x="136" y="775"/>
                  </a:cubicBezTo>
                  <a:cubicBezTo>
                    <a:pt x="177" y="798"/>
                    <a:pt x="214" y="810"/>
                    <a:pt x="248" y="810"/>
                  </a:cubicBezTo>
                  <a:cubicBezTo>
                    <a:pt x="271" y="810"/>
                    <a:pt x="292" y="804"/>
                    <a:pt x="311" y="793"/>
                  </a:cubicBezTo>
                  <a:lnTo>
                    <a:pt x="1095" y="345"/>
                  </a:lnTo>
                  <a:cubicBezTo>
                    <a:pt x="1140" y="319"/>
                    <a:pt x="1168" y="266"/>
                    <a:pt x="1168" y="185"/>
                  </a:cubicBezTo>
                  <a:cubicBezTo>
                    <a:pt x="1168" y="126"/>
                    <a:pt x="1152" y="61"/>
                    <a:pt x="11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221"/>
            <p:cNvSpPr/>
            <p:nvPr/>
          </p:nvSpPr>
          <p:spPr>
            <a:xfrm>
              <a:off x="2882100" y="1378675"/>
              <a:ext cx="90475" cy="65025"/>
            </a:xfrm>
            <a:custGeom>
              <a:rect b="b" l="l" r="r" t="t"/>
              <a:pathLst>
                <a:path extrusionOk="0" h="2601" w="3619">
                  <a:moveTo>
                    <a:pt x="3121" y="1"/>
                  </a:moveTo>
                  <a:cubicBezTo>
                    <a:pt x="3089" y="1"/>
                    <a:pt x="3059" y="8"/>
                    <a:pt x="3034" y="22"/>
                  </a:cubicBezTo>
                  <a:lnTo>
                    <a:pt x="3030" y="23"/>
                  </a:lnTo>
                  <a:lnTo>
                    <a:pt x="339" y="1393"/>
                  </a:lnTo>
                  <a:cubicBezTo>
                    <a:pt x="339" y="1395"/>
                    <a:pt x="338" y="1395"/>
                    <a:pt x="338" y="1395"/>
                  </a:cubicBezTo>
                  <a:cubicBezTo>
                    <a:pt x="138" y="1503"/>
                    <a:pt x="3" y="1715"/>
                    <a:pt x="0" y="1960"/>
                  </a:cubicBezTo>
                  <a:cubicBezTo>
                    <a:pt x="0" y="2314"/>
                    <a:pt x="288" y="2601"/>
                    <a:pt x="643" y="2601"/>
                  </a:cubicBezTo>
                  <a:cubicBezTo>
                    <a:pt x="768" y="2601"/>
                    <a:pt x="883" y="2565"/>
                    <a:pt x="983" y="2503"/>
                  </a:cubicBezTo>
                  <a:lnTo>
                    <a:pt x="3514" y="875"/>
                  </a:lnTo>
                  <a:cubicBezTo>
                    <a:pt x="3577" y="839"/>
                    <a:pt x="3617" y="761"/>
                    <a:pt x="3617" y="650"/>
                  </a:cubicBezTo>
                  <a:cubicBezTo>
                    <a:pt x="3618" y="430"/>
                    <a:pt x="3464" y="159"/>
                    <a:pt x="3273" y="49"/>
                  </a:cubicBezTo>
                  <a:cubicBezTo>
                    <a:pt x="3219" y="16"/>
                    <a:pt x="3167" y="1"/>
                    <a:pt x="31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221"/>
            <p:cNvSpPr/>
            <p:nvPr/>
          </p:nvSpPr>
          <p:spPr>
            <a:xfrm>
              <a:off x="2882200" y="1390600"/>
              <a:ext cx="90375" cy="53075"/>
            </a:xfrm>
            <a:custGeom>
              <a:rect b="b" l="l" r="r" t="t"/>
              <a:pathLst>
                <a:path extrusionOk="0" h="2123" w="3615">
                  <a:moveTo>
                    <a:pt x="3587" y="0"/>
                  </a:moveTo>
                  <a:cubicBezTo>
                    <a:pt x="2861" y="419"/>
                    <a:pt x="1264" y="1428"/>
                    <a:pt x="830" y="1671"/>
                  </a:cubicBezTo>
                  <a:cubicBezTo>
                    <a:pt x="682" y="1753"/>
                    <a:pt x="544" y="1787"/>
                    <a:pt x="425" y="1787"/>
                  </a:cubicBezTo>
                  <a:cubicBezTo>
                    <a:pt x="195" y="1787"/>
                    <a:pt x="33" y="1662"/>
                    <a:pt x="1" y="1523"/>
                  </a:cubicBezTo>
                  <a:lnTo>
                    <a:pt x="1" y="1523"/>
                  </a:lnTo>
                  <a:cubicBezTo>
                    <a:pt x="22" y="1858"/>
                    <a:pt x="300" y="2123"/>
                    <a:pt x="641" y="2123"/>
                  </a:cubicBezTo>
                  <a:cubicBezTo>
                    <a:pt x="766" y="2123"/>
                    <a:pt x="882" y="2087"/>
                    <a:pt x="981" y="2025"/>
                  </a:cubicBezTo>
                  <a:lnTo>
                    <a:pt x="3512" y="397"/>
                  </a:lnTo>
                  <a:cubicBezTo>
                    <a:pt x="3574" y="361"/>
                    <a:pt x="3614" y="283"/>
                    <a:pt x="3614" y="172"/>
                  </a:cubicBezTo>
                  <a:cubicBezTo>
                    <a:pt x="3614" y="116"/>
                    <a:pt x="3604" y="58"/>
                    <a:pt x="358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221"/>
            <p:cNvSpPr/>
            <p:nvPr/>
          </p:nvSpPr>
          <p:spPr>
            <a:xfrm>
              <a:off x="2952025" y="1378650"/>
              <a:ext cx="20625" cy="25450"/>
            </a:xfrm>
            <a:custGeom>
              <a:rect b="b" l="l" r="r" t="t"/>
              <a:pathLst>
                <a:path extrusionOk="0" h="1018" w="825">
                  <a:moveTo>
                    <a:pt x="8" y="139"/>
                  </a:moveTo>
                  <a:cubicBezTo>
                    <a:pt x="5" y="140"/>
                    <a:pt x="3" y="141"/>
                    <a:pt x="0" y="143"/>
                  </a:cubicBezTo>
                  <a:lnTo>
                    <a:pt x="8" y="139"/>
                  </a:lnTo>
                  <a:close/>
                  <a:moveTo>
                    <a:pt x="324" y="1"/>
                  </a:moveTo>
                  <a:cubicBezTo>
                    <a:pt x="293" y="1"/>
                    <a:pt x="264" y="8"/>
                    <a:pt x="239" y="21"/>
                  </a:cubicBezTo>
                  <a:lnTo>
                    <a:pt x="8" y="139"/>
                  </a:lnTo>
                  <a:lnTo>
                    <a:pt x="8" y="139"/>
                  </a:lnTo>
                  <a:cubicBezTo>
                    <a:pt x="32" y="127"/>
                    <a:pt x="60" y="121"/>
                    <a:pt x="90" y="121"/>
                  </a:cubicBezTo>
                  <a:cubicBezTo>
                    <a:pt x="137" y="121"/>
                    <a:pt x="190" y="136"/>
                    <a:pt x="247" y="169"/>
                  </a:cubicBezTo>
                  <a:cubicBezTo>
                    <a:pt x="443" y="283"/>
                    <a:pt x="600" y="560"/>
                    <a:pt x="599" y="787"/>
                  </a:cubicBezTo>
                  <a:cubicBezTo>
                    <a:pt x="599" y="890"/>
                    <a:pt x="568" y="967"/>
                    <a:pt x="513" y="1007"/>
                  </a:cubicBezTo>
                  <a:lnTo>
                    <a:pt x="513" y="1007"/>
                  </a:lnTo>
                  <a:lnTo>
                    <a:pt x="719" y="875"/>
                  </a:lnTo>
                  <a:cubicBezTo>
                    <a:pt x="783" y="839"/>
                    <a:pt x="821" y="761"/>
                    <a:pt x="822" y="650"/>
                  </a:cubicBezTo>
                  <a:cubicBezTo>
                    <a:pt x="824" y="429"/>
                    <a:pt x="670" y="159"/>
                    <a:pt x="480" y="49"/>
                  </a:cubicBezTo>
                  <a:cubicBezTo>
                    <a:pt x="424" y="16"/>
                    <a:pt x="371" y="1"/>
                    <a:pt x="324" y="1"/>
                  </a:cubicBezTo>
                  <a:close/>
                  <a:moveTo>
                    <a:pt x="513" y="1007"/>
                  </a:moveTo>
                  <a:lnTo>
                    <a:pt x="496" y="1017"/>
                  </a:lnTo>
                  <a:cubicBezTo>
                    <a:pt x="502" y="1014"/>
                    <a:pt x="507" y="1010"/>
                    <a:pt x="513" y="10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221"/>
            <p:cNvSpPr/>
            <p:nvPr/>
          </p:nvSpPr>
          <p:spPr>
            <a:xfrm>
              <a:off x="2964400" y="1390625"/>
              <a:ext cx="8175" cy="13525"/>
            </a:xfrm>
            <a:custGeom>
              <a:rect b="b" l="l" r="r" t="t"/>
              <a:pathLst>
                <a:path extrusionOk="0" h="541" w="327">
                  <a:moveTo>
                    <a:pt x="300" y="0"/>
                  </a:moveTo>
                  <a:cubicBezTo>
                    <a:pt x="232" y="39"/>
                    <a:pt x="157" y="84"/>
                    <a:pt x="75" y="132"/>
                  </a:cubicBezTo>
                  <a:cubicBezTo>
                    <a:pt x="94" y="191"/>
                    <a:pt x="103" y="252"/>
                    <a:pt x="103" y="309"/>
                  </a:cubicBezTo>
                  <a:cubicBezTo>
                    <a:pt x="103" y="413"/>
                    <a:pt x="71" y="490"/>
                    <a:pt x="16" y="530"/>
                  </a:cubicBezTo>
                  <a:lnTo>
                    <a:pt x="16" y="530"/>
                  </a:lnTo>
                  <a:lnTo>
                    <a:pt x="223" y="396"/>
                  </a:lnTo>
                  <a:cubicBezTo>
                    <a:pt x="286" y="360"/>
                    <a:pt x="326" y="282"/>
                    <a:pt x="326" y="171"/>
                  </a:cubicBezTo>
                  <a:cubicBezTo>
                    <a:pt x="326" y="158"/>
                    <a:pt x="326" y="144"/>
                    <a:pt x="325" y="129"/>
                  </a:cubicBezTo>
                  <a:cubicBezTo>
                    <a:pt x="323" y="115"/>
                    <a:pt x="322" y="101"/>
                    <a:pt x="320" y="87"/>
                  </a:cubicBezTo>
                  <a:cubicBezTo>
                    <a:pt x="316" y="58"/>
                    <a:pt x="310" y="29"/>
                    <a:pt x="300" y="0"/>
                  </a:cubicBezTo>
                  <a:close/>
                  <a:moveTo>
                    <a:pt x="16" y="530"/>
                  </a:moveTo>
                  <a:lnTo>
                    <a:pt x="0" y="540"/>
                  </a:lnTo>
                  <a:cubicBezTo>
                    <a:pt x="6" y="537"/>
                    <a:pt x="11" y="534"/>
                    <a:pt x="16" y="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221"/>
            <p:cNvSpPr/>
            <p:nvPr/>
          </p:nvSpPr>
          <p:spPr>
            <a:xfrm>
              <a:off x="2370625" y="1340975"/>
              <a:ext cx="147425" cy="85175"/>
            </a:xfrm>
            <a:custGeom>
              <a:rect b="b" l="l" r="r" t="t"/>
              <a:pathLst>
                <a:path extrusionOk="0" h="3407" w="5897">
                  <a:moveTo>
                    <a:pt x="2949" y="1"/>
                  </a:moveTo>
                  <a:cubicBezTo>
                    <a:pt x="2195" y="1"/>
                    <a:pt x="1441" y="167"/>
                    <a:pt x="865" y="499"/>
                  </a:cubicBezTo>
                  <a:cubicBezTo>
                    <a:pt x="536" y="689"/>
                    <a:pt x="302" y="912"/>
                    <a:pt x="160" y="1151"/>
                  </a:cubicBezTo>
                  <a:lnTo>
                    <a:pt x="1" y="1151"/>
                  </a:lnTo>
                  <a:lnTo>
                    <a:pt x="1" y="1754"/>
                  </a:lnTo>
                  <a:lnTo>
                    <a:pt x="4" y="1754"/>
                  </a:lnTo>
                  <a:cubicBezTo>
                    <a:pt x="25" y="2172"/>
                    <a:pt x="311" y="2588"/>
                    <a:pt x="864" y="2908"/>
                  </a:cubicBezTo>
                  <a:cubicBezTo>
                    <a:pt x="1440" y="3240"/>
                    <a:pt x="2194" y="3406"/>
                    <a:pt x="2949" y="3406"/>
                  </a:cubicBezTo>
                  <a:cubicBezTo>
                    <a:pt x="3703" y="3406"/>
                    <a:pt x="4458" y="3240"/>
                    <a:pt x="5033" y="2908"/>
                  </a:cubicBezTo>
                  <a:cubicBezTo>
                    <a:pt x="5587" y="2588"/>
                    <a:pt x="5876" y="2173"/>
                    <a:pt x="5896" y="1754"/>
                  </a:cubicBezTo>
                  <a:lnTo>
                    <a:pt x="5896" y="1151"/>
                  </a:lnTo>
                  <a:lnTo>
                    <a:pt x="5738" y="1151"/>
                  </a:lnTo>
                  <a:cubicBezTo>
                    <a:pt x="5597" y="913"/>
                    <a:pt x="5363" y="689"/>
                    <a:pt x="5033" y="499"/>
                  </a:cubicBezTo>
                  <a:cubicBezTo>
                    <a:pt x="4458" y="167"/>
                    <a:pt x="3703" y="1"/>
                    <a:pt x="294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221"/>
            <p:cNvSpPr/>
            <p:nvPr/>
          </p:nvSpPr>
          <p:spPr>
            <a:xfrm>
              <a:off x="2370625" y="1340975"/>
              <a:ext cx="147425" cy="85175"/>
            </a:xfrm>
            <a:custGeom>
              <a:rect b="b" l="l" r="r" t="t"/>
              <a:pathLst>
                <a:path extrusionOk="0" h="3407" w="5897">
                  <a:moveTo>
                    <a:pt x="2949" y="1"/>
                  </a:moveTo>
                  <a:cubicBezTo>
                    <a:pt x="2195" y="1"/>
                    <a:pt x="1441" y="167"/>
                    <a:pt x="865" y="499"/>
                  </a:cubicBezTo>
                  <a:cubicBezTo>
                    <a:pt x="536" y="689"/>
                    <a:pt x="302" y="912"/>
                    <a:pt x="160" y="1151"/>
                  </a:cubicBezTo>
                  <a:lnTo>
                    <a:pt x="1" y="1151"/>
                  </a:lnTo>
                  <a:lnTo>
                    <a:pt x="1" y="1754"/>
                  </a:lnTo>
                  <a:lnTo>
                    <a:pt x="4" y="1754"/>
                  </a:lnTo>
                  <a:cubicBezTo>
                    <a:pt x="25" y="2172"/>
                    <a:pt x="311" y="2588"/>
                    <a:pt x="864" y="2908"/>
                  </a:cubicBezTo>
                  <a:cubicBezTo>
                    <a:pt x="1440" y="3240"/>
                    <a:pt x="2194" y="3406"/>
                    <a:pt x="2949" y="3406"/>
                  </a:cubicBezTo>
                  <a:cubicBezTo>
                    <a:pt x="3703" y="3406"/>
                    <a:pt x="4458" y="3240"/>
                    <a:pt x="5033" y="2908"/>
                  </a:cubicBezTo>
                  <a:cubicBezTo>
                    <a:pt x="5587" y="2588"/>
                    <a:pt x="5876" y="2173"/>
                    <a:pt x="5896" y="1754"/>
                  </a:cubicBezTo>
                  <a:lnTo>
                    <a:pt x="5896" y="1151"/>
                  </a:lnTo>
                  <a:lnTo>
                    <a:pt x="5738" y="1151"/>
                  </a:lnTo>
                  <a:cubicBezTo>
                    <a:pt x="5597" y="913"/>
                    <a:pt x="5363" y="689"/>
                    <a:pt x="5033" y="499"/>
                  </a:cubicBezTo>
                  <a:cubicBezTo>
                    <a:pt x="4458" y="167"/>
                    <a:pt x="3703" y="1"/>
                    <a:pt x="29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221"/>
            <p:cNvSpPr/>
            <p:nvPr/>
          </p:nvSpPr>
          <p:spPr>
            <a:xfrm>
              <a:off x="2370625" y="1341000"/>
              <a:ext cx="73725" cy="85125"/>
            </a:xfrm>
            <a:custGeom>
              <a:rect b="b" l="l" r="r" t="t"/>
              <a:pathLst>
                <a:path extrusionOk="0" h="3405" w="2949">
                  <a:moveTo>
                    <a:pt x="2949" y="1"/>
                  </a:moveTo>
                  <a:cubicBezTo>
                    <a:pt x="2194" y="1"/>
                    <a:pt x="1440" y="167"/>
                    <a:pt x="865" y="498"/>
                  </a:cubicBezTo>
                  <a:cubicBezTo>
                    <a:pt x="536" y="688"/>
                    <a:pt x="302" y="911"/>
                    <a:pt x="160" y="1150"/>
                  </a:cubicBezTo>
                  <a:lnTo>
                    <a:pt x="1" y="1150"/>
                  </a:lnTo>
                  <a:lnTo>
                    <a:pt x="1" y="1753"/>
                  </a:lnTo>
                  <a:lnTo>
                    <a:pt x="4" y="1753"/>
                  </a:lnTo>
                  <a:cubicBezTo>
                    <a:pt x="25" y="2171"/>
                    <a:pt x="311" y="2586"/>
                    <a:pt x="864" y="2906"/>
                  </a:cubicBezTo>
                  <a:cubicBezTo>
                    <a:pt x="1440" y="3240"/>
                    <a:pt x="2195" y="3405"/>
                    <a:pt x="2949" y="3405"/>
                  </a:cubicBezTo>
                  <a:lnTo>
                    <a:pt x="29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221"/>
            <p:cNvSpPr/>
            <p:nvPr/>
          </p:nvSpPr>
          <p:spPr>
            <a:xfrm>
              <a:off x="2370625" y="1347900"/>
              <a:ext cx="33525" cy="71325"/>
            </a:xfrm>
            <a:custGeom>
              <a:rect b="b" l="l" r="r" t="t"/>
              <a:pathLst>
                <a:path extrusionOk="0" h="2853" w="1341">
                  <a:moveTo>
                    <a:pt x="1339" y="0"/>
                  </a:moveTo>
                  <a:lnTo>
                    <a:pt x="1339" y="1"/>
                  </a:lnTo>
                  <a:lnTo>
                    <a:pt x="1339" y="1"/>
                  </a:lnTo>
                  <a:cubicBezTo>
                    <a:pt x="1339" y="1"/>
                    <a:pt x="1340" y="1"/>
                    <a:pt x="1340" y="0"/>
                  </a:cubicBezTo>
                  <a:close/>
                  <a:moveTo>
                    <a:pt x="1339" y="1"/>
                  </a:moveTo>
                  <a:lnTo>
                    <a:pt x="1339" y="1"/>
                  </a:lnTo>
                  <a:cubicBezTo>
                    <a:pt x="1171" y="64"/>
                    <a:pt x="1012" y="138"/>
                    <a:pt x="865" y="222"/>
                  </a:cubicBezTo>
                  <a:cubicBezTo>
                    <a:pt x="536" y="412"/>
                    <a:pt x="302" y="635"/>
                    <a:pt x="160" y="874"/>
                  </a:cubicBezTo>
                  <a:lnTo>
                    <a:pt x="1" y="874"/>
                  </a:lnTo>
                  <a:lnTo>
                    <a:pt x="1" y="1477"/>
                  </a:lnTo>
                  <a:lnTo>
                    <a:pt x="4" y="1477"/>
                  </a:lnTo>
                  <a:cubicBezTo>
                    <a:pt x="25" y="1895"/>
                    <a:pt x="311" y="2310"/>
                    <a:pt x="864" y="2630"/>
                  </a:cubicBezTo>
                  <a:cubicBezTo>
                    <a:pt x="1012" y="2716"/>
                    <a:pt x="1172" y="2789"/>
                    <a:pt x="1339" y="2852"/>
                  </a:cubicBezTo>
                  <a:lnTo>
                    <a:pt x="1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221"/>
            <p:cNvSpPr/>
            <p:nvPr/>
          </p:nvSpPr>
          <p:spPr>
            <a:xfrm>
              <a:off x="2484600" y="1347900"/>
              <a:ext cx="33500" cy="71325"/>
            </a:xfrm>
            <a:custGeom>
              <a:rect b="b" l="l" r="r" t="t"/>
              <a:pathLst>
                <a:path extrusionOk="0" h="2853" w="1340">
                  <a:moveTo>
                    <a:pt x="0" y="0"/>
                  </a:moveTo>
                  <a:lnTo>
                    <a:pt x="0" y="2852"/>
                  </a:lnTo>
                  <a:cubicBezTo>
                    <a:pt x="169" y="2789"/>
                    <a:pt x="329" y="2716"/>
                    <a:pt x="475" y="2630"/>
                  </a:cubicBezTo>
                  <a:cubicBezTo>
                    <a:pt x="1030" y="2310"/>
                    <a:pt x="1319" y="1895"/>
                    <a:pt x="1339" y="1477"/>
                  </a:cubicBezTo>
                  <a:lnTo>
                    <a:pt x="1339" y="874"/>
                  </a:lnTo>
                  <a:lnTo>
                    <a:pt x="1180" y="874"/>
                  </a:lnTo>
                  <a:cubicBezTo>
                    <a:pt x="1038" y="635"/>
                    <a:pt x="805" y="412"/>
                    <a:pt x="475" y="222"/>
                  </a:cubicBezTo>
                  <a:cubicBezTo>
                    <a:pt x="328" y="138"/>
                    <a:pt x="16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221"/>
            <p:cNvSpPr/>
            <p:nvPr/>
          </p:nvSpPr>
          <p:spPr>
            <a:xfrm>
              <a:off x="2363475" y="1327225"/>
              <a:ext cx="161800" cy="85100"/>
            </a:xfrm>
            <a:custGeom>
              <a:rect b="b" l="l" r="r" t="t"/>
              <a:pathLst>
                <a:path extrusionOk="0" h="3404" w="6472">
                  <a:moveTo>
                    <a:pt x="3236" y="0"/>
                  </a:moveTo>
                  <a:cubicBezTo>
                    <a:pt x="2482" y="0"/>
                    <a:pt x="1728" y="166"/>
                    <a:pt x="1152" y="498"/>
                  </a:cubicBezTo>
                  <a:cubicBezTo>
                    <a:pt x="1" y="1163"/>
                    <a:pt x="1" y="2241"/>
                    <a:pt x="1152" y="2906"/>
                  </a:cubicBezTo>
                  <a:cubicBezTo>
                    <a:pt x="1728" y="3238"/>
                    <a:pt x="2482" y="3404"/>
                    <a:pt x="3236" y="3404"/>
                  </a:cubicBezTo>
                  <a:cubicBezTo>
                    <a:pt x="3990" y="3404"/>
                    <a:pt x="4745" y="3238"/>
                    <a:pt x="5320" y="2906"/>
                  </a:cubicBezTo>
                  <a:cubicBezTo>
                    <a:pt x="6471" y="2241"/>
                    <a:pt x="6471" y="1163"/>
                    <a:pt x="5320" y="498"/>
                  </a:cubicBezTo>
                  <a:cubicBezTo>
                    <a:pt x="4745" y="166"/>
                    <a:pt x="3990" y="0"/>
                    <a:pt x="3236"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221"/>
            <p:cNvSpPr/>
            <p:nvPr/>
          </p:nvSpPr>
          <p:spPr>
            <a:xfrm>
              <a:off x="2363475" y="1327225"/>
              <a:ext cx="161800" cy="85100"/>
            </a:xfrm>
            <a:custGeom>
              <a:rect b="b" l="l" r="r" t="t"/>
              <a:pathLst>
                <a:path extrusionOk="0" h="3404" w="6472">
                  <a:moveTo>
                    <a:pt x="3236" y="0"/>
                  </a:moveTo>
                  <a:cubicBezTo>
                    <a:pt x="2482" y="0"/>
                    <a:pt x="1728" y="166"/>
                    <a:pt x="1152" y="498"/>
                  </a:cubicBezTo>
                  <a:cubicBezTo>
                    <a:pt x="1" y="1163"/>
                    <a:pt x="1" y="2241"/>
                    <a:pt x="1152" y="2906"/>
                  </a:cubicBezTo>
                  <a:cubicBezTo>
                    <a:pt x="1728" y="3238"/>
                    <a:pt x="2482" y="3404"/>
                    <a:pt x="3236" y="3404"/>
                  </a:cubicBezTo>
                  <a:cubicBezTo>
                    <a:pt x="3990" y="3404"/>
                    <a:pt x="4745" y="3238"/>
                    <a:pt x="5320" y="2906"/>
                  </a:cubicBezTo>
                  <a:cubicBezTo>
                    <a:pt x="6471" y="2241"/>
                    <a:pt x="6471" y="1163"/>
                    <a:pt x="5320" y="498"/>
                  </a:cubicBezTo>
                  <a:cubicBezTo>
                    <a:pt x="4745" y="166"/>
                    <a:pt x="3990"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221"/>
            <p:cNvSpPr/>
            <p:nvPr/>
          </p:nvSpPr>
          <p:spPr>
            <a:xfrm>
              <a:off x="2395425" y="1343450"/>
              <a:ext cx="97850" cy="52650"/>
            </a:xfrm>
            <a:custGeom>
              <a:rect b="b" l="l" r="r" t="t"/>
              <a:pathLst>
                <a:path extrusionOk="0" h="2106" w="3914">
                  <a:moveTo>
                    <a:pt x="1957" y="1"/>
                  </a:moveTo>
                  <a:cubicBezTo>
                    <a:pt x="1446" y="1"/>
                    <a:pt x="964" y="104"/>
                    <a:pt x="599" y="290"/>
                  </a:cubicBezTo>
                  <a:cubicBezTo>
                    <a:pt x="214" y="487"/>
                    <a:pt x="0" y="758"/>
                    <a:pt x="0" y="1052"/>
                  </a:cubicBezTo>
                  <a:cubicBezTo>
                    <a:pt x="0" y="1346"/>
                    <a:pt x="214" y="1618"/>
                    <a:pt x="599" y="1815"/>
                  </a:cubicBezTo>
                  <a:cubicBezTo>
                    <a:pt x="963" y="2002"/>
                    <a:pt x="1446" y="2105"/>
                    <a:pt x="1957" y="2105"/>
                  </a:cubicBezTo>
                  <a:cubicBezTo>
                    <a:pt x="2468" y="2105"/>
                    <a:pt x="2950" y="2002"/>
                    <a:pt x="3314" y="1815"/>
                  </a:cubicBezTo>
                  <a:cubicBezTo>
                    <a:pt x="3701" y="1618"/>
                    <a:pt x="3912" y="1346"/>
                    <a:pt x="3912" y="1052"/>
                  </a:cubicBezTo>
                  <a:cubicBezTo>
                    <a:pt x="3913" y="758"/>
                    <a:pt x="3701" y="487"/>
                    <a:pt x="3314" y="290"/>
                  </a:cubicBezTo>
                  <a:cubicBezTo>
                    <a:pt x="2950" y="102"/>
                    <a:pt x="2468" y="1"/>
                    <a:pt x="195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221"/>
            <p:cNvSpPr/>
            <p:nvPr/>
          </p:nvSpPr>
          <p:spPr>
            <a:xfrm>
              <a:off x="2395425" y="1343450"/>
              <a:ext cx="97850" cy="52650"/>
            </a:xfrm>
            <a:custGeom>
              <a:rect b="b" l="l" r="r" t="t"/>
              <a:pathLst>
                <a:path extrusionOk="0" h="2106" w="3914">
                  <a:moveTo>
                    <a:pt x="1957" y="1"/>
                  </a:moveTo>
                  <a:cubicBezTo>
                    <a:pt x="1446" y="1"/>
                    <a:pt x="964" y="104"/>
                    <a:pt x="599" y="290"/>
                  </a:cubicBezTo>
                  <a:cubicBezTo>
                    <a:pt x="214" y="487"/>
                    <a:pt x="0" y="758"/>
                    <a:pt x="0" y="1052"/>
                  </a:cubicBezTo>
                  <a:cubicBezTo>
                    <a:pt x="0" y="1346"/>
                    <a:pt x="214" y="1618"/>
                    <a:pt x="599" y="1815"/>
                  </a:cubicBezTo>
                  <a:cubicBezTo>
                    <a:pt x="963" y="2002"/>
                    <a:pt x="1446" y="2105"/>
                    <a:pt x="1957" y="2105"/>
                  </a:cubicBezTo>
                  <a:cubicBezTo>
                    <a:pt x="2468" y="2105"/>
                    <a:pt x="2950" y="2002"/>
                    <a:pt x="3314" y="1815"/>
                  </a:cubicBezTo>
                  <a:cubicBezTo>
                    <a:pt x="3701" y="1618"/>
                    <a:pt x="3912" y="1346"/>
                    <a:pt x="3912" y="1052"/>
                  </a:cubicBezTo>
                  <a:cubicBezTo>
                    <a:pt x="3913" y="758"/>
                    <a:pt x="3701" y="487"/>
                    <a:pt x="3314" y="290"/>
                  </a:cubicBezTo>
                  <a:cubicBezTo>
                    <a:pt x="2950" y="102"/>
                    <a:pt x="2468" y="1"/>
                    <a:pt x="19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221"/>
            <p:cNvSpPr/>
            <p:nvPr/>
          </p:nvSpPr>
          <p:spPr>
            <a:xfrm>
              <a:off x="2373850" y="1330400"/>
              <a:ext cx="141025" cy="78700"/>
            </a:xfrm>
            <a:custGeom>
              <a:rect b="b" l="l" r="r" t="t"/>
              <a:pathLst>
                <a:path extrusionOk="0" h="3148" w="5641">
                  <a:moveTo>
                    <a:pt x="2820" y="523"/>
                  </a:moveTo>
                  <a:cubicBezTo>
                    <a:pt x="3331" y="523"/>
                    <a:pt x="3813" y="626"/>
                    <a:pt x="4177" y="812"/>
                  </a:cubicBezTo>
                  <a:cubicBezTo>
                    <a:pt x="4564" y="1009"/>
                    <a:pt x="4775" y="1280"/>
                    <a:pt x="4775" y="1574"/>
                  </a:cubicBezTo>
                  <a:cubicBezTo>
                    <a:pt x="4776" y="1868"/>
                    <a:pt x="4564" y="2140"/>
                    <a:pt x="4177" y="2337"/>
                  </a:cubicBezTo>
                  <a:cubicBezTo>
                    <a:pt x="3813" y="2524"/>
                    <a:pt x="3331" y="2627"/>
                    <a:pt x="2820" y="2627"/>
                  </a:cubicBezTo>
                  <a:cubicBezTo>
                    <a:pt x="2309" y="2627"/>
                    <a:pt x="1827" y="2524"/>
                    <a:pt x="1462" y="2337"/>
                  </a:cubicBezTo>
                  <a:cubicBezTo>
                    <a:pt x="1077" y="2140"/>
                    <a:pt x="863" y="1868"/>
                    <a:pt x="863" y="1574"/>
                  </a:cubicBezTo>
                  <a:cubicBezTo>
                    <a:pt x="863" y="1280"/>
                    <a:pt x="1077" y="1009"/>
                    <a:pt x="1462" y="812"/>
                  </a:cubicBezTo>
                  <a:cubicBezTo>
                    <a:pt x="1826" y="624"/>
                    <a:pt x="2309" y="523"/>
                    <a:pt x="2820" y="523"/>
                  </a:cubicBezTo>
                  <a:close/>
                  <a:moveTo>
                    <a:pt x="2820" y="0"/>
                  </a:moveTo>
                  <a:cubicBezTo>
                    <a:pt x="2055" y="0"/>
                    <a:pt x="1337" y="173"/>
                    <a:pt x="800" y="483"/>
                  </a:cubicBezTo>
                  <a:cubicBezTo>
                    <a:pt x="284" y="781"/>
                    <a:pt x="1" y="1168"/>
                    <a:pt x="1" y="1574"/>
                  </a:cubicBezTo>
                  <a:cubicBezTo>
                    <a:pt x="1" y="1981"/>
                    <a:pt x="285" y="2369"/>
                    <a:pt x="800" y="2666"/>
                  </a:cubicBezTo>
                  <a:cubicBezTo>
                    <a:pt x="1338" y="2976"/>
                    <a:pt x="2055" y="3147"/>
                    <a:pt x="2820" y="3147"/>
                  </a:cubicBezTo>
                  <a:cubicBezTo>
                    <a:pt x="3586" y="3147"/>
                    <a:pt x="4303" y="2976"/>
                    <a:pt x="4841" y="2666"/>
                  </a:cubicBezTo>
                  <a:cubicBezTo>
                    <a:pt x="5355" y="2368"/>
                    <a:pt x="5639" y="1981"/>
                    <a:pt x="5639" y="1574"/>
                  </a:cubicBezTo>
                  <a:cubicBezTo>
                    <a:pt x="5640" y="1168"/>
                    <a:pt x="5356" y="779"/>
                    <a:pt x="4841" y="483"/>
                  </a:cubicBezTo>
                  <a:cubicBezTo>
                    <a:pt x="4303" y="172"/>
                    <a:pt x="3585" y="0"/>
                    <a:pt x="282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221"/>
            <p:cNvSpPr/>
            <p:nvPr/>
          </p:nvSpPr>
          <p:spPr>
            <a:xfrm>
              <a:off x="2373850" y="1330400"/>
              <a:ext cx="141025" cy="78700"/>
            </a:xfrm>
            <a:custGeom>
              <a:rect b="b" l="l" r="r" t="t"/>
              <a:pathLst>
                <a:path extrusionOk="0" h="3148" w="5641">
                  <a:moveTo>
                    <a:pt x="2820" y="523"/>
                  </a:moveTo>
                  <a:cubicBezTo>
                    <a:pt x="3331" y="523"/>
                    <a:pt x="3813" y="626"/>
                    <a:pt x="4177" y="812"/>
                  </a:cubicBezTo>
                  <a:cubicBezTo>
                    <a:pt x="4564" y="1009"/>
                    <a:pt x="4775" y="1280"/>
                    <a:pt x="4775" y="1574"/>
                  </a:cubicBezTo>
                  <a:cubicBezTo>
                    <a:pt x="4776" y="1868"/>
                    <a:pt x="4564" y="2140"/>
                    <a:pt x="4177" y="2337"/>
                  </a:cubicBezTo>
                  <a:cubicBezTo>
                    <a:pt x="3813" y="2524"/>
                    <a:pt x="3331" y="2627"/>
                    <a:pt x="2820" y="2627"/>
                  </a:cubicBezTo>
                  <a:cubicBezTo>
                    <a:pt x="2309" y="2627"/>
                    <a:pt x="1827" y="2524"/>
                    <a:pt x="1462" y="2337"/>
                  </a:cubicBezTo>
                  <a:cubicBezTo>
                    <a:pt x="1077" y="2140"/>
                    <a:pt x="863" y="1868"/>
                    <a:pt x="863" y="1574"/>
                  </a:cubicBezTo>
                  <a:cubicBezTo>
                    <a:pt x="863" y="1280"/>
                    <a:pt x="1077" y="1009"/>
                    <a:pt x="1462" y="812"/>
                  </a:cubicBezTo>
                  <a:cubicBezTo>
                    <a:pt x="1826" y="624"/>
                    <a:pt x="2309" y="523"/>
                    <a:pt x="2820" y="523"/>
                  </a:cubicBezTo>
                  <a:close/>
                  <a:moveTo>
                    <a:pt x="2820" y="0"/>
                  </a:moveTo>
                  <a:cubicBezTo>
                    <a:pt x="2055" y="0"/>
                    <a:pt x="1337" y="173"/>
                    <a:pt x="800" y="483"/>
                  </a:cubicBezTo>
                  <a:cubicBezTo>
                    <a:pt x="284" y="781"/>
                    <a:pt x="1" y="1168"/>
                    <a:pt x="1" y="1574"/>
                  </a:cubicBezTo>
                  <a:cubicBezTo>
                    <a:pt x="1" y="1981"/>
                    <a:pt x="285" y="2369"/>
                    <a:pt x="800" y="2666"/>
                  </a:cubicBezTo>
                  <a:cubicBezTo>
                    <a:pt x="1338" y="2976"/>
                    <a:pt x="2055" y="3147"/>
                    <a:pt x="2820" y="3147"/>
                  </a:cubicBezTo>
                  <a:cubicBezTo>
                    <a:pt x="3586" y="3147"/>
                    <a:pt x="4303" y="2976"/>
                    <a:pt x="4841" y="2666"/>
                  </a:cubicBezTo>
                  <a:cubicBezTo>
                    <a:pt x="5355" y="2368"/>
                    <a:pt x="5639" y="1981"/>
                    <a:pt x="5639" y="1574"/>
                  </a:cubicBezTo>
                  <a:cubicBezTo>
                    <a:pt x="5640" y="1168"/>
                    <a:pt x="5356" y="779"/>
                    <a:pt x="4841" y="483"/>
                  </a:cubicBezTo>
                  <a:cubicBezTo>
                    <a:pt x="4303" y="172"/>
                    <a:pt x="3585" y="0"/>
                    <a:pt x="2820" y="0"/>
                  </a:cubicBezTo>
                  <a:close/>
                </a:path>
              </a:pathLst>
            </a:custGeom>
            <a:solidFill>
              <a:srgbClr val="A788D9">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221"/>
            <p:cNvSpPr/>
            <p:nvPr/>
          </p:nvSpPr>
          <p:spPr>
            <a:xfrm>
              <a:off x="2393450" y="1345925"/>
              <a:ext cx="101800" cy="47625"/>
            </a:xfrm>
            <a:custGeom>
              <a:rect b="b" l="l" r="r" t="t"/>
              <a:pathLst>
                <a:path extrusionOk="0" h="1905" w="4072">
                  <a:moveTo>
                    <a:pt x="2036" y="1"/>
                  </a:moveTo>
                  <a:cubicBezTo>
                    <a:pt x="1561" y="1"/>
                    <a:pt x="1087" y="94"/>
                    <a:pt x="724" y="280"/>
                  </a:cubicBezTo>
                  <a:cubicBezTo>
                    <a:pt x="1" y="651"/>
                    <a:pt x="1" y="1254"/>
                    <a:pt x="724" y="1626"/>
                  </a:cubicBezTo>
                  <a:cubicBezTo>
                    <a:pt x="1087" y="1812"/>
                    <a:pt x="1562" y="1905"/>
                    <a:pt x="2036" y="1905"/>
                  </a:cubicBezTo>
                  <a:cubicBezTo>
                    <a:pt x="2511" y="1905"/>
                    <a:pt x="2985" y="1812"/>
                    <a:pt x="3347" y="1626"/>
                  </a:cubicBezTo>
                  <a:cubicBezTo>
                    <a:pt x="4072" y="1254"/>
                    <a:pt x="4072" y="651"/>
                    <a:pt x="3347" y="280"/>
                  </a:cubicBezTo>
                  <a:cubicBezTo>
                    <a:pt x="2985" y="94"/>
                    <a:pt x="2511"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221"/>
            <p:cNvSpPr/>
            <p:nvPr/>
          </p:nvSpPr>
          <p:spPr>
            <a:xfrm>
              <a:off x="2393450" y="1345925"/>
              <a:ext cx="101800" cy="47625"/>
            </a:xfrm>
            <a:custGeom>
              <a:rect b="b" l="l" r="r" t="t"/>
              <a:pathLst>
                <a:path extrusionOk="0" h="1905" w="4072">
                  <a:moveTo>
                    <a:pt x="2036" y="1"/>
                  </a:moveTo>
                  <a:cubicBezTo>
                    <a:pt x="1561" y="1"/>
                    <a:pt x="1087" y="94"/>
                    <a:pt x="724" y="280"/>
                  </a:cubicBezTo>
                  <a:cubicBezTo>
                    <a:pt x="1" y="651"/>
                    <a:pt x="1" y="1254"/>
                    <a:pt x="724" y="1626"/>
                  </a:cubicBezTo>
                  <a:cubicBezTo>
                    <a:pt x="1087" y="1812"/>
                    <a:pt x="1562" y="1905"/>
                    <a:pt x="2036" y="1905"/>
                  </a:cubicBezTo>
                  <a:cubicBezTo>
                    <a:pt x="2511" y="1905"/>
                    <a:pt x="2985" y="1812"/>
                    <a:pt x="3347" y="1626"/>
                  </a:cubicBezTo>
                  <a:cubicBezTo>
                    <a:pt x="4072" y="1254"/>
                    <a:pt x="4072" y="651"/>
                    <a:pt x="3347" y="280"/>
                  </a:cubicBezTo>
                  <a:cubicBezTo>
                    <a:pt x="2985" y="94"/>
                    <a:pt x="2511" y="1"/>
                    <a:pt x="2036"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221"/>
            <p:cNvSpPr/>
            <p:nvPr/>
          </p:nvSpPr>
          <p:spPr>
            <a:xfrm>
              <a:off x="2393450" y="1345925"/>
              <a:ext cx="101800" cy="47625"/>
            </a:xfrm>
            <a:custGeom>
              <a:rect b="b" l="l" r="r" t="t"/>
              <a:pathLst>
                <a:path extrusionOk="0" h="1905" w="4072">
                  <a:moveTo>
                    <a:pt x="2036" y="1"/>
                  </a:moveTo>
                  <a:cubicBezTo>
                    <a:pt x="1561" y="1"/>
                    <a:pt x="1087" y="94"/>
                    <a:pt x="724" y="280"/>
                  </a:cubicBezTo>
                  <a:cubicBezTo>
                    <a:pt x="1" y="651"/>
                    <a:pt x="1" y="1254"/>
                    <a:pt x="724" y="1626"/>
                  </a:cubicBezTo>
                  <a:cubicBezTo>
                    <a:pt x="1087" y="1812"/>
                    <a:pt x="1562" y="1905"/>
                    <a:pt x="2036" y="1905"/>
                  </a:cubicBezTo>
                  <a:cubicBezTo>
                    <a:pt x="2511" y="1905"/>
                    <a:pt x="2985" y="1812"/>
                    <a:pt x="3347" y="1626"/>
                  </a:cubicBezTo>
                  <a:cubicBezTo>
                    <a:pt x="4072" y="1254"/>
                    <a:pt x="4072" y="651"/>
                    <a:pt x="3347" y="280"/>
                  </a:cubicBezTo>
                  <a:cubicBezTo>
                    <a:pt x="2985" y="94"/>
                    <a:pt x="2511"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221"/>
            <p:cNvSpPr/>
            <p:nvPr/>
          </p:nvSpPr>
          <p:spPr>
            <a:xfrm>
              <a:off x="2398375" y="1352250"/>
              <a:ext cx="91925" cy="41325"/>
            </a:xfrm>
            <a:custGeom>
              <a:rect b="b" l="l" r="r" t="t"/>
              <a:pathLst>
                <a:path extrusionOk="0" h="1653" w="3677">
                  <a:moveTo>
                    <a:pt x="1839" y="1"/>
                  </a:moveTo>
                  <a:cubicBezTo>
                    <a:pt x="1364" y="1"/>
                    <a:pt x="890" y="94"/>
                    <a:pt x="527" y="280"/>
                  </a:cubicBezTo>
                  <a:cubicBezTo>
                    <a:pt x="228" y="434"/>
                    <a:pt x="52" y="627"/>
                    <a:pt x="1" y="827"/>
                  </a:cubicBezTo>
                  <a:cubicBezTo>
                    <a:pt x="52" y="1027"/>
                    <a:pt x="228" y="1220"/>
                    <a:pt x="527" y="1374"/>
                  </a:cubicBezTo>
                  <a:cubicBezTo>
                    <a:pt x="890" y="1560"/>
                    <a:pt x="1364" y="1653"/>
                    <a:pt x="1839" y="1653"/>
                  </a:cubicBezTo>
                  <a:cubicBezTo>
                    <a:pt x="2314" y="1653"/>
                    <a:pt x="2788" y="1560"/>
                    <a:pt x="3150" y="1374"/>
                  </a:cubicBezTo>
                  <a:cubicBezTo>
                    <a:pt x="3449" y="1220"/>
                    <a:pt x="3625" y="1027"/>
                    <a:pt x="3676" y="827"/>
                  </a:cubicBezTo>
                  <a:cubicBezTo>
                    <a:pt x="3625" y="627"/>
                    <a:pt x="3449" y="434"/>
                    <a:pt x="3150" y="280"/>
                  </a:cubicBezTo>
                  <a:cubicBezTo>
                    <a:pt x="2788" y="94"/>
                    <a:pt x="2314" y="1"/>
                    <a:pt x="183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221"/>
            <p:cNvSpPr/>
            <p:nvPr/>
          </p:nvSpPr>
          <p:spPr>
            <a:xfrm>
              <a:off x="2398375" y="1352250"/>
              <a:ext cx="91925" cy="41325"/>
            </a:xfrm>
            <a:custGeom>
              <a:rect b="b" l="l" r="r" t="t"/>
              <a:pathLst>
                <a:path extrusionOk="0" h="1653" w="3677">
                  <a:moveTo>
                    <a:pt x="1839" y="1"/>
                  </a:moveTo>
                  <a:cubicBezTo>
                    <a:pt x="1364" y="1"/>
                    <a:pt x="890" y="94"/>
                    <a:pt x="527" y="280"/>
                  </a:cubicBezTo>
                  <a:cubicBezTo>
                    <a:pt x="228" y="434"/>
                    <a:pt x="52" y="627"/>
                    <a:pt x="1" y="827"/>
                  </a:cubicBezTo>
                  <a:cubicBezTo>
                    <a:pt x="52" y="1027"/>
                    <a:pt x="228" y="1220"/>
                    <a:pt x="527" y="1374"/>
                  </a:cubicBezTo>
                  <a:cubicBezTo>
                    <a:pt x="890" y="1560"/>
                    <a:pt x="1364" y="1653"/>
                    <a:pt x="1839" y="1653"/>
                  </a:cubicBezTo>
                  <a:cubicBezTo>
                    <a:pt x="2314" y="1653"/>
                    <a:pt x="2788" y="1560"/>
                    <a:pt x="3150" y="1374"/>
                  </a:cubicBezTo>
                  <a:cubicBezTo>
                    <a:pt x="3449" y="1220"/>
                    <a:pt x="3625" y="1027"/>
                    <a:pt x="3676" y="827"/>
                  </a:cubicBezTo>
                  <a:cubicBezTo>
                    <a:pt x="3625" y="627"/>
                    <a:pt x="3449" y="434"/>
                    <a:pt x="3150" y="280"/>
                  </a:cubicBezTo>
                  <a:cubicBezTo>
                    <a:pt x="2788" y="94"/>
                    <a:pt x="2314" y="1"/>
                    <a:pt x="18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221"/>
            <p:cNvSpPr/>
            <p:nvPr/>
          </p:nvSpPr>
          <p:spPr>
            <a:xfrm>
              <a:off x="2442100" y="1353300"/>
              <a:ext cx="6650" cy="13750"/>
            </a:xfrm>
            <a:custGeom>
              <a:rect b="b" l="l" r="r" t="t"/>
              <a:pathLst>
                <a:path extrusionOk="0" h="550" w="266">
                  <a:moveTo>
                    <a:pt x="265" y="0"/>
                  </a:moveTo>
                  <a:lnTo>
                    <a:pt x="1" y="268"/>
                  </a:lnTo>
                  <a:lnTo>
                    <a:pt x="1" y="550"/>
                  </a:lnTo>
                  <a:lnTo>
                    <a:pt x="172" y="371"/>
                  </a:lnTo>
                  <a:lnTo>
                    <a:pt x="265" y="273"/>
                  </a:lnTo>
                  <a:lnTo>
                    <a:pt x="265"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221"/>
            <p:cNvSpPr/>
            <p:nvPr/>
          </p:nvSpPr>
          <p:spPr>
            <a:xfrm>
              <a:off x="2442100" y="1353300"/>
              <a:ext cx="6650" cy="13750"/>
            </a:xfrm>
            <a:custGeom>
              <a:rect b="b" l="l" r="r" t="t"/>
              <a:pathLst>
                <a:path extrusionOk="0" h="550" w="266">
                  <a:moveTo>
                    <a:pt x="265" y="0"/>
                  </a:moveTo>
                  <a:lnTo>
                    <a:pt x="1" y="268"/>
                  </a:lnTo>
                  <a:lnTo>
                    <a:pt x="1" y="550"/>
                  </a:lnTo>
                  <a:lnTo>
                    <a:pt x="172" y="371"/>
                  </a:lnTo>
                  <a:lnTo>
                    <a:pt x="265" y="273"/>
                  </a:lnTo>
                  <a:lnTo>
                    <a:pt x="26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221"/>
            <p:cNvSpPr/>
            <p:nvPr/>
          </p:nvSpPr>
          <p:spPr>
            <a:xfrm>
              <a:off x="2429400" y="1359275"/>
              <a:ext cx="12725" cy="6650"/>
            </a:xfrm>
            <a:custGeom>
              <a:rect b="b" l="l" r="r" t="t"/>
              <a:pathLst>
                <a:path extrusionOk="0" h="266" w="509">
                  <a:moveTo>
                    <a:pt x="364" y="0"/>
                  </a:moveTo>
                  <a:cubicBezTo>
                    <a:pt x="287" y="0"/>
                    <a:pt x="206" y="21"/>
                    <a:pt x="126" y="67"/>
                  </a:cubicBezTo>
                  <a:cubicBezTo>
                    <a:pt x="1" y="139"/>
                    <a:pt x="11" y="197"/>
                    <a:pt x="76" y="236"/>
                  </a:cubicBezTo>
                  <a:cubicBezTo>
                    <a:pt x="95" y="245"/>
                    <a:pt x="111" y="253"/>
                    <a:pt x="131" y="258"/>
                  </a:cubicBezTo>
                  <a:cubicBezTo>
                    <a:pt x="151" y="263"/>
                    <a:pt x="171" y="265"/>
                    <a:pt x="193" y="265"/>
                  </a:cubicBezTo>
                  <a:cubicBezTo>
                    <a:pt x="209" y="265"/>
                    <a:pt x="226" y="264"/>
                    <a:pt x="245" y="262"/>
                  </a:cubicBezTo>
                  <a:cubicBezTo>
                    <a:pt x="313" y="253"/>
                    <a:pt x="396" y="226"/>
                    <a:pt x="509" y="187"/>
                  </a:cubicBezTo>
                  <a:lnTo>
                    <a:pt x="509" y="27"/>
                  </a:lnTo>
                  <a:cubicBezTo>
                    <a:pt x="464" y="9"/>
                    <a:pt x="415" y="0"/>
                    <a:pt x="364"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221"/>
            <p:cNvSpPr/>
            <p:nvPr/>
          </p:nvSpPr>
          <p:spPr>
            <a:xfrm>
              <a:off x="2429400" y="1359275"/>
              <a:ext cx="12725" cy="6650"/>
            </a:xfrm>
            <a:custGeom>
              <a:rect b="b" l="l" r="r" t="t"/>
              <a:pathLst>
                <a:path extrusionOk="0" h="266" w="509">
                  <a:moveTo>
                    <a:pt x="364" y="0"/>
                  </a:moveTo>
                  <a:cubicBezTo>
                    <a:pt x="287" y="0"/>
                    <a:pt x="206" y="21"/>
                    <a:pt x="126" y="67"/>
                  </a:cubicBezTo>
                  <a:cubicBezTo>
                    <a:pt x="1" y="139"/>
                    <a:pt x="11" y="197"/>
                    <a:pt x="76" y="236"/>
                  </a:cubicBezTo>
                  <a:cubicBezTo>
                    <a:pt x="95" y="245"/>
                    <a:pt x="111" y="253"/>
                    <a:pt x="131" y="258"/>
                  </a:cubicBezTo>
                  <a:cubicBezTo>
                    <a:pt x="151" y="263"/>
                    <a:pt x="171" y="265"/>
                    <a:pt x="193" y="265"/>
                  </a:cubicBezTo>
                  <a:cubicBezTo>
                    <a:pt x="209" y="265"/>
                    <a:pt x="226" y="264"/>
                    <a:pt x="245" y="262"/>
                  </a:cubicBezTo>
                  <a:cubicBezTo>
                    <a:pt x="313" y="253"/>
                    <a:pt x="396" y="226"/>
                    <a:pt x="509" y="187"/>
                  </a:cubicBezTo>
                  <a:lnTo>
                    <a:pt x="509" y="27"/>
                  </a:lnTo>
                  <a:cubicBezTo>
                    <a:pt x="464" y="9"/>
                    <a:pt x="415" y="0"/>
                    <a:pt x="3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221"/>
            <p:cNvSpPr/>
            <p:nvPr/>
          </p:nvSpPr>
          <p:spPr>
            <a:xfrm>
              <a:off x="2415800" y="1355550"/>
              <a:ext cx="57125" cy="33900"/>
            </a:xfrm>
            <a:custGeom>
              <a:rect b="b" l="l" r="r" t="t"/>
              <a:pathLst>
                <a:path extrusionOk="0" h="1356" w="2285">
                  <a:moveTo>
                    <a:pt x="1" y="0"/>
                  </a:moveTo>
                  <a:lnTo>
                    <a:pt x="1" y="235"/>
                  </a:lnTo>
                  <a:lnTo>
                    <a:pt x="82" y="283"/>
                  </a:lnTo>
                  <a:lnTo>
                    <a:pt x="82" y="283"/>
                  </a:lnTo>
                  <a:cubicBezTo>
                    <a:pt x="108" y="231"/>
                    <a:pt x="155" y="179"/>
                    <a:pt x="221" y="128"/>
                  </a:cubicBezTo>
                  <a:lnTo>
                    <a:pt x="1" y="0"/>
                  </a:lnTo>
                  <a:close/>
                  <a:moveTo>
                    <a:pt x="82" y="283"/>
                  </a:moveTo>
                  <a:cubicBezTo>
                    <a:pt x="65" y="315"/>
                    <a:pt x="57" y="348"/>
                    <a:pt x="58" y="380"/>
                  </a:cubicBezTo>
                  <a:lnTo>
                    <a:pt x="58" y="382"/>
                  </a:lnTo>
                  <a:lnTo>
                    <a:pt x="82" y="283"/>
                  </a:lnTo>
                  <a:lnTo>
                    <a:pt x="82" y="283"/>
                  </a:lnTo>
                  <a:close/>
                  <a:moveTo>
                    <a:pt x="58" y="382"/>
                  </a:moveTo>
                  <a:lnTo>
                    <a:pt x="58" y="611"/>
                  </a:lnTo>
                  <a:cubicBezTo>
                    <a:pt x="58" y="697"/>
                    <a:pt x="119" y="782"/>
                    <a:pt x="253" y="859"/>
                  </a:cubicBezTo>
                  <a:cubicBezTo>
                    <a:pt x="389" y="938"/>
                    <a:pt x="524" y="967"/>
                    <a:pt x="657" y="967"/>
                  </a:cubicBezTo>
                  <a:cubicBezTo>
                    <a:pt x="745" y="967"/>
                    <a:pt x="831" y="954"/>
                    <a:pt x="917" y="934"/>
                  </a:cubicBezTo>
                  <a:lnTo>
                    <a:pt x="1050" y="898"/>
                  </a:lnTo>
                  <a:lnTo>
                    <a:pt x="1050" y="898"/>
                  </a:lnTo>
                  <a:lnTo>
                    <a:pt x="1196" y="753"/>
                  </a:lnTo>
                  <a:cubicBezTo>
                    <a:pt x="1243" y="773"/>
                    <a:pt x="1310" y="789"/>
                    <a:pt x="1384" y="789"/>
                  </a:cubicBezTo>
                  <a:cubicBezTo>
                    <a:pt x="1457" y="789"/>
                    <a:pt x="1538" y="773"/>
                    <a:pt x="1616" y="728"/>
                  </a:cubicBezTo>
                  <a:cubicBezTo>
                    <a:pt x="1714" y="671"/>
                    <a:pt x="1740" y="609"/>
                    <a:pt x="1653" y="560"/>
                  </a:cubicBezTo>
                  <a:cubicBezTo>
                    <a:pt x="1614" y="537"/>
                    <a:pt x="1573" y="528"/>
                    <a:pt x="1528" y="528"/>
                  </a:cubicBezTo>
                  <a:cubicBezTo>
                    <a:pt x="1410" y="528"/>
                    <a:pt x="1268" y="593"/>
                    <a:pt x="1090" y="651"/>
                  </a:cubicBezTo>
                  <a:cubicBezTo>
                    <a:pt x="953" y="696"/>
                    <a:pt x="808" y="732"/>
                    <a:pt x="660" y="732"/>
                  </a:cubicBezTo>
                  <a:cubicBezTo>
                    <a:pt x="526" y="732"/>
                    <a:pt x="390" y="702"/>
                    <a:pt x="253" y="624"/>
                  </a:cubicBezTo>
                  <a:cubicBezTo>
                    <a:pt x="123" y="549"/>
                    <a:pt x="61" y="467"/>
                    <a:pt x="58" y="382"/>
                  </a:cubicBezTo>
                  <a:close/>
                  <a:moveTo>
                    <a:pt x="1052" y="897"/>
                  </a:moveTo>
                  <a:lnTo>
                    <a:pt x="1050" y="898"/>
                  </a:lnTo>
                  <a:lnTo>
                    <a:pt x="1050" y="898"/>
                  </a:lnTo>
                  <a:lnTo>
                    <a:pt x="915" y="1032"/>
                  </a:lnTo>
                  <a:cubicBezTo>
                    <a:pt x="915" y="1032"/>
                    <a:pt x="916" y="1032"/>
                    <a:pt x="917" y="1032"/>
                  </a:cubicBezTo>
                  <a:lnTo>
                    <a:pt x="917" y="1032"/>
                  </a:lnTo>
                  <a:lnTo>
                    <a:pt x="917" y="1032"/>
                  </a:lnTo>
                  <a:lnTo>
                    <a:pt x="1052" y="897"/>
                  </a:lnTo>
                  <a:close/>
                  <a:moveTo>
                    <a:pt x="2285" y="949"/>
                  </a:moveTo>
                  <a:lnTo>
                    <a:pt x="1984" y="1120"/>
                  </a:lnTo>
                  <a:lnTo>
                    <a:pt x="1765" y="993"/>
                  </a:lnTo>
                  <a:cubicBezTo>
                    <a:pt x="1625" y="1054"/>
                    <a:pt x="1459" y="1098"/>
                    <a:pt x="1280" y="1098"/>
                  </a:cubicBezTo>
                  <a:cubicBezTo>
                    <a:pt x="1211" y="1098"/>
                    <a:pt x="1141" y="1092"/>
                    <a:pt x="1069" y="1077"/>
                  </a:cubicBezTo>
                  <a:cubicBezTo>
                    <a:pt x="1019" y="1067"/>
                    <a:pt x="968" y="1053"/>
                    <a:pt x="917" y="1032"/>
                  </a:cubicBezTo>
                  <a:lnTo>
                    <a:pt x="917" y="1032"/>
                  </a:lnTo>
                  <a:lnTo>
                    <a:pt x="917" y="1267"/>
                  </a:lnTo>
                  <a:cubicBezTo>
                    <a:pt x="1041" y="1314"/>
                    <a:pt x="1164" y="1334"/>
                    <a:pt x="1282" y="1334"/>
                  </a:cubicBezTo>
                  <a:cubicBezTo>
                    <a:pt x="1460" y="1334"/>
                    <a:pt x="1627" y="1289"/>
                    <a:pt x="1768" y="1228"/>
                  </a:cubicBezTo>
                  <a:lnTo>
                    <a:pt x="1987" y="1356"/>
                  </a:lnTo>
                  <a:lnTo>
                    <a:pt x="2285" y="1184"/>
                  </a:lnTo>
                  <a:lnTo>
                    <a:pt x="2285" y="949"/>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221"/>
            <p:cNvSpPr/>
            <p:nvPr/>
          </p:nvSpPr>
          <p:spPr>
            <a:xfrm>
              <a:off x="2417150" y="1362600"/>
              <a:ext cx="55675" cy="26850"/>
            </a:xfrm>
            <a:custGeom>
              <a:rect b="b" l="l" r="r" t="t"/>
              <a:pathLst>
                <a:path extrusionOk="0" h="1074" w="2227">
                  <a:moveTo>
                    <a:pt x="24" y="1"/>
                  </a:moveTo>
                  <a:lnTo>
                    <a:pt x="0" y="100"/>
                  </a:lnTo>
                  <a:lnTo>
                    <a:pt x="0" y="328"/>
                  </a:lnTo>
                  <a:cubicBezTo>
                    <a:pt x="0" y="415"/>
                    <a:pt x="61" y="499"/>
                    <a:pt x="195" y="576"/>
                  </a:cubicBezTo>
                  <a:cubicBezTo>
                    <a:pt x="331" y="656"/>
                    <a:pt x="467" y="685"/>
                    <a:pt x="600" y="685"/>
                  </a:cubicBezTo>
                  <a:cubicBezTo>
                    <a:pt x="687" y="685"/>
                    <a:pt x="774" y="672"/>
                    <a:pt x="858" y="652"/>
                  </a:cubicBezTo>
                  <a:lnTo>
                    <a:pt x="994" y="615"/>
                  </a:lnTo>
                  <a:lnTo>
                    <a:pt x="858" y="750"/>
                  </a:lnTo>
                  <a:lnTo>
                    <a:pt x="858" y="984"/>
                  </a:lnTo>
                  <a:cubicBezTo>
                    <a:pt x="983" y="1031"/>
                    <a:pt x="1107" y="1051"/>
                    <a:pt x="1225" y="1051"/>
                  </a:cubicBezTo>
                  <a:cubicBezTo>
                    <a:pt x="1403" y="1051"/>
                    <a:pt x="1570" y="1006"/>
                    <a:pt x="1710" y="946"/>
                  </a:cubicBezTo>
                  <a:lnTo>
                    <a:pt x="1929" y="1074"/>
                  </a:lnTo>
                  <a:lnTo>
                    <a:pt x="2226" y="901"/>
                  </a:lnTo>
                  <a:lnTo>
                    <a:pt x="2226" y="667"/>
                  </a:lnTo>
                  <a:lnTo>
                    <a:pt x="1929" y="838"/>
                  </a:lnTo>
                  <a:lnTo>
                    <a:pt x="1710" y="710"/>
                  </a:lnTo>
                  <a:cubicBezTo>
                    <a:pt x="1570" y="771"/>
                    <a:pt x="1403" y="816"/>
                    <a:pt x="1225" y="816"/>
                  </a:cubicBezTo>
                  <a:cubicBezTo>
                    <a:pt x="1156" y="816"/>
                    <a:pt x="1086" y="810"/>
                    <a:pt x="1014" y="795"/>
                  </a:cubicBezTo>
                  <a:cubicBezTo>
                    <a:pt x="964" y="785"/>
                    <a:pt x="911" y="770"/>
                    <a:pt x="859" y="750"/>
                  </a:cubicBezTo>
                  <a:lnTo>
                    <a:pt x="1141" y="471"/>
                  </a:lnTo>
                  <a:cubicBezTo>
                    <a:pt x="1188" y="490"/>
                    <a:pt x="1255" y="507"/>
                    <a:pt x="1330" y="507"/>
                  </a:cubicBezTo>
                  <a:cubicBezTo>
                    <a:pt x="1403" y="507"/>
                    <a:pt x="1484" y="491"/>
                    <a:pt x="1561" y="446"/>
                  </a:cubicBezTo>
                  <a:cubicBezTo>
                    <a:pt x="1659" y="389"/>
                    <a:pt x="1685" y="327"/>
                    <a:pt x="1598" y="277"/>
                  </a:cubicBezTo>
                  <a:cubicBezTo>
                    <a:pt x="1560" y="255"/>
                    <a:pt x="1518" y="246"/>
                    <a:pt x="1474" y="246"/>
                  </a:cubicBezTo>
                  <a:cubicBezTo>
                    <a:pt x="1355" y="246"/>
                    <a:pt x="1212" y="311"/>
                    <a:pt x="1035" y="369"/>
                  </a:cubicBezTo>
                  <a:cubicBezTo>
                    <a:pt x="897" y="414"/>
                    <a:pt x="752" y="450"/>
                    <a:pt x="604" y="450"/>
                  </a:cubicBezTo>
                  <a:cubicBezTo>
                    <a:pt x="471" y="450"/>
                    <a:pt x="335" y="420"/>
                    <a:pt x="198" y="342"/>
                  </a:cubicBezTo>
                  <a:cubicBezTo>
                    <a:pt x="68" y="267"/>
                    <a:pt x="6" y="184"/>
                    <a:pt x="3" y="100"/>
                  </a:cubicBezTo>
                  <a:lnTo>
                    <a:pt x="3" y="98"/>
                  </a:lnTo>
                  <a:lnTo>
                    <a:pt x="2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221"/>
            <p:cNvSpPr/>
            <p:nvPr/>
          </p:nvSpPr>
          <p:spPr>
            <a:xfrm>
              <a:off x="2415775" y="1355550"/>
              <a:ext cx="5550" cy="7125"/>
            </a:xfrm>
            <a:custGeom>
              <a:rect b="b" l="l" r="r" t="t"/>
              <a:pathLst>
                <a:path extrusionOk="0" h="285" w="222">
                  <a:moveTo>
                    <a:pt x="1" y="0"/>
                  </a:moveTo>
                  <a:lnTo>
                    <a:pt x="1" y="235"/>
                  </a:lnTo>
                  <a:lnTo>
                    <a:pt x="82" y="283"/>
                  </a:lnTo>
                  <a:lnTo>
                    <a:pt x="82" y="284"/>
                  </a:lnTo>
                  <a:cubicBezTo>
                    <a:pt x="108" y="232"/>
                    <a:pt x="156" y="180"/>
                    <a:pt x="222" y="128"/>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221"/>
            <p:cNvSpPr/>
            <p:nvPr/>
          </p:nvSpPr>
          <p:spPr>
            <a:xfrm>
              <a:off x="2467400" y="1370450"/>
              <a:ext cx="4300" cy="7800"/>
            </a:xfrm>
            <a:custGeom>
              <a:rect b="b" l="l" r="r" t="t"/>
              <a:pathLst>
                <a:path extrusionOk="0" h="312" w="172">
                  <a:moveTo>
                    <a:pt x="170" y="1"/>
                  </a:moveTo>
                  <a:cubicBezTo>
                    <a:pt x="150" y="166"/>
                    <a:pt x="1" y="227"/>
                    <a:pt x="1" y="227"/>
                  </a:cubicBezTo>
                  <a:lnTo>
                    <a:pt x="149" y="312"/>
                  </a:lnTo>
                  <a:cubicBezTo>
                    <a:pt x="162" y="281"/>
                    <a:pt x="171" y="243"/>
                    <a:pt x="171" y="199"/>
                  </a:cubicBezTo>
                  <a:cubicBezTo>
                    <a:pt x="171" y="193"/>
                    <a:pt x="170" y="64"/>
                    <a:pt x="170"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221"/>
            <p:cNvSpPr/>
            <p:nvPr/>
          </p:nvSpPr>
          <p:spPr>
            <a:xfrm>
              <a:off x="2467400" y="1370450"/>
              <a:ext cx="4300" cy="7800"/>
            </a:xfrm>
            <a:custGeom>
              <a:rect b="b" l="l" r="r" t="t"/>
              <a:pathLst>
                <a:path extrusionOk="0" h="312" w="172">
                  <a:moveTo>
                    <a:pt x="170" y="1"/>
                  </a:moveTo>
                  <a:cubicBezTo>
                    <a:pt x="150" y="166"/>
                    <a:pt x="1" y="227"/>
                    <a:pt x="1" y="227"/>
                  </a:cubicBezTo>
                  <a:lnTo>
                    <a:pt x="149" y="312"/>
                  </a:lnTo>
                  <a:cubicBezTo>
                    <a:pt x="162" y="281"/>
                    <a:pt x="171" y="243"/>
                    <a:pt x="171" y="199"/>
                  </a:cubicBezTo>
                  <a:cubicBezTo>
                    <a:pt x="171" y="193"/>
                    <a:pt x="170" y="64"/>
                    <a:pt x="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221"/>
            <p:cNvSpPr/>
            <p:nvPr/>
          </p:nvSpPr>
          <p:spPr>
            <a:xfrm>
              <a:off x="2415800" y="1351225"/>
              <a:ext cx="57125" cy="32350"/>
            </a:xfrm>
            <a:custGeom>
              <a:rect b="b" l="l" r="r" t="t"/>
              <a:pathLst>
                <a:path extrusionOk="0" h="1294" w="2285">
                  <a:moveTo>
                    <a:pt x="300" y="1"/>
                  </a:moveTo>
                  <a:lnTo>
                    <a:pt x="1" y="173"/>
                  </a:lnTo>
                  <a:lnTo>
                    <a:pt x="222" y="300"/>
                  </a:lnTo>
                  <a:cubicBezTo>
                    <a:pt x="114" y="384"/>
                    <a:pt x="57" y="469"/>
                    <a:pt x="58" y="553"/>
                  </a:cubicBezTo>
                  <a:lnTo>
                    <a:pt x="58" y="555"/>
                  </a:lnTo>
                  <a:cubicBezTo>
                    <a:pt x="61" y="641"/>
                    <a:pt x="123" y="722"/>
                    <a:pt x="253" y="797"/>
                  </a:cubicBezTo>
                  <a:cubicBezTo>
                    <a:pt x="389" y="876"/>
                    <a:pt x="526" y="905"/>
                    <a:pt x="659" y="905"/>
                  </a:cubicBezTo>
                  <a:cubicBezTo>
                    <a:pt x="808" y="905"/>
                    <a:pt x="953" y="869"/>
                    <a:pt x="1092" y="824"/>
                  </a:cubicBezTo>
                  <a:cubicBezTo>
                    <a:pt x="1269" y="766"/>
                    <a:pt x="1412" y="701"/>
                    <a:pt x="1531" y="701"/>
                  </a:cubicBezTo>
                  <a:cubicBezTo>
                    <a:pt x="1575" y="701"/>
                    <a:pt x="1616" y="710"/>
                    <a:pt x="1655" y="732"/>
                  </a:cubicBezTo>
                  <a:cubicBezTo>
                    <a:pt x="1743" y="782"/>
                    <a:pt x="1715" y="844"/>
                    <a:pt x="1617" y="901"/>
                  </a:cubicBezTo>
                  <a:cubicBezTo>
                    <a:pt x="1540" y="946"/>
                    <a:pt x="1459" y="962"/>
                    <a:pt x="1386" y="962"/>
                  </a:cubicBezTo>
                  <a:cubicBezTo>
                    <a:pt x="1311" y="962"/>
                    <a:pt x="1244" y="945"/>
                    <a:pt x="1197" y="926"/>
                  </a:cubicBezTo>
                  <a:lnTo>
                    <a:pt x="917" y="1205"/>
                  </a:lnTo>
                  <a:cubicBezTo>
                    <a:pt x="969" y="1224"/>
                    <a:pt x="1021" y="1240"/>
                    <a:pt x="1071" y="1250"/>
                  </a:cubicBezTo>
                  <a:cubicBezTo>
                    <a:pt x="1142" y="1264"/>
                    <a:pt x="1211" y="1270"/>
                    <a:pt x="1278" y="1270"/>
                  </a:cubicBezTo>
                  <a:cubicBezTo>
                    <a:pt x="1299" y="1270"/>
                    <a:pt x="1321" y="1270"/>
                    <a:pt x="1342" y="1269"/>
                  </a:cubicBezTo>
                  <a:cubicBezTo>
                    <a:pt x="1498" y="1260"/>
                    <a:pt x="1642" y="1219"/>
                    <a:pt x="1766" y="1165"/>
                  </a:cubicBezTo>
                  <a:lnTo>
                    <a:pt x="1987" y="1293"/>
                  </a:lnTo>
                  <a:lnTo>
                    <a:pt x="2285" y="1122"/>
                  </a:lnTo>
                  <a:lnTo>
                    <a:pt x="2235" y="1094"/>
                  </a:lnTo>
                  <a:lnTo>
                    <a:pt x="2065" y="996"/>
                  </a:lnTo>
                  <a:cubicBezTo>
                    <a:pt x="2065" y="996"/>
                    <a:pt x="2235" y="926"/>
                    <a:pt x="2235" y="735"/>
                  </a:cubicBezTo>
                  <a:cubicBezTo>
                    <a:pt x="2235" y="728"/>
                    <a:pt x="2234" y="719"/>
                    <a:pt x="2234" y="712"/>
                  </a:cubicBezTo>
                  <a:cubicBezTo>
                    <a:pt x="2226" y="630"/>
                    <a:pt x="2167" y="552"/>
                    <a:pt x="2044" y="481"/>
                  </a:cubicBezTo>
                  <a:lnTo>
                    <a:pt x="2044" y="480"/>
                  </a:lnTo>
                  <a:cubicBezTo>
                    <a:pt x="1913" y="404"/>
                    <a:pt x="1780" y="376"/>
                    <a:pt x="1648" y="376"/>
                  </a:cubicBezTo>
                  <a:cubicBezTo>
                    <a:pt x="1636" y="376"/>
                    <a:pt x="1625" y="378"/>
                    <a:pt x="1615" y="378"/>
                  </a:cubicBezTo>
                  <a:lnTo>
                    <a:pt x="1610" y="378"/>
                  </a:lnTo>
                  <a:cubicBezTo>
                    <a:pt x="1599" y="379"/>
                    <a:pt x="1588" y="379"/>
                    <a:pt x="1575" y="380"/>
                  </a:cubicBezTo>
                  <a:cubicBezTo>
                    <a:pt x="1565" y="381"/>
                    <a:pt x="1555" y="381"/>
                    <a:pt x="1544" y="383"/>
                  </a:cubicBezTo>
                  <a:cubicBezTo>
                    <a:pt x="1541" y="384"/>
                    <a:pt x="1536" y="384"/>
                    <a:pt x="1532" y="384"/>
                  </a:cubicBezTo>
                  <a:cubicBezTo>
                    <a:pt x="1524" y="385"/>
                    <a:pt x="1515" y="385"/>
                    <a:pt x="1508" y="386"/>
                  </a:cubicBezTo>
                  <a:cubicBezTo>
                    <a:pt x="1443" y="395"/>
                    <a:pt x="1378" y="410"/>
                    <a:pt x="1316" y="426"/>
                  </a:cubicBezTo>
                  <a:cubicBezTo>
                    <a:pt x="1286" y="434"/>
                    <a:pt x="1255" y="443"/>
                    <a:pt x="1226" y="453"/>
                  </a:cubicBezTo>
                  <a:cubicBezTo>
                    <a:pt x="1183" y="466"/>
                    <a:pt x="1141" y="481"/>
                    <a:pt x="1102" y="493"/>
                  </a:cubicBezTo>
                  <a:cubicBezTo>
                    <a:pt x="1085" y="499"/>
                    <a:pt x="1069" y="505"/>
                    <a:pt x="1054" y="510"/>
                  </a:cubicBezTo>
                  <a:cubicBezTo>
                    <a:pt x="942" y="549"/>
                    <a:pt x="858" y="576"/>
                    <a:pt x="791" y="585"/>
                  </a:cubicBezTo>
                  <a:cubicBezTo>
                    <a:pt x="773" y="588"/>
                    <a:pt x="756" y="589"/>
                    <a:pt x="740" y="589"/>
                  </a:cubicBezTo>
                  <a:cubicBezTo>
                    <a:pt x="718" y="589"/>
                    <a:pt x="697" y="586"/>
                    <a:pt x="677" y="581"/>
                  </a:cubicBezTo>
                  <a:cubicBezTo>
                    <a:pt x="659" y="576"/>
                    <a:pt x="641" y="569"/>
                    <a:pt x="624" y="559"/>
                  </a:cubicBezTo>
                  <a:cubicBezTo>
                    <a:pt x="558" y="520"/>
                    <a:pt x="548" y="462"/>
                    <a:pt x="672" y="390"/>
                  </a:cubicBezTo>
                  <a:cubicBezTo>
                    <a:pt x="752" y="344"/>
                    <a:pt x="833" y="323"/>
                    <a:pt x="909" y="323"/>
                  </a:cubicBezTo>
                  <a:cubicBezTo>
                    <a:pt x="960" y="323"/>
                    <a:pt x="1009" y="332"/>
                    <a:pt x="1054" y="350"/>
                  </a:cubicBezTo>
                  <a:lnTo>
                    <a:pt x="1319" y="83"/>
                  </a:lnTo>
                  <a:cubicBezTo>
                    <a:pt x="1210" y="48"/>
                    <a:pt x="1098" y="30"/>
                    <a:pt x="984" y="30"/>
                  </a:cubicBezTo>
                  <a:cubicBezTo>
                    <a:pt x="831" y="30"/>
                    <a:pt x="675" y="62"/>
                    <a:pt x="521" y="127"/>
                  </a:cubicBezTo>
                  <a:lnTo>
                    <a:pt x="30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221"/>
            <p:cNvSpPr/>
            <p:nvPr/>
          </p:nvSpPr>
          <p:spPr>
            <a:xfrm>
              <a:off x="2415800" y="1351225"/>
              <a:ext cx="57125" cy="32350"/>
            </a:xfrm>
            <a:custGeom>
              <a:rect b="b" l="l" r="r" t="t"/>
              <a:pathLst>
                <a:path extrusionOk="0" h="1294" w="2285">
                  <a:moveTo>
                    <a:pt x="300" y="1"/>
                  </a:moveTo>
                  <a:lnTo>
                    <a:pt x="1" y="173"/>
                  </a:lnTo>
                  <a:lnTo>
                    <a:pt x="222" y="300"/>
                  </a:lnTo>
                  <a:cubicBezTo>
                    <a:pt x="114" y="384"/>
                    <a:pt x="57" y="469"/>
                    <a:pt x="58" y="553"/>
                  </a:cubicBezTo>
                  <a:lnTo>
                    <a:pt x="58" y="555"/>
                  </a:lnTo>
                  <a:cubicBezTo>
                    <a:pt x="61" y="641"/>
                    <a:pt x="123" y="722"/>
                    <a:pt x="253" y="797"/>
                  </a:cubicBezTo>
                  <a:cubicBezTo>
                    <a:pt x="389" y="876"/>
                    <a:pt x="526" y="905"/>
                    <a:pt x="659" y="905"/>
                  </a:cubicBezTo>
                  <a:cubicBezTo>
                    <a:pt x="808" y="905"/>
                    <a:pt x="953" y="869"/>
                    <a:pt x="1092" y="824"/>
                  </a:cubicBezTo>
                  <a:cubicBezTo>
                    <a:pt x="1269" y="766"/>
                    <a:pt x="1412" y="701"/>
                    <a:pt x="1531" y="701"/>
                  </a:cubicBezTo>
                  <a:cubicBezTo>
                    <a:pt x="1575" y="701"/>
                    <a:pt x="1616" y="710"/>
                    <a:pt x="1655" y="732"/>
                  </a:cubicBezTo>
                  <a:cubicBezTo>
                    <a:pt x="1743" y="782"/>
                    <a:pt x="1715" y="844"/>
                    <a:pt x="1617" y="901"/>
                  </a:cubicBezTo>
                  <a:cubicBezTo>
                    <a:pt x="1540" y="946"/>
                    <a:pt x="1459" y="962"/>
                    <a:pt x="1386" y="962"/>
                  </a:cubicBezTo>
                  <a:cubicBezTo>
                    <a:pt x="1311" y="962"/>
                    <a:pt x="1244" y="945"/>
                    <a:pt x="1197" y="926"/>
                  </a:cubicBezTo>
                  <a:lnTo>
                    <a:pt x="917" y="1205"/>
                  </a:lnTo>
                  <a:cubicBezTo>
                    <a:pt x="969" y="1224"/>
                    <a:pt x="1021" y="1240"/>
                    <a:pt x="1071" y="1250"/>
                  </a:cubicBezTo>
                  <a:cubicBezTo>
                    <a:pt x="1142" y="1264"/>
                    <a:pt x="1211" y="1270"/>
                    <a:pt x="1278" y="1270"/>
                  </a:cubicBezTo>
                  <a:cubicBezTo>
                    <a:pt x="1299" y="1270"/>
                    <a:pt x="1321" y="1270"/>
                    <a:pt x="1342" y="1269"/>
                  </a:cubicBezTo>
                  <a:cubicBezTo>
                    <a:pt x="1498" y="1260"/>
                    <a:pt x="1642" y="1219"/>
                    <a:pt x="1766" y="1165"/>
                  </a:cubicBezTo>
                  <a:lnTo>
                    <a:pt x="1987" y="1293"/>
                  </a:lnTo>
                  <a:lnTo>
                    <a:pt x="2285" y="1122"/>
                  </a:lnTo>
                  <a:lnTo>
                    <a:pt x="2235" y="1094"/>
                  </a:lnTo>
                  <a:lnTo>
                    <a:pt x="2065" y="996"/>
                  </a:lnTo>
                  <a:cubicBezTo>
                    <a:pt x="2065" y="996"/>
                    <a:pt x="2235" y="926"/>
                    <a:pt x="2235" y="735"/>
                  </a:cubicBezTo>
                  <a:cubicBezTo>
                    <a:pt x="2235" y="728"/>
                    <a:pt x="2234" y="719"/>
                    <a:pt x="2234" y="712"/>
                  </a:cubicBezTo>
                  <a:cubicBezTo>
                    <a:pt x="2226" y="630"/>
                    <a:pt x="2167" y="552"/>
                    <a:pt x="2044" y="481"/>
                  </a:cubicBezTo>
                  <a:lnTo>
                    <a:pt x="2044" y="480"/>
                  </a:lnTo>
                  <a:cubicBezTo>
                    <a:pt x="1913" y="404"/>
                    <a:pt x="1780" y="376"/>
                    <a:pt x="1648" y="376"/>
                  </a:cubicBezTo>
                  <a:cubicBezTo>
                    <a:pt x="1636" y="376"/>
                    <a:pt x="1625" y="378"/>
                    <a:pt x="1615" y="378"/>
                  </a:cubicBezTo>
                  <a:lnTo>
                    <a:pt x="1610" y="378"/>
                  </a:lnTo>
                  <a:cubicBezTo>
                    <a:pt x="1599" y="379"/>
                    <a:pt x="1588" y="379"/>
                    <a:pt x="1575" y="380"/>
                  </a:cubicBezTo>
                  <a:cubicBezTo>
                    <a:pt x="1565" y="381"/>
                    <a:pt x="1555" y="381"/>
                    <a:pt x="1544" y="383"/>
                  </a:cubicBezTo>
                  <a:cubicBezTo>
                    <a:pt x="1541" y="384"/>
                    <a:pt x="1536" y="384"/>
                    <a:pt x="1532" y="384"/>
                  </a:cubicBezTo>
                  <a:cubicBezTo>
                    <a:pt x="1524" y="385"/>
                    <a:pt x="1515" y="385"/>
                    <a:pt x="1508" y="386"/>
                  </a:cubicBezTo>
                  <a:cubicBezTo>
                    <a:pt x="1443" y="395"/>
                    <a:pt x="1378" y="410"/>
                    <a:pt x="1316" y="426"/>
                  </a:cubicBezTo>
                  <a:cubicBezTo>
                    <a:pt x="1286" y="434"/>
                    <a:pt x="1255" y="443"/>
                    <a:pt x="1226" y="453"/>
                  </a:cubicBezTo>
                  <a:cubicBezTo>
                    <a:pt x="1183" y="466"/>
                    <a:pt x="1141" y="481"/>
                    <a:pt x="1102" y="493"/>
                  </a:cubicBezTo>
                  <a:cubicBezTo>
                    <a:pt x="1085" y="499"/>
                    <a:pt x="1069" y="505"/>
                    <a:pt x="1054" y="510"/>
                  </a:cubicBezTo>
                  <a:cubicBezTo>
                    <a:pt x="942" y="549"/>
                    <a:pt x="858" y="576"/>
                    <a:pt x="791" y="585"/>
                  </a:cubicBezTo>
                  <a:cubicBezTo>
                    <a:pt x="773" y="588"/>
                    <a:pt x="756" y="589"/>
                    <a:pt x="740" y="589"/>
                  </a:cubicBezTo>
                  <a:cubicBezTo>
                    <a:pt x="718" y="589"/>
                    <a:pt x="697" y="586"/>
                    <a:pt x="677" y="581"/>
                  </a:cubicBezTo>
                  <a:cubicBezTo>
                    <a:pt x="659" y="576"/>
                    <a:pt x="641" y="569"/>
                    <a:pt x="624" y="559"/>
                  </a:cubicBezTo>
                  <a:cubicBezTo>
                    <a:pt x="558" y="520"/>
                    <a:pt x="548" y="462"/>
                    <a:pt x="672" y="390"/>
                  </a:cubicBezTo>
                  <a:cubicBezTo>
                    <a:pt x="752" y="344"/>
                    <a:pt x="833" y="323"/>
                    <a:pt x="909" y="323"/>
                  </a:cubicBezTo>
                  <a:cubicBezTo>
                    <a:pt x="960" y="323"/>
                    <a:pt x="1009" y="332"/>
                    <a:pt x="1054" y="350"/>
                  </a:cubicBezTo>
                  <a:lnTo>
                    <a:pt x="1319" y="83"/>
                  </a:lnTo>
                  <a:cubicBezTo>
                    <a:pt x="1210" y="48"/>
                    <a:pt x="1098" y="30"/>
                    <a:pt x="984" y="30"/>
                  </a:cubicBezTo>
                  <a:cubicBezTo>
                    <a:pt x="831" y="30"/>
                    <a:pt x="675" y="62"/>
                    <a:pt x="521" y="127"/>
                  </a:cubicBezTo>
                  <a:lnTo>
                    <a:pt x="3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221"/>
            <p:cNvSpPr/>
            <p:nvPr/>
          </p:nvSpPr>
          <p:spPr>
            <a:xfrm>
              <a:off x="2459950" y="1380375"/>
              <a:ext cx="5550" cy="9050"/>
            </a:xfrm>
            <a:custGeom>
              <a:rect b="b" l="l" r="r" t="t"/>
              <a:pathLst>
                <a:path extrusionOk="0" h="362" w="222">
                  <a:moveTo>
                    <a:pt x="0" y="0"/>
                  </a:moveTo>
                  <a:lnTo>
                    <a:pt x="0" y="235"/>
                  </a:lnTo>
                  <a:lnTo>
                    <a:pt x="221" y="362"/>
                  </a:lnTo>
                  <a:lnTo>
                    <a:pt x="221" y="127"/>
                  </a:lnTo>
                  <a:lnTo>
                    <a:pt x="0"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221"/>
            <p:cNvSpPr/>
            <p:nvPr/>
          </p:nvSpPr>
          <p:spPr>
            <a:xfrm>
              <a:off x="2459950" y="1380375"/>
              <a:ext cx="5550" cy="9050"/>
            </a:xfrm>
            <a:custGeom>
              <a:rect b="b" l="l" r="r" t="t"/>
              <a:pathLst>
                <a:path extrusionOk="0" h="362" w="222">
                  <a:moveTo>
                    <a:pt x="0" y="0"/>
                  </a:moveTo>
                  <a:lnTo>
                    <a:pt x="0" y="235"/>
                  </a:lnTo>
                  <a:lnTo>
                    <a:pt x="221" y="362"/>
                  </a:lnTo>
                  <a:lnTo>
                    <a:pt x="221" y="12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221"/>
            <p:cNvSpPr/>
            <p:nvPr/>
          </p:nvSpPr>
          <p:spPr>
            <a:xfrm>
              <a:off x="2415775" y="1351225"/>
              <a:ext cx="13050" cy="4350"/>
            </a:xfrm>
            <a:custGeom>
              <a:rect b="b" l="l" r="r" t="t"/>
              <a:pathLst>
                <a:path extrusionOk="0" h="174" w="522">
                  <a:moveTo>
                    <a:pt x="301" y="1"/>
                  </a:moveTo>
                  <a:lnTo>
                    <a:pt x="1" y="173"/>
                  </a:lnTo>
                  <a:lnTo>
                    <a:pt x="303" y="36"/>
                  </a:lnTo>
                  <a:lnTo>
                    <a:pt x="521" y="127"/>
                  </a:lnTo>
                  <a:lnTo>
                    <a:pt x="30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221"/>
            <p:cNvSpPr/>
            <p:nvPr/>
          </p:nvSpPr>
          <p:spPr>
            <a:xfrm>
              <a:off x="2432550" y="1353275"/>
              <a:ext cx="16200" cy="7675"/>
            </a:xfrm>
            <a:custGeom>
              <a:rect b="b" l="l" r="r" t="t"/>
              <a:pathLst>
                <a:path extrusionOk="0" h="307" w="648">
                  <a:moveTo>
                    <a:pt x="647" y="0"/>
                  </a:moveTo>
                  <a:lnTo>
                    <a:pt x="383" y="239"/>
                  </a:lnTo>
                  <a:cubicBezTo>
                    <a:pt x="383" y="239"/>
                    <a:pt x="383" y="239"/>
                    <a:pt x="383" y="239"/>
                  </a:cubicBezTo>
                  <a:cubicBezTo>
                    <a:pt x="381" y="239"/>
                    <a:pt x="325" y="218"/>
                    <a:pt x="248" y="218"/>
                  </a:cubicBezTo>
                  <a:cubicBezTo>
                    <a:pt x="175" y="218"/>
                    <a:pt x="83" y="236"/>
                    <a:pt x="1" y="307"/>
                  </a:cubicBezTo>
                  <a:cubicBezTo>
                    <a:pt x="81" y="261"/>
                    <a:pt x="162" y="240"/>
                    <a:pt x="238" y="240"/>
                  </a:cubicBezTo>
                  <a:cubicBezTo>
                    <a:pt x="289" y="240"/>
                    <a:pt x="338" y="249"/>
                    <a:pt x="383" y="267"/>
                  </a:cubicBezTo>
                  <a:lnTo>
                    <a:pt x="64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221"/>
            <p:cNvSpPr/>
            <p:nvPr/>
          </p:nvSpPr>
          <p:spPr>
            <a:xfrm>
              <a:off x="2438650" y="1374325"/>
              <a:ext cx="10675" cy="8700"/>
            </a:xfrm>
            <a:custGeom>
              <a:rect b="b" l="l" r="r" t="t"/>
              <a:pathLst>
                <a:path extrusionOk="0" h="348" w="427">
                  <a:moveTo>
                    <a:pt x="282" y="1"/>
                  </a:moveTo>
                  <a:lnTo>
                    <a:pt x="1" y="281"/>
                  </a:lnTo>
                  <a:cubicBezTo>
                    <a:pt x="54" y="300"/>
                    <a:pt x="106" y="316"/>
                    <a:pt x="155" y="326"/>
                  </a:cubicBezTo>
                  <a:cubicBezTo>
                    <a:pt x="226" y="341"/>
                    <a:pt x="296" y="347"/>
                    <a:pt x="364" y="347"/>
                  </a:cubicBezTo>
                  <a:cubicBezTo>
                    <a:pt x="385" y="347"/>
                    <a:pt x="406" y="347"/>
                    <a:pt x="427" y="346"/>
                  </a:cubicBezTo>
                  <a:lnTo>
                    <a:pt x="427" y="346"/>
                  </a:lnTo>
                  <a:cubicBezTo>
                    <a:pt x="427" y="346"/>
                    <a:pt x="424" y="346"/>
                    <a:pt x="419" y="346"/>
                  </a:cubicBezTo>
                  <a:cubicBezTo>
                    <a:pt x="380" y="346"/>
                    <a:pt x="196" y="342"/>
                    <a:pt x="45" y="269"/>
                  </a:cubicBezTo>
                  <a:lnTo>
                    <a:pt x="282"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221"/>
            <p:cNvSpPr/>
            <p:nvPr/>
          </p:nvSpPr>
          <p:spPr>
            <a:xfrm>
              <a:off x="2459950" y="1379250"/>
              <a:ext cx="12975" cy="4325"/>
            </a:xfrm>
            <a:custGeom>
              <a:rect b="b" l="l" r="r" t="t"/>
              <a:pathLst>
                <a:path extrusionOk="0" h="173" w="519">
                  <a:moveTo>
                    <a:pt x="519" y="1"/>
                  </a:moveTo>
                  <a:lnTo>
                    <a:pt x="221" y="144"/>
                  </a:lnTo>
                  <a:lnTo>
                    <a:pt x="0" y="45"/>
                  </a:lnTo>
                  <a:lnTo>
                    <a:pt x="221" y="172"/>
                  </a:lnTo>
                  <a:lnTo>
                    <a:pt x="51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221"/>
            <p:cNvSpPr/>
            <p:nvPr/>
          </p:nvSpPr>
          <p:spPr>
            <a:xfrm>
              <a:off x="2373900" y="1330375"/>
              <a:ext cx="70500" cy="39350"/>
            </a:xfrm>
            <a:custGeom>
              <a:rect b="b" l="l" r="r" t="t"/>
              <a:pathLst>
                <a:path extrusionOk="0" h="1574" w="2820">
                  <a:moveTo>
                    <a:pt x="2820" y="0"/>
                  </a:moveTo>
                  <a:cubicBezTo>
                    <a:pt x="2054" y="0"/>
                    <a:pt x="1336" y="173"/>
                    <a:pt x="799" y="483"/>
                  </a:cubicBezTo>
                  <a:cubicBezTo>
                    <a:pt x="285" y="779"/>
                    <a:pt x="3" y="1165"/>
                    <a:pt x="1" y="1570"/>
                  </a:cubicBezTo>
                  <a:lnTo>
                    <a:pt x="1" y="1570"/>
                  </a:lnTo>
                  <a:cubicBezTo>
                    <a:pt x="4" y="1518"/>
                    <a:pt x="67" y="981"/>
                    <a:pt x="822" y="522"/>
                  </a:cubicBezTo>
                  <a:cubicBezTo>
                    <a:pt x="1602" y="49"/>
                    <a:pt x="2820" y="0"/>
                    <a:pt x="2820" y="0"/>
                  </a:cubicBezTo>
                  <a:close/>
                  <a:moveTo>
                    <a:pt x="1" y="1570"/>
                  </a:moveTo>
                  <a:lnTo>
                    <a:pt x="1" y="1570"/>
                  </a:lnTo>
                  <a:cubicBezTo>
                    <a:pt x="1" y="1573"/>
                    <a:pt x="1" y="1574"/>
                    <a:pt x="1" y="1574"/>
                  </a:cubicBezTo>
                  <a:cubicBezTo>
                    <a:pt x="1" y="1574"/>
                    <a:pt x="1" y="1574"/>
                    <a:pt x="1" y="1574"/>
                  </a:cubicBezTo>
                  <a:cubicBezTo>
                    <a:pt x="1" y="1573"/>
                    <a:pt x="1" y="1571"/>
                    <a:pt x="1" y="157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221"/>
            <p:cNvSpPr/>
            <p:nvPr/>
          </p:nvSpPr>
          <p:spPr>
            <a:xfrm>
              <a:off x="2438650" y="1365050"/>
              <a:ext cx="82025" cy="47275"/>
            </a:xfrm>
            <a:custGeom>
              <a:rect b="b" l="l" r="r" t="t"/>
              <a:pathLst>
                <a:path extrusionOk="0" h="1891" w="3281">
                  <a:moveTo>
                    <a:pt x="3158" y="0"/>
                  </a:moveTo>
                  <a:cubicBezTo>
                    <a:pt x="3158" y="1"/>
                    <a:pt x="3280" y="808"/>
                    <a:pt x="2262" y="1362"/>
                  </a:cubicBezTo>
                  <a:cubicBezTo>
                    <a:pt x="1344" y="1861"/>
                    <a:pt x="241" y="1886"/>
                    <a:pt x="35" y="1886"/>
                  </a:cubicBezTo>
                  <a:cubicBezTo>
                    <a:pt x="12" y="1886"/>
                    <a:pt x="1" y="1885"/>
                    <a:pt x="1" y="1885"/>
                  </a:cubicBezTo>
                  <a:lnTo>
                    <a:pt x="1" y="1885"/>
                  </a:lnTo>
                  <a:cubicBezTo>
                    <a:pt x="77" y="1889"/>
                    <a:pt x="153" y="1890"/>
                    <a:pt x="229" y="1890"/>
                  </a:cubicBezTo>
                  <a:cubicBezTo>
                    <a:pt x="984" y="1890"/>
                    <a:pt x="1738" y="1724"/>
                    <a:pt x="2312" y="1393"/>
                  </a:cubicBezTo>
                  <a:cubicBezTo>
                    <a:pt x="2971" y="1012"/>
                    <a:pt x="3253" y="497"/>
                    <a:pt x="3158" y="0"/>
                  </a:cubicBezTo>
                  <a:close/>
                </a:path>
              </a:pathLst>
            </a:custGeom>
            <a:solidFill>
              <a:srgbClr val="A788D9">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221"/>
            <p:cNvSpPr/>
            <p:nvPr/>
          </p:nvSpPr>
          <p:spPr>
            <a:xfrm>
              <a:off x="2365800" y="1320125"/>
              <a:ext cx="147425" cy="85150"/>
            </a:xfrm>
            <a:custGeom>
              <a:rect b="b" l="l" r="r" t="t"/>
              <a:pathLst>
                <a:path extrusionOk="0" h="3406" w="5897">
                  <a:moveTo>
                    <a:pt x="2949" y="0"/>
                  </a:moveTo>
                  <a:cubicBezTo>
                    <a:pt x="2194" y="0"/>
                    <a:pt x="1440" y="166"/>
                    <a:pt x="864" y="498"/>
                  </a:cubicBezTo>
                  <a:cubicBezTo>
                    <a:pt x="535" y="688"/>
                    <a:pt x="301" y="911"/>
                    <a:pt x="160" y="1151"/>
                  </a:cubicBezTo>
                  <a:lnTo>
                    <a:pt x="1" y="1151"/>
                  </a:lnTo>
                  <a:lnTo>
                    <a:pt x="1" y="1753"/>
                  </a:lnTo>
                  <a:lnTo>
                    <a:pt x="3" y="1753"/>
                  </a:lnTo>
                  <a:cubicBezTo>
                    <a:pt x="24" y="2171"/>
                    <a:pt x="311" y="2587"/>
                    <a:pt x="864" y="2907"/>
                  </a:cubicBezTo>
                  <a:cubicBezTo>
                    <a:pt x="1440" y="3239"/>
                    <a:pt x="2194" y="3406"/>
                    <a:pt x="2948" y="3406"/>
                  </a:cubicBezTo>
                  <a:cubicBezTo>
                    <a:pt x="3702" y="3406"/>
                    <a:pt x="4457" y="3239"/>
                    <a:pt x="5032" y="2907"/>
                  </a:cubicBezTo>
                  <a:cubicBezTo>
                    <a:pt x="5587" y="2587"/>
                    <a:pt x="5876" y="2173"/>
                    <a:pt x="5896" y="1753"/>
                  </a:cubicBezTo>
                  <a:lnTo>
                    <a:pt x="5896" y="1151"/>
                  </a:lnTo>
                  <a:lnTo>
                    <a:pt x="5737" y="1151"/>
                  </a:lnTo>
                  <a:cubicBezTo>
                    <a:pt x="5597" y="913"/>
                    <a:pt x="5361" y="688"/>
                    <a:pt x="5033" y="498"/>
                  </a:cubicBezTo>
                  <a:cubicBezTo>
                    <a:pt x="4458" y="166"/>
                    <a:pt x="3703" y="0"/>
                    <a:pt x="2949"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221"/>
            <p:cNvSpPr/>
            <p:nvPr/>
          </p:nvSpPr>
          <p:spPr>
            <a:xfrm>
              <a:off x="2365800" y="1320125"/>
              <a:ext cx="147425" cy="85150"/>
            </a:xfrm>
            <a:custGeom>
              <a:rect b="b" l="l" r="r" t="t"/>
              <a:pathLst>
                <a:path extrusionOk="0" h="3406" w="5897">
                  <a:moveTo>
                    <a:pt x="2949" y="0"/>
                  </a:moveTo>
                  <a:cubicBezTo>
                    <a:pt x="2194" y="0"/>
                    <a:pt x="1440" y="166"/>
                    <a:pt x="864" y="498"/>
                  </a:cubicBezTo>
                  <a:cubicBezTo>
                    <a:pt x="535" y="688"/>
                    <a:pt x="301" y="911"/>
                    <a:pt x="160" y="1151"/>
                  </a:cubicBezTo>
                  <a:lnTo>
                    <a:pt x="1" y="1151"/>
                  </a:lnTo>
                  <a:lnTo>
                    <a:pt x="1" y="1753"/>
                  </a:lnTo>
                  <a:lnTo>
                    <a:pt x="3" y="1753"/>
                  </a:lnTo>
                  <a:cubicBezTo>
                    <a:pt x="24" y="2171"/>
                    <a:pt x="311" y="2587"/>
                    <a:pt x="864" y="2907"/>
                  </a:cubicBezTo>
                  <a:cubicBezTo>
                    <a:pt x="1440" y="3239"/>
                    <a:pt x="2194" y="3406"/>
                    <a:pt x="2948" y="3406"/>
                  </a:cubicBezTo>
                  <a:cubicBezTo>
                    <a:pt x="3702" y="3406"/>
                    <a:pt x="4457" y="3239"/>
                    <a:pt x="5032" y="2907"/>
                  </a:cubicBezTo>
                  <a:cubicBezTo>
                    <a:pt x="5587" y="2587"/>
                    <a:pt x="5876" y="2173"/>
                    <a:pt x="5896" y="1753"/>
                  </a:cubicBezTo>
                  <a:lnTo>
                    <a:pt x="5896" y="1151"/>
                  </a:lnTo>
                  <a:lnTo>
                    <a:pt x="5737" y="1151"/>
                  </a:lnTo>
                  <a:cubicBezTo>
                    <a:pt x="5597" y="913"/>
                    <a:pt x="5361" y="688"/>
                    <a:pt x="5033" y="498"/>
                  </a:cubicBezTo>
                  <a:cubicBezTo>
                    <a:pt x="4458" y="166"/>
                    <a:pt x="3703" y="0"/>
                    <a:pt x="29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221"/>
            <p:cNvSpPr/>
            <p:nvPr/>
          </p:nvSpPr>
          <p:spPr>
            <a:xfrm>
              <a:off x="2365800" y="1320125"/>
              <a:ext cx="73725" cy="85125"/>
            </a:xfrm>
            <a:custGeom>
              <a:rect b="b" l="l" r="r" t="t"/>
              <a:pathLst>
                <a:path extrusionOk="0" h="3405" w="2949">
                  <a:moveTo>
                    <a:pt x="2949" y="1"/>
                  </a:moveTo>
                  <a:cubicBezTo>
                    <a:pt x="2194" y="1"/>
                    <a:pt x="1440" y="167"/>
                    <a:pt x="864" y="498"/>
                  </a:cubicBezTo>
                  <a:cubicBezTo>
                    <a:pt x="535" y="688"/>
                    <a:pt x="301" y="911"/>
                    <a:pt x="160" y="1151"/>
                  </a:cubicBezTo>
                  <a:lnTo>
                    <a:pt x="1" y="1151"/>
                  </a:lnTo>
                  <a:lnTo>
                    <a:pt x="1" y="1753"/>
                  </a:lnTo>
                  <a:lnTo>
                    <a:pt x="3" y="1753"/>
                  </a:lnTo>
                  <a:cubicBezTo>
                    <a:pt x="24" y="2171"/>
                    <a:pt x="311" y="2587"/>
                    <a:pt x="864" y="2907"/>
                  </a:cubicBezTo>
                  <a:cubicBezTo>
                    <a:pt x="1439" y="3239"/>
                    <a:pt x="2195" y="3405"/>
                    <a:pt x="2949" y="3405"/>
                  </a:cubicBezTo>
                  <a:lnTo>
                    <a:pt x="29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221"/>
            <p:cNvSpPr/>
            <p:nvPr/>
          </p:nvSpPr>
          <p:spPr>
            <a:xfrm>
              <a:off x="2365800" y="1327025"/>
              <a:ext cx="33475" cy="71325"/>
            </a:xfrm>
            <a:custGeom>
              <a:rect b="b" l="l" r="r" t="t"/>
              <a:pathLst>
                <a:path extrusionOk="0" h="2853" w="1339">
                  <a:moveTo>
                    <a:pt x="1339" y="0"/>
                  </a:moveTo>
                  <a:cubicBezTo>
                    <a:pt x="1172" y="64"/>
                    <a:pt x="1013" y="138"/>
                    <a:pt x="864" y="222"/>
                  </a:cubicBezTo>
                  <a:cubicBezTo>
                    <a:pt x="535" y="412"/>
                    <a:pt x="301" y="635"/>
                    <a:pt x="160" y="875"/>
                  </a:cubicBezTo>
                  <a:lnTo>
                    <a:pt x="1" y="875"/>
                  </a:lnTo>
                  <a:lnTo>
                    <a:pt x="1" y="1477"/>
                  </a:lnTo>
                  <a:lnTo>
                    <a:pt x="3" y="1477"/>
                  </a:lnTo>
                  <a:cubicBezTo>
                    <a:pt x="24" y="1895"/>
                    <a:pt x="311" y="2311"/>
                    <a:pt x="864" y="2631"/>
                  </a:cubicBezTo>
                  <a:cubicBezTo>
                    <a:pt x="1011" y="2716"/>
                    <a:pt x="1171" y="2790"/>
                    <a:pt x="1339" y="2853"/>
                  </a:cubicBezTo>
                  <a:lnTo>
                    <a:pt x="13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221"/>
            <p:cNvSpPr/>
            <p:nvPr/>
          </p:nvSpPr>
          <p:spPr>
            <a:xfrm>
              <a:off x="2479775" y="1327025"/>
              <a:ext cx="33475" cy="71325"/>
            </a:xfrm>
            <a:custGeom>
              <a:rect b="b" l="l" r="r" t="t"/>
              <a:pathLst>
                <a:path extrusionOk="0" h="2853" w="1339">
                  <a:moveTo>
                    <a:pt x="0" y="0"/>
                  </a:moveTo>
                  <a:lnTo>
                    <a:pt x="0" y="2853"/>
                  </a:lnTo>
                  <a:cubicBezTo>
                    <a:pt x="168" y="2790"/>
                    <a:pt x="328" y="2716"/>
                    <a:pt x="475" y="2631"/>
                  </a:cubicBezTo>
                  <a:cubicBezTo>
                    <a:pt x="1029" y="2311"/>
                    <a:pt x="1318" y="1895"/>
                    <a:pt x="1338" y="1477"/>
                  </a:cubicBezTo>
                  <a:lnTo>
                    <a:pt x="1338" y="875"/>
                  </a:lnTo>
                  <a:lnTo>
                    <a:pt x="1179" y="875"/>
                  </a:lnTo>
                  <a:cubicBezTo>
                    <a:pt x="1038" y="635"/>
                    <a:pt x="805" y="412"/>
                    <a:pt x="475" y="222"/>
                  </a:cubicBezTo>
                  <a:cubicBezTo>
                    <a:pt x="327" y="138"/>
                    <a:pt x="168" y="64"/>
                    <a:pt x="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221"/>
            <p:cNvSpPr/>
            <p:nvPr/>
          </p:nvSpPr>
          <p:spPr>
            <a:xfrm>
              <a:off x="2358625" y="1306350"/>
              <a:ext cx="161825" cy="85125"/>
            </a:xfrm>
            <a:custGeom>
              <a:rect b="b" l="l" r="r" t="t"/>
              <a:pathLst>
                <a:path extrusionOk="0" h="3405" w="6473">
                  <a:moveTo>
                    <a:pt x="3237" y="0"/>
                  </a:moveTo>
                  <a:cubicBezTo>
                    <a:pt x="2482" y="0"/>
                    <a:pt x="1728" y="166"/>
                    <a:pt x="1152" y="499"/>
                  </a:cubicBezTo>
                  <a:cubicBezTo>
                    <a:pt x="1" y="1163"/>
                    <a:pt x="1" y="2241"/>
                    <a:pt x="1152" y="2906"/>
                  </a:cubicBezTo>
                  <a:cubicBezTo>
                    <a:pt x="1728" y="3238"/>
                    <a:pt x="2482" y="3404"/>
                    <a:pt x="3237" y="3404"/>
                  </a:cubicBezTo>
                  <a:cubicBezTo>
                    <a:pt x="3991" y="3404"/>
                    <a:pt x="4746" y="3238"/>
                    <a:pt x="5321" y="2906"/>
                  </a:cubicBezTo>
                  <a:cubicBezTo>
                    <a:pt x="6472" y="2241"/>
                    <a:pt x="6472" y="1163"/>
                    <a:pt x="5321" y="499"/>
                  </a:cubicBezTo>
                  <a:cubicBezTo>
                    <a:pt x="4746" y="166"/>
                    <a:pt x="3991" y="0"/>
                    <a:pt x="323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221"/>
            <p:cNvSpPr/>
            <p:nvPr/>
          </p:nvSpPr>
          <p:spPr>
            <a:xfrm>
              <a:off x="2358625" y="1306350"/>
              <a:ext cx="161825" cy="85125"/>
            </a:xfrm>
            <a:custGeom>
              <a:rect b="b" l="l" r="r" t="t"/>
              <a:pathLst>
                <a:path extrusionOk="0" h="3405" w="6473">
                  <a:moveTo>
                    <a:pt x="3237" y="0"/>
                  </a:moveTo>
                  <a:cubicBezTo>
                    <a:pt x="2482" y="0"/>
                    <a:pt x="1728" y="166"/>
                    <a:pt x="1152" y="499"/>
                  </a:cubicBezTo>
                  <a:cubicBezTo>
                    <a:pt x="1" y="1163"/>
                    <a:pt x="1" y="2241"/>
                    <a:pt x="1152" y="2906"/>
                  </a:cubicBezTo>
                  <a:cubicBezTo>
                    <a:pt x="1728" y="3238"/>
                    <a:pt x="2482" y="3404"/>
                    <a:pt x="3237" y="3404"/>
                  </a:cubicBezTo>
                  <a:cubicBezTo>
                    <a:pt x="3991" y="3404"/>
                    <a:pt x="4746" y="3238"/>
                    <a:pt x="5321" y="2906"/>
                  </a:cubicBezTo>
                  <a:cubicBezTo>
                    <a:pt x="6472" y="2241"/>
                    <a:pt x="6472" y="1163"/>
                    <a:pt x="5321" y="499"/>
                  </a:cubicBezTo>
                  <a:cubicBezTo>
                    <a:pt x="4746" y="166"/>
                    <a:pt x="3991" y="0"/>
                    <a:pt x="3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221"/>
            <p:cNvSpPr/>
            <p:nvPr/>
          </p:nvSpPr>
          <p:spPr>
            <a:xfrm>
              <a:off x="2390600" y="1322575"/>
              <a:ext cx="97850" cy="52650"/>
            </a:xfrm>
            <a:custGeom>
              <a:rect b="b" l="l" r="r" t="t"/>
              <a:pathLst>
                <a:path extrusionOk="0" h="2106" w="3914">
                  <a:moveTo>
                    <a:pt x="1957" y="1"/>
                  </a:moveTo>
                  <a:cubicBezTo>
                    <a:pt x="1446" y="1"/>
                    <a:pt x="964" y="104"/>
                    <a:pt x="599" y="290"/>
                  </a:cubicBezTo>
                  <a:cubicBezTo>
                    <a:pt x="213" y="487"/>
                    <a:pt x="0" y="759"/>
                    <a:pt x="0" y="1053"/>
                  </a:cubicBezTo>
                  <a:cubicBezTo>
                    <a:pt x="0" y="1347"/>
                    <a:pt x="213" y="1617"/>
                    <a:pt x="599" y="1815"/>
                  </a:cubicBezTo>
                  <a:cubicBezTo>
                    <a:pt x="962" y="2003"/>
                    <a:pt x="1446" y="2106"/>
                    <a:pt x="1957" y="2106"/>
                  </a:cubicBezTo>
                  <a:cubicBezTo>
                    <a:pt x="2468" y="2106"/>
                    <a:pt x="2949" y="2003"/>
                    <a:pt x="3314" y="1815"/>
                  </a:cubicBezTo>
                  <a:cubicBezTo>
                    <a:pt x="3700" y="1617"/>
                    <a:pt x="3912" y="1346"/>
                    <a:pt x="3912" y="1053"/>
                  </a:cubicBezTo>
                  <a:cubicBezTo>
                    <a:pt x="3913" y="758"/>
                    <a:pt x="3700" y="487"/>
                    <a:pt x="3314" y="290"/>
                  </a:cubicBezTo>
                  <a:cubicBezTo>
                    <a:pt x="2949" y="103"/>
                    <a:pt x="2468" y="1"/>
                    <a:pt x="195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221"/>
            <p:cNvSpPr/>
            <p:nvPr/>
          </p:nvSpPr>
          <p:spPr>
            <a:xfrm>
              <a:off x="2390600" y="1322575"/>
              <a:ext cx="97850" cy="52650"/>
            </a:xfrm>
            <a:custGeom>
              <a:rect b="b" l="l" r="r" t="t"/>
              <a:pathLst>
                <a:path extrusionOk="0" h="2106" w="3914">
                  <a:moveTo>
                    <a:pt x="1957" y="1"/>
                  </a:moveTo>
                  <a:cubicBezTo>
                    <a:pt x="1446" y="1"/>
                    <a:pt x="964" y="104"/>
                    <a:pt x="599" y="290"/>
                  </a:cubicBezTo>
                  <a:cubicBezTo>
                    <a:pt x="213" y="487"/>
                    <a:pt x="0" y="759"/>
                    <a:pt x="0" y="1053"/>
                  </a:cubicBezTo>
                  <a:cubicBezTo>
                    <a:pt x="0" y="1347"/>
                    <a:pt x="213" y="1617"/>
                    <a:pt x="599" y="1815"/>
                  </a:cubicBezTo>
                  <a:cubicBezTo>
                    <a:pt x="962" y="2003"/>
                    <a:pt x="1446" y="2106"/>
                    <a:pt x="1957" y="2106"/>
                  </a:cubicBezTo>
                  <a:cubicBezTo>
                    <a:pt x="2468" y="2106"/>
                    <a:pt x="2949" y="2003"/>
                    <a:pt x="3314" y="1815"/>
                  </a:cubicBezTo>
                  <a:cubicBezTo>
                    <a:pt x="3700" y="1617"/>
                    <a:pt x="3912" y="1346"/>
                    <a:pt x="3912" y="1053"/>
                  </a:cubicBezTo>
                  <a:cubicBezTo>
                    <a:pt x="3913" y="758"/>
                    <a:pt x="3700" y="487"/>
                    <a:pt x="3314" y="290"/>
                  </a:cubicBezTo>
                  <a:cubicBezTo>
                    <a:pt x="2949" y="103"/>
                    <a:pt x="2468" y="1"/>
                    <a:pt x="19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221"/>
            <p:cNvSpPr/>
            <p:nvPr/>
          </p:nvSpPr>
          <p:spPr>
            <a:xfrm>
              <a:off x="2369025" y="1309550"/>
              <a:ext cx="141000" cy="78675"/>
            </a:xfrm>
            <a:custGeom>
              <a:rect b="b" l="l" r="r" t="t"/>
              <a:pathLst>
                <a:path extrusionOk="0" h="3147" w="5640">
                  <a:moveTo>
                    <a:pt x="2820" y="522"/>
                  </a:moveTo>
                  <a:cubicBezTo>
                    <a:pt x="3331" y="522"/>
                    <a:pt x="3812" y="625"/>
                    <a:pt x="4177" y="811"/>
                  </a:cubicBezTo>
                  <a:cubicBezTo>
                    <a:pt x="4563" y="1008"/>
                    <a:pt x="4775" y="1280"/>
                    <a:pt x="4775" y="1574"/>
                  </a:cubicBezTo>
                  <a:cubicBezTo>
                    <a:pt x="4776" y="1868"/>
                    <a:pt x="4563" y="2138"/>
                    <a:pt x="4177" y="2336"/>
                  </a:cubicBezTo>
                  <a:cubicBezTo>
                    <a:pt x="3812" y="2524"/>
                    <a:pt x="3331" y="2627"/>
                    <a:pt x="2820" y="2627"/>
                  </a:cubicBezTo>
                  <a:cubicBezTo>
                    <a:pt x="2309" y="2627"/>
                    <a:pt x="1827" y="2524"/>
                    <a:pt x="1462" y="2336"/>
                  </a:cubicBezTo>
                  <a:cubicBezTo>
                    <a:pt x="1076" y="2138"/>
                    <a:pt x="863" y="1867"/>
                    <a:pt x="863" y="1574"/>
                  </a:cubicBezTo>
                  <a:cubicBezTo>
                    <a:pt x="863" y="1279"/>
                    <a:pt x="1076" y="1008"/>
                    <a:pt x="1462" y="811"/>
                  </a:cubicBezTo>
                  <a:cubicBezTo>
                    <a:pt x="1825" y="624"/>
                    <a:pt x="2309" y="522"/>
                    <a:pt x="2820" y="522"/>
                  </a:cubicBezTo>
                  <a:close/>
                  <a:moveTo>
                    <a:pt x="2820" y="0"/>
                  </a:moveTo>
                  <a:cubicBezTo>
                    <a:pt x="2055" y="0"/>
                    <a:pt x="1337" y="172"/>
                    <a:pt x="800" y="481"/>
                  </a:cubicBezTo>
                  <a:cubicBezTo>
                    <a:pt x="284" y="780"/>
                    <a:pt x="1" y="1167"/>
                    <a:pt x="1" y="1574"/>
                  </a:cubicBezTo>
                  <a:cubicBezTo>
                    <a:pt x="1" y="1979"/>
                    <a:pt x="285" y="2369"/>
                    <a:pt x="800" y="2665"/>
                  </a:cubicBezTo>
                  <a:cubicBezTo>
                    <a:pt x="1338" y="2975"/>
                    <a:pt x="2055" y="3146"/>
                    <a:pt x="2820" y="3146"/>
                  </a:cubicBezTo>
                  <a:cubicBezTo>
                    <a:pt x="3585" y="3146"/>
                    <a:pt x="4302" y="2975"/>
                    <a:pt x="4840" y="2665"/>
                  </a:cubicBezTo>
                  <a:cubicBezTo>
                    <a:pt x="5355" y="2367"/>
                    <a:pt x="5639" y="1979"/>
                    <a:pt x="5639" y="1574"/>
                  </a:cubicBezTo>
                  <a:cubicBezTo>
                    <a:pt x="5639" y="1167"/>
                    <a:pt x="5355" y="779"/>
                    <a:pt x="4840" y="481"/>
                  </a:cubicBezTo>
                  <a:cubicBezTo>
                    <a:pt x="4302" y="171"/>
                    <a:pt x="3585" y="0"/>
                    <a:pt x="282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221"/>
            <p:cNvSpPr/>
            <p:nvPr/>
          </p:nvSpPr>
          <p:spPr>
            <a:xfrm>
              <a:off x="2367915" y="1308927"/>
              <a:ext cx="141000" cy="78675"/>
            </a:xfrm>
            <a:custGeom>
              <a:rect b="b" l="l" r="r" t="t"/>
              <a:pathLst>
                <a:path extrusionOk="0" h="3147" w="5640">
                  <a:moveTo>
                    <a:pt x="2820" y="522"/>
                  </a:moveTo>
                  <a:cubicBezTo>
                    <a:pt x="3331" y="522"/>
                    <a:pt x="3812" y="625"/>
                    <a:pt x="4177" y="811"/>
                  </a:cubicBezTo>
                  <a:cubicBezTo>
                    <a:pt x="4563" y="1008"/>
                    <a:pt x="4775" y="1280"/>
                    <a:pt x="4775" y="1574"/>
                  </a:cubicBezTo>
                  <a:cubicBezTo>
                    <a:pt x="4776" y="1868"/>
                    <a:pt x="4563" y="2138"/>
                    <a:pt x="4177" y="2336"/>
                  </a:cubicBezTo>
                  <a:cubicBezTo>
                    <a:pt x="3812" y="2524"/>
                    <a:pt x="3331" y="2627"/>
                    <a:pt x="2820" y="2627"/>
                  </a:cubicBezTo>
                  <a:cubicBezTo>
                    <a:pt x="2309" y="2627"/>
                    <a:pt x="1827" y="2524"/>
                    <a:pt x="1462" y="2336"/>
                  </a:cubicBezTo>
                  <a:cubicBezTo>
                    <a:pt x="1076" y="2138"/>
                    <a:pt x="863" y="1867"/>
                    <a:pt x="863" y="1574"/>
                  </a:cubicBezTo>
                  <a:cubicBezTo>
                    <a:pt x="863" y="1279"/>
                    <a:pt x="1076" y="1008"/>
                    <a:pt x="1462" y="811"/>
                  </a:cubicBezTo>
                  <a:cubicBezTo>
                    <a:pt x="1825" y="624"/>
                    <a:pt x="2309" y="522"/>
                    <a:pt x="2820" y="522"/>
                  </a:cubicBezTo>
                  <a:close/>
                  <a:moveTo>
                    <a:pt x="2820" y="0"/>
                  </a:moveTo>
                  <a:cubicBezTo>
                    <a:pt x="2055" y="0"/>
                    <a:pt x="1337" y="172"/>
                    <a:pt x="800" y="481"/>
                  </a:cubicBezTo>
                  <a:cubicBezTo>
                    <a:pt x="284" y="780"/>
                    <a:pt x="1" y="1167"/>
                    <a:pt x="1" y="1574"/>
                  </a:cubicBezTo>
                  <a:cubicBezTo>
                    <a:pt x="1" y="1979"/>
                    <a:pt x="285" y="2369"/>
                    <a:pt x="800" y="2665"/>
                  </a:cubicBezTo>
                  <a:cubicBezTo>
                    <a:pt x="1338" y="2975"/>
                    <a:pt x="2055" y="3146"/>
                    <a:pt x="2820" y="3146"/>
                  </a:cubicBezTo>
                  <a:cubicBezTo>
                    <a:pt x="3585" y="3146"/>
                    <a:pt x="4302" y="2975"/>
                    <a:pt x="4840" y="2665"/>
                  </a:cubicBezTo>
                  <a:cubicBezTo>
                    <a:pt x="5355" y="2367"/>
                    <a:pt x="5639" y="1979"/>
                    <a:pt x="5639" y="1574"/>
                  </a:cubicBezTo>
                  <a:cubicBezTo>
                    <a:pt x="5639" y="1167"/>
                    <a:pt x="5355" y="779"/>
                    <a:pt x="4840" y="481"/>
                  </a:cubicBezTo>
                  <a:cubicBezTo>
                    <a:pt x="4302" y="171"/>
                    <a:pt x="3585" y="0"/>
                    <a:pt x="2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221"/>
            <p:cNvSpPr/>
            <p:nvPr/>
          </p:nvSpPr>
          <p:spPr>
            <a:xfrm>
              <a:off x="2388625" y="1325050"/>
              <a:ext cx="101775" cy="47625"/>
            </a:xfrm>
            <a:custGeom>
              <a:rect b="b" l="l" r="r" t="t"/>
              <a:pathLst>
                <a:path extrusionOk="0" h="1905" w="4071">
                  <a:moveTo>
                    <a:pt x="2036" y="1"/>
                  </a:moveTo>
                  <a:cubicBezTo>
                    <a:pt x="1561" y="1"/>
                    <a:pt x="1086" y="94"/>
                    <a:pt x="724" y="279"/>
                  </a:cubicBezTo>
                  <a:cubicBezTo>
                    <a:pt x="1" y="651"/>
                    <a:pt x="1" y="1254"/>
                    <a:pt x="724" y="1626"/>
                  </a:cubicBezTo>
                  <a:cubicBezTo>
                    <a:pt x="1087" y="1812"/>
                    <a:pt x="1561" y="1905"/>
                    <a:pt x="2036" y="1905"/>
                  </a:cubicBezTo>
                  <a:cubicBezTo>
                    <a:pt x="2511" y="1905"/>
                    <a:pt x="2985" y="1812"/>
                    <a:pt x="3347" y="1626"/>
                  </a:cubicBezTo>
                  <a:cubicBezTo>
                    <a:pt x="4071" y="1254"/>
                    <a:pt x="4071" y="651"/>
                    <a:pt x="3347" y="279"/>
                  </a:cubicBezTo>
                  <a:cubicBezTo>
                    <a:pt x="2985" y="94"/>
                    <a:pt x="2510"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221"/>
            <p:cNvSpPr/>
            <p:nvPr/>
          </p:nvSpPr>
          <p:spPr>
            <a:xfrm>
              <a:off x="2388625" y="1325050"/>
              <a:ext cx="101775" cy="47625"/>
            </a:xfrm>
            <a:custGeom>
              <a:rect b="b" l="l" r="r" t="t"/>
              <a:pathLst>
                <a:path extrusionOk="0" h="1905" w="4071">
                  <a:moveTo>
                    <a:pt x="2036" y="1"/>
                  </a:moveTo>
                  <a:cubicBezTo>
                    <a:pt x="1561" y="1"/>
                    <a:pt x="1086" y="94"/>
                    <a:pt x="724" y="279"/>
                  </a:cubicBezTo>
                  <a:cubicBezTo>
                    <a:pt x="1" y="651"/>
                    <a:pt x="1" y="1254"/>
                    <a:pt x="724" y="1626"/>
                  </a:cubicBezTo>
                  <a:cubicBezTo>
                    <a:pt x="1087" y="1812"/>
                    <a:pt x="1561" y="1905"/>
                    <a:pt x="2036" y="1905"/>
                  </a:cubicBezTo>
                  <a:cubicBezTo>
                    <a:pt x="2511" y="1905"/>
                    <a:pt x="2985" y="1812"/>
                    <a:pt x="3347" y="1626"/>
                  </a:cubicBezTo>
                  <a:cubicBezTo>
                    <a:pt x="4071" y="1254"/>
                    <a:pt x="4071" y="651"/>
                    <a:pt x="3347" y="279"/>
                  </a:cubicBezTo>
                  <a:cubicBezTo>
                    <a:pt x="2985" y="94"/>
                    <a:pt x="2510" y="1"/>
                    <a:pt x="2036"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221"/>
            <p:cNvSpPr/>
            <p:nvPr/>
          </p:nvSpPr>
          <p:spPr>
            <a:xfrm>
              <a:off x="2388625" y="1325050"/>
              <a:ext cx="101775" cy="47625"/>
            </a:xfrm>
            <a:custGeom>
              <a:rect b="b" l="l" r="r" t="t"/>
              <a:pathLst>
                <a:path extrusionOk="0" h="1905" w="4071">
                  <a:moveTo>
                    <a:pt x="2036" y="1"/>
                  </a:moveTo>
                  <a:cubicBezTo>
                    <a:pt x="1561" y="1"/>
                    <a:pt x="1086" y="94"/>
                    <a:pt x="724" y="279"/>
                  </a:cubicBezTo>
                  <a:cubicBezTo>
                    <a:pt x="1" y="651"/>
                    <a:pt x="1" y="1254"/>
                    <a:pt x="724" y="1626"/>
                  </a:cubicBezTo>
                  <a:cubicBezTo>
                    <a:pt x="1087" y="1812"/>
                    <a:pt x="1561" y="1905"/>
                    <a:pt x="2036" y="1905"/>
                  </a:cubicBezTo>
                  <a:cubicBezTo>
                    <a:pt x="2511" y="1905"/>
                    <a:pt x="2985" y="1812"/>
                    <a:pt x="3347" y="1626"/>
                  </a:cubicBezTo>
                  <a:cubicBezTo>
                    <a:pt x="4071" y="1254"/>
                    <a:pt x="4071" y="651"/>
                    <a:pt x="3347" y="279"/>
                  </a:cubicBezTo>
                  <a:cubicBezTo>
                    <a:pt x="2985" y="94"/>
                    <a:pt x="2510"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221"/>
            <p:cNvSpPr/>
            <p:nvPr/>
          </p:nvSpPr>
          <p:spPr>
            <a:xfrm>
              <a:off x="2393550" y="1331375"/>
              <a:ext cx="91925" cy="41325"/>
            </a:xfrm>
            <a:custGeom>
              <a:rect b="b" l="l" r="r" t="t"/>
              <a:pathLst>
                <a:path extrusionOk="0" h="1653" w="3677">
                  <a:moveTo>
                    <a:pt x="1839" y="1"/>
                  </a:moveTo>
                  <a:cubicBezTo>
                    <a:pt x="1364" y="1"/>
                    <a:pt x="889" y="94"/>
                    <a:pt x="527" y="279"/>
                  </a:cubicBezTo>
                  <a:cubicBezTo>
                    <a:pt x="228" y="433"/>
                    <a:pt x="52" y="626"/>
                    <a:pt x="1" y="827"/>
                  </a:cubicBezTo>
                  <a:cubicBezTo>
                    <a:pt x="52" y="1027"/>
                    <a:pt x="228" y="1220"/>
                    <a:pt x="527" y="1374"/>
                  </a:cubicBezTo>
                  <a:cubicBezTo>
                    <a:pt x="889" y="1560"/>
                    <a:pt x="1364" y="1653"/>
                    <a:pt x="1839" y="1653"/>
                  </a:cubicBezTo>
                  <a:cubicBezTo>
                    <a:pt x="2313" y="1653"/>
                    <a:pt x="2788" y="1560"/>
                    <a:pt x="3150" y="1374"/>
                  </a:cubicBezTo>
                  <a:cubicBezTo>
                    <a:pt x="3449" y="1220"/>
                    <a:pt x="3625" y="1027"/>
                    <a:pt x="3676" y="827"/>
                  </a:cubicBezTo>
                  <a:cubicBezTo>
                    <a:pt x="3625" y="626"/>
                    <a:pt x="3449" y="433"/>
                    <a:pt x="3150" y="279"/>
                  </a:cubicBezTo>
                  <a:cubicBezTo>
                    <a:pt x="2788" y="94"/>
                    <a:pt x="2313" y="1"/>
                    <a:pt x="183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221"/>
            <p:cNvSpPr/>
            <p:nvPr/>
          </p:nvSpPr>
          <p:spPr>
            <a:xfrm>
              <a:off x="2393550" y="1331375"/>
              <a:ext cx="91925" cy="41325"/>
            </a:xfrm>
            <a:custGeom>
              <a:rect b="b" l="l" r="r" t="t"/>
              <a:pathLst>
                <a:path extrusionOk="0" h="1653" w="3677">
                  <a:moveTo>
                    <a:pt x="1839" y="1"/>
                  </a:moveTo>
                  <a:cubicBezTo>
                    <a:pt x="1364" y="1"/>
                    <a:pt x="889" y="94"/>
                    <a:pt x="527" y="279"/>
                  </a:cubicBezTo>
                  <a:cubicBezTo>
                    <a:pt x="228" y="433"/>
                    <a:pt x="52" y="626"/>
                    <a:pt x="1" y="827"/>
                  </a:cubicBezTo>
                  <a:cubicBezTo>
                    <a:pt x="52" y="1027"/>
                    <a:pt x="228" y="1220"/>
                    <a:pt x="527" y="1374"/>
                  </a:cubicBezTo>
                  <a:cubicBezTo>
                    <a:pt x="889" y="1560"/>
                    <a:pt x="1364" y="1653"/>
                    <a:pt x="1839" y="1653"/>
                  </a:cubicBezTo>
                  <a:cubicBezTo>
                    <a:pt x="2313" y="1653"/>
                    <a:pt x="2788" y="1560"/>
                    <a:pt x="3150" y="1374"/>
                  </a:cubicBezTo>
                  <a:cubicBezTo>
                    <a:pt x="3449" y="1220"/>
                    <a:pt x="3625" y="1027"/>
                    <a:pt x="3676" y="827"/>
                  </a:cubicBezTo>
                  <a:cubicBezTo>
                    <a:pt x="3625" y="626"/>
                    <a:pt x="3449" y="433"/>
                    <a:pt x="3150" y="279"/>
                  </a:cubicBezTo>
                  <a:cubicBezTo>
                    <a:pt x="2788" y="94"/>
                    <a:pt x="2313" y="1"/>
                    <a:pt x="18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221"/>
            <p:cNvSpPr/>
            <p:nvPr/>
          </p:nvSpPr>
          <p:spPr>
            <a:xfrm>
              <a:off x="2437275" y="1332400"/>
              <a:ext cx="6650" cy="13800"/>
            </a:xfrm>
            <a:custGeom>
              <a:rect b="b" l="l" r="r" t="t"/>
              <a:pathLst>
                <a:path extrusionOk="0" h="552" w="266">
                  <a:moveTo>
                    <a:pt x="265" y="1"/>
                  </a:moveTo>
                  <a:lnTo>
                    <a:pt x="1" y="268"/>
                  </a:lnTo>
                  <a:lnTo>
                    <a:pt x="1" y="551"/>
                  </a:lnTo>
                  <a:lnTo>
                    <a:pt x="172" y="371"/>
                  </a:lnTo>
                  <a:lnTo>
                    <a:pt x="265" y="273"/>
                  </a:lnTo>
                  <a:lnTo>
                    <a:pt x="265"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221"/>
            <p:cNvSpPr/>
            <p:nvPr/>
          </p:nvSpPr>
          <p:spPr>
            <a:xfrm>
              <a:off x="2437275" y="1332400"/>
              <a:ext cx="6650" cy="13800"/>
            </a:xfrm>
            <a:custGeom>
              <a:rect b="b" l="l" r="r" t="t"/>
              <a:pathLst>
                <a:path extrusionOk="0" h="552" w="266">
                  <a:moveTo>
                    <a:pt x="265" y="1"/>
                  </a:moveTo>
                  <a:lnTo>
                    <a:pt x="1" y="268"/>
                  </a:lnTo>
                  <a:lnTo>
                    <a:pt x="1" y="551"/>
                  </a:lnTo>
                  <a:lnTo>
                    <a:pt x="172" y="371"/>
                  </a:lnTo>
                  <a:lnTo>
                    <a:pt x="265" y="273"/>
                  </a:lnTo>
                  <a:lnTo>
                    <a:pt x="26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221"/>
            <p:cNvSpPr/>
            <p:nvPr/>
          </p:nvSpPr>
          <p:spPr>
            <a:xfrm>
              <a:off x="2424550" y="1338400"/>
              <a:ext cx="12750" cy="6650"/>
            </a:xfrm>
            <a:custGeom>
              <a:rect b="b" l="l" r="r" t="t"/>
              <a:pathLst>
                <a:path extrusionOk="0" h="266" w="510">
                  <a:moveTo>
                    <a:pt x="364" y="0"/>
                  </a:moveTo>
                  <a:cubicBezTo>
                    <a:pt x="288" y="0"/>
                    <a:pt x="206" y="21"/>
                    <a:pt x="126" y="67"/>
                  </a:cubicBezTo>
                  <a:cubicBezTo>
                    <a:pt x="1" y="139"/>
                    <a:pt x="11" y="198"/>
                    <a:pt x="77" y="236"/>
                  </a:cubicBezTo>
                  <a:cubicBezTo>
                    <a:pt x="95" y="245"/>
                    <a:pt x="111" y="252"/>
                    <a:pt x="131" y="258"/>
                  </a:cubicBezTo>
                  <a:cubicBezTo>
                    <a:pt x="151" y="263"/>
                    <a:pt x="171" y="265"/>
                    <a:pt x="193" y="265"/>
                  </a:cubicBezTo>
                  <a:cubicBezTo>
                    <a:pt x="209" y="265"/>
                    <a:pt x="226" y="264"/>
                    <a:pt x="244" y="262"/>
                  </a:cubicBezTo>
                  <a:cubicBezTo>
                    <a:pt x="314" y="252"/>
                    <a:pt x="397" y="226"/>
                    <a:pt x="510" y="187"/>
                  </a:cubicBezTo>
                  <a:lnTo>
                    <a:pt x="510" y="27"/>
                  </a:lnTo>
                  <a:cubicBezTo>
                    <a:pt x="464" y="10"/>
                    <a:pt x="415" y="0"/>
                    <a:pt x="364"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221"/>
            <p:cNvSpPr/>
            <p:nvPr/>
          </p:nvSpPr>
          <p:spPr>
            <a:xfrm>
              <a:off x="2424550" y="1338400"/>
              <a:ext cx="12750" cy="6650"/>
            </a:xfrm>
            <a:custGeom>
              <a:rect b="b" l="l" r="r" t="t"/>
              <a:pathLst>
                <a:path extrusionOk="0" h="266" w="510">
                  <a:moveTo>
                    <a:pt x="364" y="0"/>
                  </a:moveTo>
                  <a:cubicBezTo>
                    <a:pt x="288" y="0"/>
                    <a:pt x="206" y="21"/>
                    <a:pt x="126" y="67"/>
                  </a:cubicBezTo>
                  <a:cubicBezTo>
                    <a:pt x="1" y="139"/>
                    <a:pt x="11" y="198"/>
                    <a:pt x="77" y="236"/>
                  </a:cubicBezTo>
                  <a:cubicBezTo>
                    <a:pt x="95" y="245"/>
                    <a:pt x="111" y="252"/>
                    <a:pt x="131" y="258"/>
                  </a:cubicBezTo>
                  <a:cubicBezTo>
                    <a:pt x="151" y="263"/>
                    <a:pt x="171" y="265"/>
                    <a:pt x="193" y="265"/>
                  </a:cubicBezTo>
                  <a:cubicBezTo>
                    <a:pt x="209" y="265"/>
                    <a:pt x="226" y="264"/>
                    <a:pt x="244" y="262"/>
                  </a:cubicBezTo>
                  <a:cubicBezTo>
                    <a:pt x="314" y="252"/>
                    <a:pt x="397" y="226"/>
                    <a:pt x="510" y="187"/>
                  </a:cubicBezTo>
                  <a:lnTo>
                    <a:pt x="510" y="27"/>
                  </a:lnTo>
                  <a:cubicBezTo>
                    <a:pt x="464" y="10"/>
                    <a:pt x="415" y="0"/>
                    <a:pt x="36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221"/>
            <p:cNvSpPr/>
            <p:nvPr/>
          </p:nvSpPr>
          <p:spPr>
            <a:xfrm>
              <a:off x="2410975" y="1334675"/>
              <a:ext cx="57100" cy="33900"/>
            </a:xfrm>
            <a:custGeom>
              <a:rect b="b" l="l" r="r" t="t"/>
              <a:pathLst>
                <a:path extrusionOk="0" h="1356" w="2284">
                  <a:moveTo>
                    <a:pt x="1" y="1"/>
                  </a:moveTo>
                  <a:lnTo>
                    <a:pt x="1" y="235"/>
                  </a:lnTo>
                  <a:lnTo>
                    <a:pt x="82" y="282"/>
                  </a:lnTo>
                  <a:lnTo>
                    <a:pt x="82" y="282"/>
                  </a:lnTo>
                  <a:cubicBezTo>
                    <a:pt x="108" y="231"/>
                    <a:pt x="154" y="180"/>
                    <a:pt x="220" y="128"/>
                  </a:cubicBezTo>
                  <a:lnTo>
                    <a:pt x="1" y="1"/>
                  </a:lnTo>
                  <a:close/>
                  <a:moveTo>
                    <a:pt x="82" y="282"/>
                  </a:moveTo>
                  <a:lnTo>
                    <a:pt x="82" y="282"/>
                  </a:lnTo>
                  <a:cubicBezTo>
                    <a:pt x="65" y="315"/>
                    <a:pt x="57" y="348"/>
                    <a:pt x="57" y="380"/>
                  </a:cubicBezTo>
                  <a:lnTo>
                    <a:pt x="57" y="383"/>
                  </a:lnTo>
                  <a:lnTo>
                    <a:pt x="82" y="283"/>
                  </a:lnTo>
                  <a:lnTo>
                    <a:pt x="82" y="282"/>
                  </a:lnTo>
                  <a:close/>
                  <a:moveTo>
                    <a:pt x="57" y="383"/>
                  </a:moveTo>
                  <a:lnTo>
                    <a:pt x="57" y="611"/>
                  </a:lnTo>
                  <a:cubicBezTo>
                    <a:pt x="57" y="698"/>
                    <a:pt x="119" y="781"/>
                    <a:pt x="253" y="859"/>
                  </a:cubicBezTo>
                  <a:cubicBezTo>
                    <a:pt x="390" y="938"/>
                    <a:pt x="525" y="967"/>
                    <a:pt x="658" y="967"/>
                  </a:cubicBezTo>
                  <a:cubicBezTo>
                    <a:pt x="745" y="967"/>
                    <a:pt x="831" y="954"/>
                    <a:pt x="915" y="935"/>
                  </a:cubicBezTo>
                  <a:lnTo>
                    <a:pt x="1051" y="897"/>
                  </a:lnTo>
                  <a:lnTo>
                    <a:pt x="1051" y="897"/>
                  </a:lnTo>
                  <a:lnTo>
                    <a:pt x="1196" y="752"/>
                  </a:lnTo>
                  <a:cubicBezTo>
                    <a:pt x="1243" y="772"/>
                    <a:pt x="1310" y="789"/>
                    <a:pt x="1385" y="789"/>
                  </a:cubicBezTo>
                  <a:cubicBezTo>
                    <a:pt x="1459" y="789"/>
                    <a:pt x="1539" y="773"/>
                    <a:pt x="1617" y="729"/>
                  </a:cubicBezTo>
                  <a:cubicBezTo>
                    <a:pt x="1715" y="672"/>
                    <a:pt x="1741" y="610"/>
                    <a:pt x="1654" y="559"/>
                  </a:cubicBezTo>
                  <a:cubicBezTo>
                    <a:pt x="1615" y="537"/>
                    <a:pt x="1574" y="528"/>
                    <a:pt x="1529" y="528"/>
                  </a:cubicBezTo>
                  <a:cubicBezTo>
                    <a:pt x="1411" y="528"/>
                    <a:pt x="1268" y="593"/>
                    <a:pt x="1091" y="651"/>
                  </a:cubicBezTo>
                  <a:cubicBezTo>
                    <a:pt x="952" y="696"/>
                    <a:pt x="808" y="732"/>
                    <a:pt x="659" y="732"/>
                  </a:cubicBezTo>
                  <a:cubicBezTo>
                    <a:pt x="526" y="732"/>
                    <a:pt x="390" y="703"/>
                    <a:pt x="253" y="623"/>
                  </a:cubicBezTo>
                  <a:cubicBezTo>
                    <a:pt x="121" y="549"/>
                    <a:pt x="60" y="466"/>
                    <a:pt x="57" y="383"/>
                  </a:cubicBezTo>
                  <a:close/>
                  <a:moveTo>
                    <a:pt x="1051" y="897"/>
                  </a:moveTo>
                  <a:lnTo>
                    <a:pt x="1051" y="897"/>
                  </a:lnTo>
                  <a:lnTo>
                    <a:pt x="1051" y="897"/>
                  </a:lnTo>
                  <a:lnTo>
                    <a:pt x="915" y="1031"/>
                  </a:lnTo>
                  <a:lnTo>
                    <a:pt x="1051" y="897"/>
                  </a:lnTo>
                  <a:close/>
                  <a:moveTo>
                    <a:pt x="2283" y="949"/>
                  </a:moveTo>
                  <a:lnTo>
                    <a:pt x="1985" y="1121"/>
                  </a:lnTo>
                  <a:lnTo>
                    <a:pt x="1766" y="993"/>
                  </a:lnTo>
                  <a:cubicBezTo>
                    <a:pt x="1626" y="1053"/>
                    <a:pt x="1460" y="1099"/>
                    <a:pt x="1281" y="1099"/>
                  </a:cubicBezTo>
                  <a:cubicBezTo>
                    <a:pt x="1213" y="1099"/>
                    <a:pt x="1142" y="1092"/>
                    <a:pt x="1070" y="1077"/>
                  </a:cubicBezTo>
                  <a:cubicBezTo>
                    <a:pt x="1020" y="1066"/>
                    <a:pt x="967" y="1052"/>
                    <a:pt x="915" y="1031"/>
                  </a:cubicBezTo>
                  <a:lnTo>
                    <a:pt x="915" y="1267"/>
                  </a:lnTo>
                  <a:cubicBezTo>
                    <a:pt x="1040" y="1314"/>
                    <a:pt x="1163" y="1333"/>
                    <a:pt x="1281" y="1333"/>
                  </a:cubicBezTo>
                  <a:cubicBezTo>
                    <a:pt x="1460" y="1333"/>
                    <a:pt x="1627" y="1288"/>
                    <a:pt x="1767" y="1227"/>
                  </a:cubicBezTo>
                  <a:lnTo>
                    <a:pt x="1987" y="1355"/>
                  </a:lnTo>
                  <a:lnTo>
                    <a:pt x="2283" y="1184"/>
                  </a:lnTo>
                  <a:lnTo>
                    <a:pt x="2283" y="949"/>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21"/>
            <p:cNvSpPr/>
            <p:nvPr/>
          </p:nvSpPr>
          <p:spPr>
            <a:xfrm>
              <a:off x="2412325" y="1341725"/>
              <a:ext cx="55675" cy="26850"/>
            </a:xfrm>
            <a:custGeom>
              <a:rect b="b" l="l" r="r" t="t"/>
              <a:pathLst>
                <a:path extrusionOk="0" h="1074" w="2227">
                  <a:moveTo>
                    <a:pt x="25" y="1"/>
                  </a:moveTo>
                  <a:lnTo>
                    <a:pt x="0" y="101"/>
                  </a:lnTo>
                  <a:lnTo>
                    <a:pt x="0" y="329"/>
                  </a:lnTo>
                  <a:cubicBezTo>
                    <a:pt x="0" y="415"/>
                    <a:pt x="62" y="499"/>
                    <a:pt x="196" y="577"/>
                  </a:cubicBezTo>
                  <a:cubicBezTo>
                    <a:pt x="332" y="656"/>
                    <a:pt x="467" y="685"/>
                    <a:pt x="599" y="685"/>
                  </a:cubicBezTo>
                  <a:cubicBezTo>
                    <a:pt x="687" y="685"/>
                    <a:pt x="774" y="672"/>
                    <a:pt x="858" y="652"/>
                  </a:cubicBezTo>
                  <a:lnTo>
                    <a:pt x="995" y="615"/>
                  </a:lnTo>
                  <a:lnTo>
                    <a:pt x="858" y="749"/>
                  </a:lnTo>
                  <a:lnTo>
                    <a:pt x="858" y="985"/>
                  </a:lnTo>
                  <a:cubicBezTo>
                    <a:pt x="983" y="1032"/>
                    <a:pt x="1106" y="1051"/>
                    <a:pt x="1224" y="1051"/>
                  </a:cubicBezTo>
                  <a:cubicBezTo>
                    <a:pt x="1403" y="1051"/>
                    <a:pt x="1569" y="1006"/>
                    <a:pt x="1710" y="945"/>
                  </a:cubicBezTo>
                  <a:lnTo>
                    <a:pt x="1930" y="1073"/>
                  </a:lnTo>
                  <a:lnTo>
                    <a:pt x="2226" y="902"/>
                  </a:lnTo>
                  <a:lnTo>
                    <a:pt x="2226" y="667"/>
                  </a:lnTo>
                  <a:lnTo>
                    <a:pt x="1930" y="838"/>
                  </a:lnTo>
                  <a:lnTo>
                    <a:pt x="1710" y="711"/>
                  </a:lnTo>
                  <a:cubicBezTo>
                    <a:pt x="1571" y="771"/>
                    <a:pt x="1404" y="816"/>
                    <a:pt x="1225" y="816"/>
                  </a:cubicBezTo>
                  <a:cubicBezTo>
                    <a:pt x="1157" y="816"/>
                    <a:pt x="1086" y="810"/>
                    <a:pt x="1015" y="795"/>
                  </a:cubicBezTo>
                  <a:cubicBezTo>
                    <a:pt x="965" y="784"/>
                    <a:pt x="912" y="770"/>
                    <a:pt x="860" y="749"/>
                  </a:cubicBezTo>
                  <a:lnTo>
                    <a:pt x="1141" y="470"/>
                  </a:lnTo>
                  <a:cubicBezTo>
                    <a:pt x="1188" y="490"/>
                    <a:pt x="1255" y="507"/>
                    <a:pt x="1329" y="507"/>
                  </a:cubicBezTo>
                  <a:cubicBezTo>
                    <a:pt x="1402" y="507"/>
                    <a:pt x="1484" y="491"/>
                    <a:pt x="1561" y="446"/>
                  </a:cubicBezTo>
                  <a:cubicBezTo>
                    <a:pt x="1659" y="389"/>
                    <a:pt x="1686" y="328"/>
                    <a:pt x="1599" y="277"/>
                  </a:cubicBezTo>
                  <a:cubicBezTo>
                    <a:pt x="1560" y="255"/>
                    <a:pt x="1519" y="246"/>
                    <a:pt x="1474" y="246"/>
                  </a:cubicBezTo>
                  <a:cubicBezTo>
                    <a:pt x="1355" y="246"/>
                    <a:pt x="1213" y="311"/>
                    <a:pt x="1036" y="368"/>
                  </a:cubicBezTo>
                  <a:cubicBezTo>
                    <a:pt x="897" y="413"/>
                    <a:pt x="752" y="450"/>
                    <a:pt x="603" y="450"/>
                  </a:cubicBezTo>
                  <a:cubicBezTo>
                    <a:pt x="470" y="450"/>
                    <a:pt x="333" y="421"/>
                    <a:pt x="197" y="341"/>
                  </a:cubicBezTo>
                  <a:cubicBezTo>
                    <a:pt x="66" y="267"/>
                    <a:pt x="5" y="184"/>
                    <a:pt x="2" y="101"/>
                  </a:cubicBezTo>
                  <a:lnTo>
                    <a:pt x="2" y="98"/>
                  </a:lnTo>
                  <a:lnTo>
                    <a:pt x="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21"/>
            <p:cNvSpPr/>
            <p:nvPr/>
          </p:nvSpPr>
          <p:spPr>
            <a:xfrm>
              <a:off x="2410950" y="1334675"/>
              <a:ext cx="5525" cy="7100"/>
            </a:xfrm>
            <a:custGeom>
              <a:rect b="b" l="l" r="r" t="t"/>
              <a:pathLst>
                <a:path extrusionOk="0" h="284" w="221">
                  <a:moveTo>
                    <a:pt x="1" y="1"/>
                  </a:moveTo>
                  <a:lnTo>
                    <a:pt x="1" y="235"/>
                  </a:lnTo>
                  <a:lnTo>
                    <a:pt x="81" y="283"/>
                  </a:lnTo>
                  <a:lnTo>
                    <a:pt x="81" y="284"/>
                  </a:lnTo>
                  <a:cubicBezTo>
                    <a:pt x="107" y="232"/>
                    <a:pt x="156" y="179"/>
                    <a:pt x="221" y="128"/>
                  </a:cubicBez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21"/>
            <p:cNvSpPr/>
            <p:nvPr/>
          </p:nvSpPr>
          <p:spPr>
            <a:xfrm>
              <a:off x="2462575" y="1349575"/>
              <a:ext cx="4275" cy="7800"/>
            </a:xfrm>
            <a:custGeom>
              <a:rect b="b" l="l" r="r" t="t"/>
              <a:pathLst>
                <a:path extrusionOk="0" h="312" w="171">
                  <a:moveTo>
                    <a:pt x="169" y="1"/>
                  </a:moveTo>
                  <a:cubicBezTo>
                    <a:pt x="150" y="166"/>
                    <a:pt x="1" y="227"/>
                    <a:pt x="1" y="227"/>
                  </a:cubicBezTo>
                  <a:lnTo>
                    <a:pt x="148" y="311"/>
                  </a:lnTo>
                  <a:cubicBezTo>
                    <a:pt x="162" y="280"/>
                    <a:pt x="171" y="243"/>
                    <a:pt x="171" y="200"/>
                  </a:cubicBezTo>
                  <a:cubicBezTo>
                    <a:pt x="171" y="193"/>
                    <a:pt x="169" y="64"/>
                    <a:pt x="16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21"/>
            <p:cNvSpPr/>
            <p:nvPr/>
          </p:nvSpPr>
          <p:spPr>
            <a:xfrm>
              <a:off x="2462575" y="1349575"/>
              <a:ext cx="4275" cy="7800"/>
            </a:xfrm>
            <a:custGeom>
              <a:rect b="b" l="l" r="r" t="t"/>
              <a:pathLst>
                <a:path extrusionOk="0" h="312" w="171">
                  <a:moveTo>
                    <a:pt x="169" y="1"/>
                  </a:moveTo>
                  <a:cubicBezTo>
                    <a:pt x="150" y="166"/>
                    <a:pt x="1" y="227"/>
                    <a:pt x="1" y="227"/>
                  </a:cubicBezTo>
                  <a:lnTo>
                    <a:pt x="148" y="311"/>
                  </a:lnTo>
                  <a:cubicBezTo>
                    <a:pt x="162" y="280"/>
                    <a:pt x="171" y="243"/>
                    <a:pt x="171" y="200"/>
                  </a:cubicBezTo>
                  <a:cubicBezTo>
                    <a:pt x="171" y="193"/>
                    <a:pt x="169" y="64"/>
                    <a:pt x="1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21"/>
            <p:cNvSpPr/>
            <p:nvPr/>
          </p:nvSpPr>
          <p:spPr>
            <a:xfrm>
              <a:off x="2410975" y="1330325"/>
              <a:ext cx="57100" cy="32350"/>
            </a:xfrm>
            <a:custGeom>
              <a:rect b="b" l="l" r="r" t="t"/>
              <a:pathLst>
                <a:path extrusionOk="0" h="1294" w="2284">
                  <a:moveTo>
                    <a:pt x="300" y="0"/>
                  </a:moveTo>
                  <a:lnTo>
                    <a:pt x="1" y="173"/>
                  </a:lnTo>
                  <a:lnTo>
                    <a:pt x="222" y="300"/>
                  </a:lnTo>
                  <a:cubicBezTo>
                    <a:pt x="114" y="383"/>
                    <a:pt x="56" y="469"/>
                    <a:pt x="57" y="553"/>
                  </a:cubicBezTo>
                  <a:lnTo>
                    <a:pt x="57" y="555"/>
                  </a:lnTo>
                  <a:cubicBezTo>
                    <a:pt x="60" y="640"/>
                    <a:pt x="121" y="722"/>
                    <a:pt x="253" y="796"/>
                  </a:cubicBezTo>
                  <a:cubicBezTo>
                    <a:pt x="389" y="876"/>
                    <a:pt x="525" y="905"/>
                    <a:pt x="658" y="905"/>
                  </a:cubicBezTo>
                  <a:cubicBezTo>
                    <a:pt x="807" y="905"/>
                    <a:pt x="952" y="868"/>
                    <a:pt x="1091" y="823"/>
                  </a:cubicBezTo>
                  <a:cubicBezTo>
                    <a:pt x="1268" y="766"/>
                    <a:pt x="1410" y="701"/>
                    <a:pt x="1529" y="701"/>
                  </a:cubicBezTo>
                  <a:cubicBezTo>
                    <a:pt x="1574" y="701"/>
                    <a:pt x="1615" y="710"/>
                    <a:pt x="1654" y="732"/>
                  </a:cubicBezTo>
                  <a:cubicBezTo>
                    <a:pt x="1741" y="782"/>
                    <a:pt x="1715" y="844"/>
                    <a:pt x="1617" y="901"/>
                  </a:cubicBezTo>
                  <a:cubicBezTo>
                    <a:pt x="1539" y="946"/>
                    <a:pt x="1458" y="962"/>
                    <a:pt x="1385" y="962"/>
                  </a:cubicBezTo>
                  <a:cubicBezTo>
                    <a:pt x="1311" y="962"/>
                    <a:pt x="1244" y="945"/>
                    <a:pt x="1197" y="925"/>
                  </a:cubicBezTo>
                  <a:lnTo>
                    <a:pt x="915" y="1204"/>
                  </a:lnTo>
                  <a:cubicBezTo>
                    <a:pt x="968" y="1224"/>
                    <a:pt x="1020" y="1239"/>
                    <a:pt x="1070" y="1250"/>
                  </a:cubicBezTo>
                  <a:cubicBezTo>
                    <a:pt x="1140" y="1264"/>
                    <a:pt x="1209" y="1271"/>
                    <a:pt x="1275" y="1271"/>
                  </a:cubicBezTo>
                  <a:cubicBezTo>
                    <a:pt x="1298" y="1271"/>
                    <a:pt x="1320" y="1270"/>
                    <a:pt x="1342" y="1268"/>
                  </a:cubicBezTo>
                  <a:cubicBezTo>
                    <a:pt x="1498" y="1260"/>
                    <a:pt x="1642" y="1219"/>
                    <a:pt x="1766" y="1165"/>
                  </a:cubicBezTo>
                  <a:lnTo>
                    <a:pt x="1987" y="1293"/>
                  </a:lnTo>
                  <a:lnTo>
                    <a:pt x="2283" y="1122"/>
                  </a:lnTo>
                  <a:lnTo>
                    <a:pt x="2235" y="1094"/>
                  </a:lnTo>
                  <a:lnTo>
                    <a:pt x="2065" y="996"/>
                  </a:lnTo>
                  <a:cubicBezTo>
                    <a:pt x="2065" y="996"/>
                    <a:pt x="2235" y="925"/>
                    <a:pt x="2235" y="734"/>
                  </a:cubicBezTo>
                  <a:cubicBezTo>
                    <a:pt x="2235" y="727"/>
                    <a:pt x="2233" y="719"/>
                    <a:pt x="2233" y="712"/>
                  </a:cubicBezTo>
                  <a:cubicBezTo>
                    <a:pt x="2226" y="630"/>
                    <a:pt x="2166" y="552"/>
                    <a:pt x="2044" y="480"/>
                  </a:cubicBezTo>
                  <a:lnTo>
                    <a:pt x="2044" y="479"/>
                  </a:lnTo>
                  <a:cubicBezTo>
                    <a:pt x="1912" y="404"/>
                    <a:pt x="1779" y="376"/>
                    <a:pt x="1647" y="376"/>
                  </a:cubicBezTo>
                  <a:cubicBezTo>
                    <a:pt x="1636" y="376"/>
                    <a:pt x="1624" y="377"/>
                    <a:pt x="1613" y="377"/>
                  </a:cubicBezTo>
                  <a:lnTo>
                    <a:pt x="1610" y="377"/>
                  </a:lnTo>
                  <a:cubicBezTo>
                    <a:pt x="1598" y="378"/>
                    <a:pt x="1587" y="378"/>
                    <a:pt x="1575" y="379"/>
                  </a:cubicBezTo>
                  <a:cubicBezTo>
                    <a:pt x="1565" y="381"/>
                    <a:pt x="1555" y="381"/>
                    <a:pt x="1544" y="382"/>
                  </a:cubicBezTo>
                  <a:cubicBezTo>
                    <a:pt x="1540" y="383"/>
                    <a:pt x="1535" y="383"/>
                    <a:pt x="1531" y="383"/>
                  </a:cubicBezTo>
                  <a:cubicBezTo>
                    <a:pt x="1524" y="384"/>
                    <a:pt x="1514" y="384"/>
                    <a:pt x="1508" y="385"/>
                  </a:cubicBezTo>
                  <a:cubicBezTo>
                    <a:pt x="1442" y="395"/>
                    <a:pt x="1378" y="409"/>
                    <a:pt x="1316" y="426"/>
                  </a:cubicBezTo>
                  <a:cubicBezTo>
                    <a:pt x="1286" y="434"/>
                    <a:pt x="1255" y="442"/>
                    <a:pt x="1225" y="453"/>
                  </a:cubicBezTo>
                  <a:cubicBezTo>
                    <a:pt x="1183" y="466"/>
                    <a:pt x="1141" y="480"/>
                    <a:pt x="1101" y="493"/>
                  </a:cubicBezTo>
                  <a:cubicBezTo>
                    <a:pt x="1085" y="499"/>
                    <a:pt x="1069" y="504"/>
                    <a:pt x="1054" y="509"/>
                  </a:cubicBezTo>
                  <a:cubicBezTo>
                    <a:pt x="941" y="549"/>
                    <a:pt x="858" y="575"/>
                    <a:pt x="791" y="585"/>
                  </a:cubicBezTo>
                  <a:cubicBezTo>
                    <a:pt x="773" y="587"/>
                    <a:pt x="756" y="589"/>
                    <a:pt x="740" y="589"/>
                  </a:cubicBezTo>
                  <a:cubicBezTo>
                    <a:pt x="717" y="589"/>
                    <a:pt x="696" y="586"/>
                    <a:pt x="677" y="581"/>
                  </a:cubicBezTo>
                  <a:cubicBezTo>
                    <a:pt x="658" y="575"/>
                    <a:pt x="641" y="568"/>
                    <a:pt x="624" y="559"/>
                  </a:cubicBezTo>
                  <a:cubicBezTo>
                    <a:pt x="558" y="520"/>
                    <a:pt x="548" y="462"/>
                    <a:pt x="672" y="390"/>
                  </a:cubicBezTo>
                  <a:cubicBezTo>
                    <a:pt x="752" y="344"/>
                    <a:pt x="832" y="323"/>
                    <a:pt x="908" y="323"/>
                  </a:cubicBezTo>
                  <a:cubicBezTo>
                    <a:pt x="959" y="323"/>
                    <a:pt x="1008" y="332"/>
                    <a:pt x="1054" y="350"/>
                  </a:cubicBezTo>
                  <a:lnTo>
                    <a:pt x="1318" y="83"/>
                  </a:lnTo>
                  <a:cubicBezTo>
                    <a:pt x="1210" y="48"/>
                    <a:pt x="1098" y="30"/>
                    <a:pt x="985" y="30"/>
                  </a:cubicBezTo>
                  <a:cubicBezTo>
                    <a:pt x="832" y="30"/>
                    <a:pt x="676" y="62"/>
                    <a:pt x="521" y="126"/>
                  </a:cubicBezTo>
                  <a:lnTo>
                    <a:pt x="300"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21"/>
            <p:cNvSpPr/>
            <p:nvPr/>
          </p:nvSpPr>
          <p:spPr>
            <a:xfrm>
              <a:off x="2410975" y="1330325"/>
              <a:ext cx="57100" cy="32350"/>
            </a:xfrm>
            <a:custGeom>
              <a:rect b="b" l="l" r="r" t="t"/>
              <a:pathLst>
                <a:path extrusionOk="0" h="1294" w="2284">
                  <a:moveTo>
                    <a:pt x="300" y="0"/>
                  </a:moveTo>
                  <a:lnTo>
                    <a:pt x="1" y="173"/>
                  </a:lnTo>
                  <a:lnTo>
                    <a:pt x="222" y="300"/>
                  </a:lnTo>
                  <a:cubicBezTo>
                    <a:pt x="114" y="383"/>
                    <a:pt x="56" y="469"/>
                    <a:pt x="57" y="553"/>
                  </a:cubicBezTo>
                  <a:lnTo>
                    <a:pt x="57" y="555"/>
                  </a:lnTo>
                  <a:cubicBezTo>
                    <a:pt x="60" y="640"/>
                    <a:pt x="121" y="722"/>
                    <a:pt x="253" y="796"/>
                  </a:cubicBezTo>
                  <a:cubicBezTo>
                    <a:pt x="389" y="876"/>
                    <a:pt x="525" y="905"/>
                    <a:pt x="658" y="905"/>
                  </a:cubicBezTo>
                  <a:cubicBezTo>
                    <a:pt x="807" y="905"/>
                    <a:pt x="952" y="868"/>
                    <a:pt x="1091" y="823"/>
                  </a:cubicBezTo>
                  <a:cubicBezTo>
                    <a:pt x="1268" y="766"/>
                    <a:pt x="1410" y="701"/>
                    <a:pt x="1529" y="701"/>
                  </a:cubicBezTo>
                  <a:cubicBezTo>
                    <a:pt x="1574" y="701"/>
                    <a:pt x="1615" y="710"/>
                    <a:pt x="1654" y="732"/>
                  </a:cubicBezTo>
                  <a:cubicBezTo>
                    <a:pt x="1741" y="782"/>
                    <a:pt x="1715" y="844"/>
                    <a:pt x="1617" y="901"/>
                  </a:cubicBezTo>
                  <a:cubicBezTo>
                    <a:pt x="1539" y="946"/>
                    <a:pt x="1458" y="962"/>
                    <a:pt x="1385" y="962"/>
                  </a:cubicBezTo>
                  <a:cubicBezTo>
                    <a:pt x="1311" y="962"/>
                    <a:pt x="1244" y="945"/>
                    <a:pt x="1197" y="925"/>
                  </a:cubicBezTo>
                  <a:lnTo>
                    <a:pt x="915" y="1204"/>
                  </a:lnTo>
                  <a:cubicBezTo>
                    <a:pt x="968" y="1224"/>
                    <a:pt x="1020" y="1239"/>
                    <a:pt x="1070" y="1250"/>
                  </a:cubicBezTo>
                  <a:cubicBezTo>
                    <a:pt x="1140" y="1264"/>
                    <a:pt x="1209" y="1271"/>
                    <a:pt x="1275" y="1271"/>
                  </a:cubicBezTo>
                  <a:cubicBezTo>
                    <a:pt x="1298" y="1271"/>
                    <a:pt x="1320" y="1270"/>
                    <a:pt x="1342" y="1268"/>
                  </a:cubicBezTo>
                  <a:cubicBezTo>
                    <a:pt x="1498" y="1260"/>
                    <a:pt x="1642" y="1219"/>
                    <a:pt x="1766" y="1165"/>
                  </a:cubicBezTo>
                  <a:lnTo>
                    <a:pt x="1987" y="1293"/>
                  </a:lnTo>
                  <a:lnTo>
                    <a:pt x="2283" y="1122"/>
                  </a:lnTo>
                  <a:lnTo>
                    <a:pt x="2235" y="1094"/>
                  </a:lnTo>
                  <a:lnTo>
                    <a:pt x="2065" y="996"/>
                  </a:lnTo>
                  <a:cubicBezTo>
                    <a:pt x="2065" y="996"/>
                    <a:pt x="2235" y="925"/>
                    <a:pt x="2235" y="734"/>
                  </a:cubicBezTo>
                  <a:cubicBezTo>
                    <a:pt x="2235" y="727"/>
                    <a:pt x="2233" y="719"/>
                    <a:pt x="2233" y="712"/>
                  </a:cubicBezTo>
                  <a:cubicBezTo>
                    <a:pt x="2226" y="630"/>
                    <a:pt x="2166" y="552"/>
                    <a:pt x="2044" y="480"/>
                  </a:cubicBezTo>
                  <a:lnTo>
                    <a:pt x="2044" y="479"/>
                  </a:lnTo>
                  <a:cubicBezTo>
                    <a:pt x="1912" y="404"/>
                    <a:pt x="1779" y="376"/>
                    <a:pt x="1647" y="376"/>
                  </a:cubicBezTo>
                  <a:cubicBezTo>
                    <a:pt x="1636" y="376"/>
                    <a:pt x="1624" y="377"/>
                    <a:pt x="1613" y="377"/>
                  </a:cubicBezTo>
                  <a:lnTo>
                    <a:pt x="1610" y="377"/>
                  </a:lnTo>
                  <a:cubicBezTo>
                    <a:pt x="1598" y="378"/>
                    <a:pt x="1587" y="378"/>
                    <a:pt x="1575" y="379"/>
                  </a:cubicBezTo>
                  <a:cubicBezTo>
                    <a:pt x="1565" y="381"/>
                    <a:pt x="1555" y="381"/>
                    <a:pt x="1544" y="382"/>
                  </a:cubicBezTo>
                  <a:cubicBezTo>
                    <a:pt x="1540" y="383"/>
                    <a:pt x="1535" y="383"/>
                    <a:pt x="1531" y="383"/>
                  </a:cubicBezTo>
                  <a:cubicBezTo>
                    <a:pt x="1524" y="384"/>
                    <a:pt x="1514" y="384"/>
                    <a:pt x="1508" y="385"/>
                  </a:cubicBezTo>
                  <a:cubicBezTo>
                    <a:pt x="1442" y="395"/>
                    <a:pt x="1378" y="409"/>
                    <a:pt x="1316" y="426"/>
                  </a:cubicBezTo>
                  <a:cubicBezTo>
                    <a:pt x="1286" y="434"/>
                    <a:pt x="1255" y="442"/>
                    <a:pt x="1225" y="453"/>
                  </a:cubicBezTo>
                  <a:cubicBezTo>
                    <a:pt x="1183" y="466"/>
                    <a:pt x="1141" y="480"/>
                    <a:pt x="1101" y="493"/>
                  </a:cubicBezTo>
                  <a:cubicBezTo>
                    <a:pt x="1085" y="499"/>
                    <a:pt x="1069" y="504"/>
                    <a:pt x="1054" y="509"/>
                  </a:cubicBezTo>
                  <a:cubicBezTo>
                    <a:pt x="941" y="549"/>
                    <a:pt x="858" y="575"/>
                    <a:pt x="791" y="585"/>
                  </a:cubicBezTo>
                  <a:cubicBezTo>
                    <a:pt x="773" y="587"/>
                    <a:pt x="756" y="589"/>
                    <a:pt x="740" y="589"/>
                  </a:cubicBezTo>
                  <a:cubicBezTo>
                    <a:pt x="717" y="589"/>
                    <a:pt x="696" y="586"/>
                    <a:pt x="677" y="581"/>
                  </a:cubicBezTo>
                  <a:cubicBezTo>
                    <a:pt x="658" y="575"/>
                    <a:pt x="641" y="568"/>
                    <a:pt x="624" y="559"/>
                  </a:cubicBezTo>
                  <a:cubicBezTo>
                    <a:pt x="558" y="520"/>
                    <a:pt x="548" y="462"/>
                    <a:pt x="672" y="390"/>
                  </a:cubicBezTo>
                  <a:cubicBezTo>
                    <a:pt x="752" y="344"/>
                    <a:pt x="832" y="323"/>
                    <a:pt x="908" y="323"/>
                  </a:cubicBezTo>
                  <a:cubicBezTo>
                    <a:pt x="959" y="323"/>
                    <a:pt x="1008" y="332"/>
                    <a:pt x="1054" y="350"/>
                  </a:cubicBezTo>
                  <a:lnTo>
                    <a:pt x="1318" y="83"/>
                  </a:lnTo>
                  <a:cubicBezTo>
                    <a:pt x="1210" y="48"/>
                    <a:pt x="1098" y="30"/>
                    <a:pt x="985" y="30"/>
                  </a:cubicBezTo>
                  <a:cubicBezTo>
                    <a:pt x="832" y="30"/>
                    <a:pt x="676" y="62"/>
                    <a:pt x="521" y="126"/>
                  </a:cubicBezTo>
                  <a:lnTo>
                    <a:pt x="3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21"/>
            <p:cNvSpPr/>
            <p:nvPr/>
          </p:nvSpPr>
          <p:spPr>
            <a:xfrm>
              <a:off x="2455125" y="1359500"/>
              <a:ext cx="5550" cy="9050"/>
            </a:xfrm>
            <a:custGeom>
              <a:rect b="b" l="l" r="r" t="t"/>
              <a:pathLst>
                <a:path extrusionOk="0" h="362" w="222">
                  <a:moveTo>
                    <a:pt x="0" y="0"/>
                  </a:moveTo>
                  <a:lnTo>
                    <a:pt x="0" y="234"/>
                  </a:lnTo>
                  <a:lnTo>
                    <a:pt x="221" y="361"/>
                  </a:lnTo>
                  <a:lnTo>
                    <a:pt x="221" y="126"/>
                  </a:lnTo>
                  <a:lnTo>
                    <a:pt x="0"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221"/>
            <p:cNvSpPr/>
            <p:nvPr/>
          </p:nvSpPr>
          <p:spPr>
            <a:xfrm>
              <a:off x="2455125" y="1359500"/>
              <a:ext cx="5550" cy="9050"/>
            </a:xfrm>
            <a:custGeom>
              <a:rect b="b" l="l" r="r" t="t"/>
              <a:pathLst>
                <a:path extrusionOk="0" h="362" w="222">
                  <a:moveTo>
                    <a:pt x="0" y="0"/>
                  </a:moveTo>
                  <a:lnTo>
                    <a:pt x="0" y="234"/>
                  </a:lnTo>
                  <a:lnTo>
                    <a:pt x="221" y="361"/>
                  </a:lnTo>
                  <a:lnTo>
                    <a:pt x="221" y="126"/>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221"/>
            <p:cNvSpPr/>
            <p:nvPr/>
          </p:nvSpPr>
          <p:spPr>
            <a:xfrm>
              <a:off x="2410950" y="1330350"/>
              <a:ext cx="13000" cy="4350"/>
            </a:xfrm>
            <a:custGeom>
              <a:rect b="b" l="l" r="r" t="t"/>
              <a:pathLst>
                <a:path extrusionOk="0" h="174" w="520">
                  <a:moveTo>
                    <a:pt x="301" y="0"/>
                  </a:moveTo>
                  <a:lnTo>
                    <a:pt x="1" y="174"/>
                  </a:lnTo>
                  <a:lnTo>
                    <a:pt x="302" y="35"/>
                  </a:lnTo>
                  <a:lnTo>
                    <a:pt x="520" y="127"/>
                  </a:lnTo>
                  <a:lnTo>
                    <a:pt x="520" y="127"/>
                  </a:lnTo>
                  <a:lnTo>
                    <a:pt x="30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21"/>
            <p:cNvSpPr/>
            <p:nvPr/>
          </p:nvSpPr>
          <p:spPr>
            <a:xfrm>
              <a:off x="2427725" y="1332375"/>
              <a:ext cx="16200" cy="7700"/>
            </a:xfrm>
            <a:custGeom>
              <a:rect b="b" l="l" r="r" t="t"/>
              <a:pathLst>
                <a:path extrusionOk="0" h="308" w="648">
                  <a:moveTo>
                    <a:pt x="647" y="1"/>
                  </a:moveTo>
                  <a:lnTo>
                    <a:pt x="383" y="239"/>
                  </a:lnTo>
                  <a:cubicBezTo>
                    <a:pt x="383" y="239"/>
                    <a:pt x="383" y="239"/>
                    <a:pt x="383" y="239"/>
                  </a:cubicBezTo>
                  <a:cubicBezTo>
                    <a:pt x="381" y="239"/>
                    <a:pt x="325" y="219"/>
                    <a:pt x="248" y="219"/>
                  </a:cubicBezTo>
                  <a:cubicBezTo>
                    <a:pt x="175" y="219"/>
                    <a:pt x="83" y="237"/>
                    <a:pt x="1" y="308"/>
                  </a:cubicBezTo>
                  <a:cubicBezTo>
                    <a:pt x="80" y="262"/>
                    <a:pt x="161" y="241"/>
                    <a:pt x="238" y="241"/>
                  </a:cubicBezTo>
                  <a:cubicBezTo>
                    <a:pt x="289" y="241"/>
                    <a:pt x="338" y="250"/>
                    <a:pt x="383" y="268"/>
                  </a:cubicBezTo>
                  <a:lnTo>
                    <a:pt x="64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221"/>
            <p:cNvSpPr/>
            <p:nvPr/>
          </p:nvSpPr>
          <p:spPr>
            <a:xfrm>
              <a:off x="2433825" y="1353450"/>
              <a:ext cx="10650" cy="8700"/>
            </a:xfrm>
            <a:custGeom>
              <a:rect b="b" l="l" r="r" t="t"/>
              <a:pathLst>
                <a:path extrusionOk="0" h="348" w="426">
                  <a:moveTo>
                    <a:pt x="281" y="0"/>
                  </a:moveTo>
                  <a:lnTo>
                    <a:pt x="0" y="280"/>
                  </a:lnTo>
                  <a:cubicBezTo>
                    <a:pt x="53" y="300"/>
                    <a:pt x="105" y="315"/>
                    <a:pt x="155" y="326"/>
                  </a:cubicBezTo>
                  <a:cubicBezTo>
                    <a:pt x="226" y="341"/>
                    <a:pt x="295" y="347"/>
                    <a:pt x="363" y="347"/>
                  </a:cubicBezTo>
                  <a:cubicBezTo>
                    <a:pt x="384" y="347"/>
                    <a:pt x="405" y="347"/>
                    <a:pt x="426" y="345"/>
                  </a:cubicBezTo>
                  <a:lnTo>
                    <a:pt x="426" y="345"/>
                  </a:lnTo>
                  <a:cubicBezTo>
                    <a:pt x="426" y="345"/>
                    <a:pt x="423" y="345"/>
                    <a:pt x="418" y="345"/>
                  </a:cubicBezTo>
                  <a:cubicBezTo>
                    <a:pt x="379" y="345"/>
                    <a:pt x="195" y="341"/>
                    <a:pt x="44" y="269"/>
                  </a:cubicBezTo>
                  <a:lnTo>
                    <a:pt x="28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221"/>
            <p:cNvSpPr/>
            <p:nvPr/>
          </p:nvSpPr>
          <p:spPr>
            <a:xfrm>
              <a:off x="2455125" y="1358375"/>
              <a:ext cx="12950" cy="4300"/>
            </a:xfrm>
            <a:custGeom>
              <a:rect b="b" l="l" r="r" t="t"/>
              <a:pathLst>
                <a:path extrusionOk="0" h="172" w="518">
                  <a:moveTo>
                    <a:pt x="517" y="1"/>
                  </a:moveTo>
                  <a:lnTo>
                    <a:pt x="221" y="144"/>
                  </a:lnTo>
                  <a:lnTo>
                    <a:pt x="0" y="45"/>
                  </a:lnTo>
                  <a:lnTo>
                    <a:pt x="221" y="171"/>
                  </a:lnTo>
                  <a:lnTo>
                    <a:pt x="51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21"/>
            <p:cNvSpPr/>
            <p:nvPr/>
          </p:nvSpPr>
          <p:spPr>
            <a:xfrm>
              <a:off x="2369050" y="1309525"/>
              <a:ext cx="70500" cy="39325"/>
            </a:xfrm>
            <a:custGeom>
              <a:rect b="b" l="l" r="r" t="t"/>
              <a:pathLst>
                <a:path extrusionOk="0" h="1573" w="2820">
                  <a:moveTo>
                    <a:pt x="2820" y="0"/>
                  </a:moveTo>
                  <a:cubicBezTo>
                    <a:pt x="2055" y="0"/>
                    <a:pt x="1337" y="172"/>
                    <a:pt x="800" y="481"/>
                  </a:cubicBezTo>
                  <a:cubicBezTo>
                    <a:pt x="284" y="779"/>
                    <a:pt x="2" y="1166"/>
                    <a:pt x="1" y="1571"/>
                  </a:cubicBezTo>
                  <a:lnTo>
                    <a:pt x="1" y="1571"/>
                  </a:lnTo>
                  <a:cubicBezTo>
                    <a:pt x="2" y="1541"/>
                    <a:pt x="50" y="989"/>
                    <a:pt x="822" y="522"/>
                  </a:cubicBezTo>
                  <a:cubicBezTo>
                    <a:pt x="1602" y="48"/>
                    <a:pt x="2820" y="0"/>
                    <a:pt x="2820" y="0"/>
                  </a:cubicBezTo>
                  <a:close/>
                  <a:moveTo>
                    <a:pt x="1" y="1571"/>
                  </a:moveTo>
                  <a:cubicBezTo>
                    <a:pt x="1" y="1572"/>
                    <a:pt x="1" y="1573"/>
                    <a:pt x="1" y="1573"/>
                  </a:cubicBezTo>
                  <a:cubicBezTo>
                    <a:pt x="1" y="1573"/>
                    <a:pt x="1" y="1573"/>
                    <a:pt x="1" y="1573"/>
                  </a:cubicBezTo>
                  <a:cubicBezTo>
                    <a:pt x="1" y="1572"/>
                    <a:pt x="1" y="1572"/>
                    <a:pt x="1" y="157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21"/>
            <p:cNvSpPr/>
            <p:nvPr/>
          </p:nvSpPr>
          <p:spPr>
            <a:xfrm>
              <a:off x="2433825" y="1344150"/>
              <a:ext cx="82000" cy="47300"/>
            </a:xfrm>
            <a:custGeom>
              <a:rect b="b" l="l" r="r" t="t"/>
              <a:pathLst>
                <a:path extrusionOk="0" h="1892" w="3280">
                  <a:moveTo>
                    <a:pt x="3157" y="1"/>
                  </a:moveTo>
                  <a:lnTo>
                    <a:pt x="3157" y="1"/>
                  </a:lnTo>
                  <a:cubicBezTo>
                    <a:pt x="3157" y="1"/>
                    <a:pt x="3279" y="809"/>
                    <a:pt x="2262" y="1363"/>
                  </a:cubicBezTo>
                  <a:cubicBezTo>
                    <a:pt x="1344" y="1862"/>
                    <a:pt x="241" y="1886"/>
                    <a:pt x="35" y="1886"/>
                  </a:cubicBezTo>
                  <a:cubicBezTo>
                    <a:pt x="12" y="1886"/>
                    <a:pt x="0" y="1886"/>
                    <a:pt x="0" y="1886"/>
                  </a:cubicBezTo>
                  <a:lnTo>
                    <a:pt x="0" y="1886"/>
                  </a:lnTo>
                  <a:cubicBezTo>
                    <a:pt x="78" y="1890"/>
                    <a:pt x="156" y="1891"/>
                    <a:pt x="234" y="1891"/>
                  </a:cubicBezTo>
                  <a:cubicBezTo>
                    <a:pt x="986" y="1891"/>
                    <a:pt x="1739" y="1725"/>
                    <a:pt x="2312" y="1394"/>
                  </a:cubicBezTo>
                  <a:cubicBezTo>
                    <a:pt x="2970" y="1013"/>
                    <a:pt x="3253" y="497"/>
                    <a:pt x="3157" y="1"/>
                  </a:cubicBezTo>
                  <a:close/>
                </a:path>
              </a:pathLst>
            </a:custGeom>
            <a:solidFill>
              <a:srgbClr val="A788D9">
                <a:alpha val="12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221"/>
            <p:cNvSpPr/>
            <p:nvPr/>
          </p:nvSpPr>
          <p:spPr>
            <a:xfrm>
              <a:off x="2376350" y="1299000"/>
              <a:ext cx="147400" cy="85175"/>
            </a:xfrm>
            <a:custGeom>
              <a:rect b="b" l="l" r="r" t="t"/>
              <a:pathLst>
                <a:path extrusionOk="0" h="3407" w="5896">
                  <a:moveTo>
                    <a:pt x="2948" y="1"/>
                  </a:moveTo>
                  <a:cubicBezTo>
                    <a:pt x="2194" y="1"/>
                    <a:pt x="1440" y="167"/>
                    <a:pt x="864" y="500"/>
                  </a:cubicBezTo>
                  <a:cubicBezTo>
                    <a:pt x="535" y="689"/>
                    <a:pt x="302" y="913"/>
                    <a:pt x="159" y="1151"/>
                  </a:cubicBezTo>
                  <a:lnTo>
                    <a:pt x="0" y="1151"/>
                  </a:lnTo>
                  <a:lnTo>
                    <a:pt x="0" y="1754"/>
                  </a:lnTo>
                  <a:lnTo>
                    <a:pt x="3" y="1754"/>
                  </a:lnTo>
                  <a:cubicBezTo>
                    <a:pt x="24" y="2172"/>
                    <a:pt x="310" y="2587"/>
                    <a:pt x="864" y="2907"/>
                  </a:cubicBezTo>
                  <a:cubicBezTo>
                    <a:pt x="1440" y="3240"/>
                    <a:pt x="2194" y="3406"/>
                    <a:pt x="2948" y="3406"/>
                  </a:cubicBezTo>
                  <a:cubicBezTo>
                    <a:pt x="3703" y="3406"/>
                    <a:pt x="4457" y="3240"/>
                    <a:pt x="5032" y="2907"/>
                  </a:cubicBezTo>
                  <a:cubicBezTo>
                    <a:pt x="5586" y="2587"/>
                    <a:pt x="5875" y="2173"/>
                    <a:pt x="5896" y="1754"/>
                  </a:cubicBezTo>
                  <a:lnTo>
                    <a:pt x="5896" y="1151"/>
                  </a:lnTo>
                  <a:lnTo>
                    <a:pt x="5738" y="1151"/>
                  </a:lnTo>
                  <a:cubicBezTo>
                    <a:pt x="5597" y="914"/>
                    <a:pt x="5362" y="689"/>
                    <a:pt x="5032" y="500"/>
                  </a:cubicBezTo>
                  <a:cubicBezTo>
                    <a:pt x="4457" y="167"/>
                    <a:pt x="3703" y="1"/>
                    <a:pt x="2948"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21"/>
            <p:cNvSpPr/>
            <p:nvPr/>
          </p:nvSpPr>
          <p:spPr>
            <a:xfrm>
              <a:off x="2376350" y="1299000"/>
              <a:ext cx="147400" cy="85175"/>
            </a:xfrm>
            <a:custGeom>
              <a:rect b="b" l="l" r="r" t="t"/>
              <a:pathLst>
                <a:path extrusionOk="0" h="3407" w="5896">
                  <a:moveTo>
                    <a:pt x="2948" y="1"/>
                  </a:moveTo>
                  <a:cubicBezTo>
                    <a:pt x="2194" y="1"/>
                    <a:pt x="1440" y="167"/>
                    <a:pt x="864" y="500"/>
                  </a:cubicBezTo>
                  <a:cubicBezTo>
                    <a:pt x="535" y="689"/>
                    <a:pt x="302" y="913"/>
                    <a:pt x="159" y="1151"/>
                  </a:cubicBezTo>
                  <a:lnTo>
                    <a:pt x="0" y="1151"/>
                  </a:lnTo>
                  <a:lnTo>
                    <a:pt x="0" y="1754"/>
                  </a:lnTo>
                  <a:lnTo>
                    <a:pt x="3" y="1754"/>
                  </a:lnTo>
                  <a:cubicBezTo>
                    <a:pt x="24" y="2172"/>
                    <a:pt x="310" y="2587"/>
                    <a:pt x="864" y="2907"/>
                  </a:cubicBezTo>
                  <a:cubicBezTo>
                    <a:pt x="1440" y="3240"/>
                    <a:pt x="2194" y="3406"/>
                    <a:pt x="2948" y="3406"/>
                  </a:cubicBezTo>
                  <a:cubicBezTo>
                    <a:pt x="3703" y="3406"/>
                    <a:pt x="4457" y="3240"/>
                    <a:pt x="5032" y="2907"/>
                  </a:cubicBezTo>
                  <a:cubicBezTo>
                    <a:pt x="5586" y="2587"/>
                    <a:pt x="5875" y="2173"/>
                    <a:pt x="5896" y="1754"/>
                  </a:cubicBezTo>
                  <a:lnTo>
                    <a:pt x="5896" y="1151"/>
                  </a:lnTo>
                  <a:lnTo>
                    <a:pt x="5738" y="1151"/>
                  </a:lnTo>
                  <a:cubicBezTo>
                    <a:pt x="5597" y="914"/>
                    <a:pt x="5362" y="689"/>
                    <a:pt x="5032" y="500"/>
                  </a:cubicBezTo>
                  <a:cubicBezTo>
                    <a:pt x="4457" y="167"/>
                    <a:pt x="3703" y="1"/>
                    <a:pt x="2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221"/>
            <p:cNvSpPr/>
            <p:nvPr/>
          </p:nvSpPr>
          <p:spPr>
            <a:xfrm>
              <a:off x="2376375" y="1299000"/>
              <a:ext cx="73700" cy="85175"/>
            </a:xfrm>
            <a:custGeom>
              <a:rect b="b" l="l" r="r" t="t"/>
              <a:pathLst>
                <a:path extrusionOk="0" h="3407" w="2948">
                  <a:moveTo>
                    <a:pt x="2948" y="1"/>
                  </a:moveTo>
                  <a:cubicBezTo>
                    <a:pt x="2192" y="1"/>
                    <a:pt x="1438" y="168"/>
                    <a:pt x="863" y="500"/>
                  </a:cubicBezTo>
                  <a:cubicBezTo>
                    <a:pt x="534" y="689"/>
                    <a:pt x="301" y="913"/>
                    <a:pt x="158" y="1151"/>
                  </a:cubicBezTo>
                  <a:lnTo>
                    <a:pt x="0" y="1151"/>
                  </a:lnTo>
                  <a:lnTo>
                    <a:pt x="0" y="1754"/>
                  </a:lnTo>
                  <a:lnTo>
                    <a:pt x="2" y="1754"/>
                  </a:lnTo>
                  <a:cubicBezTo>
                    <a:pt x="23" y="2172"/>
                    <a:pt x="310" y="2587"/>
                    <a:pt x="863" y="2907"/>
                  </a:cubicBezTo>
                  <a:cubicBezTo>
                    <a:pt x="1438" y="3241"/>
                    <a:pt x="2193" y="3406"/>
                    <a:pt x="2948" y="3406"/>
                  </a:cubicBezTo>
                  <a:lnTo>
                    <a:pt x="29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221"/>
            <p:cNvSpPr/>
            <p:nvPr/>
          </p:nvSpPr>
          <p:spPr>
            <a:xfrm>
              <a:off x="2376350" y="1305925"/>
              <a:ext cx="33500" cy="71325"/>
            </a:xfrm>
            <a:custGeom>
              <a:rect b="b" l="l" r="r" t="t"/>
              <a:pathLst>
                <a:path extrusionOk="0" h="2853" w="1340">
                  <a:moveTo>
                    <a:pt x="1339" y="1"/>
                  </a:moveTo>
                  <a:cubicBezTo>
                    <a:pt x="1171" y="64"/>
                    <a:pt x="1013" y="137"/>
                    <a:pt x="864" y="223"/>
                  </a:cubicBezTo>
                  <a:cubicBezTo>
                    <a:pt x="535" y="412"/>
                    <a:pt x="302" y="636"/>
                    <a:pt x="159" y="874"/>
                  </a:cubicBezTo>
                  <a:lnTo>
                    <a:pt x="0" y="874"/>
                  </a:lnTo>
                  <a:lnTo>
                    <a:pt x="0" y="1477"/>
                  </a:lnTo>
                  <a:lnTo>
                    <a:pt x="3" y="1477"/>
                  </a:lnTo>
                  <a:cubicBezTo>
                    <a:pt x="24" y="1895"/>
                    <a:pt x="310" y="2310"/>
                    <a:pt x="864" y="2630"/>
                  </a:cubicBezTo>
                  <a:cubicBezTo>
                    <a:pt x="1011" y="2716"/>
                    <a:pt x="1171" y="2789"/>
                    <a:pt x="1339" y="2852"/>
                  </a:cubicBezTo>
                  <a:lnTo>
                    <a:pt x="13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221"/>
            <p:cNvSpPr/>
            <p:nvPr/>
          </p:nvSpPr>
          <p:spPr>
            <a:xfrm>
              <a:off x="2490325" y="1305925"/>
              <a:ext cx="33475" cy="71325"/>
            </a:xfrm>
            <a:custGeom>
              <a:rect b="b" l="l" r="r" t="t"/>
              <a:pathLst>
                <a:path extrusionOk="0" h="2853" w="1339">
                  <a:moveTo>
                    <a:pt x="1" y="1"/>
                  </a:moveTo>
                  <a:lnTo>
                    <a:pt x="1" y="2852"/>
                  </a:lnTo>
                  <a:cubicBezTo>
                    <a:pt x="168" y="2789"/>
                    <a:pt x="328" y="2716"/>
                    <a:pt x="475" y="2630"/>
                  </a:cubicBezTo>
                  <a:cubicBezTo>
                    <a:pt x="1029" y="2310"/>
                    <a:pt x="1318" y="1895"/>
                    <a:pt x="1339" y="1477"/>
                  </a:cubicBezTo>
                  <a:lnTo>
                    <a:pt x="1339" y="874"/>
                  </a:lnTo>
                  <a:lnTo>
                    <a:pt x="1180" y="874"/>
                  </a:lnTo>
                  <a:cubicBezTo>
                    <a:pt x="1038" y="636"/>
                    <a:pt x="804" y="412"/>
                    <a:pt x="474" y="223"/>
                  </a:cubicBezTo>
                  <a:cubicBezTo>
                    <a:pt x="327" y="137"/>
                    <a:pt x="168" y="64"/>
                    <a:pt x="1"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221"/>
            <p:cNvSpPr/>
            <p:nvPr/>
          </p:nvSpPr>
          <p:spPr>
            <a:xfrm>
              <a:off x="2369175" y="1285225"/>
              <a:ext cx="161775" cy="85125"/>
            </a:xfrm>
            <a:custGeom>
              <a:rect b="b" l="l" r="r" t="t"/>
              <a:pathLst>
                <a:path extrusionOk="0" h="3405" w="6471">
                  <a:moveTo>
                    <a:pt x="3235" y="1"/>
                  </a:moveTo>
                  <a:cubicBezTo>
                    <a:pt x="2481" y="1"/>
                    <a:pt x="1727" y="167"/>
                    <a:pt x="1151" y="499"/>
                  </a:cubicBezTo>
                  <a:cubicBezTo>
                    <a:pt x="0" y="1164"/>
                    <a:pt x="0" y="2242"/>
                    <a:pt x="1151" y="2906"/>
                  </a:cubicBezTo>
                  <a:cubicBezTo>
                    <a:pt x="1727" y="3238"/>
                    <a:pt x="2481" y="3405"/>
                    <a:pt x="3235" y="3405"/>
                  </a:cubicBezTo>
                  <a:cubicBezTo>
                    <a:pt x="3990" y="3405"/>
                    <a:pt x="4744" y="3238"/>
                    <a:pt x="5319" y="2906"/>
                  </a:cubicBezTo>
                  <a:cubicBezTo>
                    <a:pt x="6471" y="2242"/>
                    <a:pt x="6471" y="1164"/>
                    <a:pt x="5319" y="499"/>
                  </a:cubicBezTo>
                  <a:cubicBezTo>
                    <a:pt x="4744" y="167"/>
                    <a:pt x="3990" y="1"/>
                    <a:pt x="3235"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221"/>
            <p:cNvSpPr/>
            <p:nvPr/>
          </p:nvSpPr>
          <p:spPr>
            <a:xfrm>
              <a:off x="2369175" y="1285225"/>
              <a:ext cx="161775" cy="85125"/>
            </a:xfrm>
            <a:custGeom>
              <a:rect b="b" l="l" r="r" t="t"/>
              <a:pathLst>
                <a:path extrusionOk="0" h="3405" w="6471">
                  <a:moveTo>
                    <a:pt x="3235" y="1"/>
                  </a:moveTo>
                  <a:cubicBezTo>
                    <a:pt x="2481" y="1"/>
                    <a:pt x="1727" y="167"/>
                    <a:pt x="1151" y="499"/>
                  </a:cubicBezTo>
                  <a:cubicBezTo>
                    <a:pt x="0" y="1164"/>
                    <a:pt x="0" y="2242"/>
                    <a:pt x="1151" y="2906"/>
                  </a:cubicBezTo>
                  <a:cubicBezTo>
                    <a:pt x="1727" y="3238"/>
                    <a:pt x="2481" y="3405"/>
                    <a:pt x="3235" y="3405"/>
                  </a:cubicBezTo>
                  <a:cubicBezTo>
                    <a:pt x="3990" y="3405"/>
                    <a:pt x="4744" y="3238"/>
                    <a:pt x="5319" y="2906"/>
                  </a:cubicBezTo>
                  <a:cubicBezTo>
                    <a:pt x="6471" y="2242"/>
                    <a:pt x="6471" y="1164"/>
                    <a:pt x="5319" y="499"/>
                  </a:cubicBezTo>
                  <a:cubicBezTo>
                    <a:pt x="4744" y="167"/>
                    <a:pt x="3990" y="1"/>
                    <a:pt x="32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221"/>
            <p:cNvSpPr/>
            <p:nvPr/>
          </p:nvSpPr>
          <p:spPr>
            <a:xfrm>
              <a:off x="2401150" y="1301475"/>
              <a:ext cx="97800" cy="52650"/>
            </a:xfrm>
            <a:custGeom>
              <a:rect b="b" l="l" r="r" t="t"/>
              <a:pathLst>
                <a:path extrusionOk="0" h="2106" w="3912">
                  <a:moveTo>
                    <a:pt x="1957" y="0"/>
                  </a:moveTo>
                  <a:cubicBezTo>
                    <a:pt x="1446" y="0"/>
                    <a:pt x="964" y="103"/>
                    <a:pt x="599" y="289"/>
                  </a:cubicBezTo>
                  <a:cubicBezTo>
                    <a:pt x="213" y="487"/>
                    <a:pt x="0" y="758"/>
                    <a:pt x="0" y="1052"/>
                  </a:cubicBezTo>
                  <a:cubicBezTo>
                    <a:pt x="0" y="1346"/>
                    <a:pt x="213" y="1618"/>
                    <a:pt x="599" y="1815"/>
                  </a:cubicBezTo>
                  <a:cubicBezTo>
                    <a:pt x="963" y="2002"/>
                    <a:pt x="1446" y="2105"/>
                    <a:pt x="1957" y="2105"/>
                  </a:cubicBezTo>
                  <a:cubicBezTo>
                    <a:pt x="2468" y="2105"/>
                    <a:pt x="2949" y="2002"/>
                    <a:pt x="3315" y="1815"/>
                  </a:cubicBezTo>
                  <a:cubicBezTo>
                    <a:pt x="3700" y="1617"/>
                    <a:pt x="3911" y="1346"/>
                    <a:pt x="3911" y="1052"/>
                  </a:cubicBezTo>
                  <a:cubicBezTo>
                    <a:pt x="3911" y="758"/>
                    <a:pt x="3700" y="487"/>
                    <a:pt x="3315" y="289"/>
                  </a:cubicBezTo>
                  <a:cubicBezTo>
                    <a:pt x="2949" y="102"/>
                    <a:pt x="2468" y="0"/>
                    <a:pt x="195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221"/>
            <p:cNvSpPr/>
            <p:nvPr/>
          </p:nvSpPr>
          <p:spPr>
            <a:xfrm>
              <a:off x="2401150" y="1301475"/>
              <a:ext cx="97800" cy="52650"/>
            </a:xfrm>
            <a:custGeom>
              <a:rect b="b" l="l" r="r" t="t"/>
              <a:pathLst>
                <a:path extrusionOk="0" h="2106" w="3912">
                  <a:moveTo>
                    <a:pt x="1957" y="0"/>
                  </a:moveTo>
                  <a:cubicBezTo>
                    <a:pt x="1446" y="0"/>
                    <a:pt x="964" y="103"/>
                    <a:pt x="599" y="289"/>
                  </a:cubicBezTo>
                  <a:cubicBezTo>
                    <a:pt x="213" y="487"/>
                    <a:pt x="0" y="758"/>
                    <a:pt x="0" y="1052"/>
                  </a:cubicBezTo>
                  <a:cubicBezTo>
                    <a:pt x="0" y="1346"/>
                    <a:pt x="213" y="1618"/>
                    <a:pt x="599" y="1815"/>
                  </a:cubicBezTo>
                  <a:cubicBezTo>
                    <a:pt x="963" y="2002"/>
                    <a:pt x="1446" y="2105"/>
                    <a:pt x="1957" y="2105"/>
                  </a:cubicBezTo>
                  <a:cubicBezTo>
                    <a:pt x="2468" y="2105"/>
                    <a:pt x="2949" y="2002"/>
                    <a:pt x="3315" y="1815"/>
                  </a:cubicBezTo>
                  <a:cubicBezTo>
                    <a:pt x="3700" y="1617"/>
                    <a:pt x="3911" y="1346"/>
                    <a:pt x="3911" y="1052"/>
                  </a:cubicBezTo>
                  <a:cubicBezTo>
                    <a:pt x="3911" y="758"/>
                    <a:pt x="3700" y="487"/>
                    <a:pt x="3315" y="289"/>
                  </a:cubicBezTo>
                  <a:cubicBezTo>
                    <a:pt x="2949" y="102"/>
                    <a:pt x="2468" y="0"/>
                    <a:pt x="19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221"/>
            <p:cNvSpPr/>
            <p:nvPr/>
          </p:nvSpPr>
          <p:spPr>
            <a:xfrm>
              <a:off x="2379600" y="1288425"/>
              <a:ext cx="140975" cy="78700"/>
            </a:xfrm>
            <a:custGeom>
              <a:rect b="b" l="l" r="r" t="t"/>
              <a:pathLst>
                <a:path extrusionOk="0" h="3148" w="5639">
                  <a:moveTo>
                    <a:pt x="2819" y="522"/>
                  </a:moveTo>
                  <a:cubicBezTo>
                    <a:pt x="3330" y="522"/>
                    <a:pt x="3811" y="625"/>
                    <a:pt x="4177" y="811"/>
                  </a:cubicBezTo>
                  <a:cubicBezTo>
                    <a:pt x="4562" y="1009"/>
                    <a:pt x="4773" y="1280"/>
                    <a:pt x="4773" y="1574"/>
                  </a:cubicBezTo>
                  <a:cubicBezTo>
                    <a:pt x="4773" y="1868"/>
                    <a:pt x="4562" y="2140"/>
                    <a:pt x="4177" y="2337"/>
                  </a:cubicBezTo>
                  <a:cubicBezTo>
                    <a:pt x="3811" y="2524"/>
                    <a:pt x="3330" y="2627"/>
                    <a:pt x="2819" y="2627"/>
                  </a:cubicBezTo>
                  <a:cubicBezTo>
                    <a:pt x="2308" y="2627"/>
                    <a:pt x="1826" y="2524"/>
                    <a:pt x="1461" y="2337"/>
                  </a:cubicBezTo>
                  <a:cubicBezTo>
                    <a:pt x="1075" y="2140"/>
                    <a:pt x="862" y="1868"/>
                    <a:pt x="862" y="1574"/>
                  </a:cubicBezTo>
                  <a:cubicBezTo>
                    <a:pt x="862" y="1280"/>
                    <a:pt x="1075" y="1009"/>
                    <a:pt x="1461" y="811"/>
                  </a:cubicBezTo>
                  <a:cubicBezTo>
                    <a:pt x="1825" y="624"/>
                    <a:pt x="2308" y="522"/>
                    <a:pt x="2819" y="522"/>
                  </a:cubicBezTo>
                  <a:close/>
                  <a:moveTo>
                    <a:pt x="2819" y="1"/>
                  </a:moveTo>
                  <a:cubicBezTo>
                    <a:pt x="2053" y="1"/>
                    <a:pt x="1335" y="173"/>
                    <a:pt x="798" y="483"/>
                  </a:cubicBezTo>
                  <a:cubicBezTo>
                    <a:pt x="282" y="780"/>
                    <a:pt x="0" y="1167"/>
                    <a:pt x="0" y="1574"/>
                  </a:cubicBezTo>
                  <a:cubicBezTo>
                    <a:pt x="0" y="1981"/>
                    <a:pt x="284" y="2369"/>
                    <a:pt x="798" y="2666"/>
                  </a:cubicBezTo>
                  <a:cubicBezTo>
                    <a:pt x="1337" y="2976"/>
                    <a:pt x="2053" y="3148"/>
                    <a:pt x="2819" y="3148"/>
                  </a:cubicBezTo>
                  <a:cubicBezTo>
                    <a:pt x="3584" y="3148"/>
                    <a:pt x="4302" y="2976"/>
                    <a:pt x="4839" y="2666"/>
                  </a:cubicBezTo>
                  <a:cubicBezTo>
                    <a:pt x="5355" y="2368"/>
                    <a:pt x="5639" y="1981"/>
                    <a:pt x="5639" y="1574"/>
                  </a:cubicBezTo>
                  <a:cubicBezTo>
                    <a:pt x="5639" y="1167"/>
                    <a:pt x="5355" y="780"/>
                    <a:pt x="4839" y="483"/>
                  </a:cubicBezTo>
                  <a:cubicBezTo>
                    <a:pt x="4302" y="171"/>
                    <a:pt x="3584" y="1"/>
                    <a:pt x="281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221"/>
            <p:cNvSpPr/>
            <p:nvPr/>
          </p:nvSpPr>
          <p:spPr>
            <a:xfrm>
              <a:off x="2379600" y="1288425"/>
              <a:ext cx="140975" cy="78700"/>
            </a:xfrm>
            <a:custGeom>
              <a:rect b="b" l="l" r="r" t="t"/>
              <a:pathLst>
                <a:path extrusionOk="0" h="3148" w="5639">
                  <a:moveTo>
                    <a:pt x="2819" y="522"/>
                  </a:moveTo>
                  <a:cubicBezTo>
                    <a:pt x="3330" y="522"/>
                    <a:pt x="3811" y="625"/>
                    <a:pt x="4177" y="811"/>
                  </a:cubicBezTo>
                  <a:cubicBezTo>
                    <a:pt x="4562" y="1009"/>
                    <a:pt x="4773" y="1280"/>
                    <a:pt x="4773" y="1574"/>
                  </a:cubicBezTo>
                  <a:cubicBezTo>
                    <a:pt x="4773" y="1868"/>
                    <a:pt x="4562" y="2140"/>
                    <a:pt x="4177" y="2337"/>
                  </a:cubicBezTo>
                  <a:cubicBezTo>
                    <a:pt x="3811" y="2524"/>
                    <a:pt x="3330" y="2627"/>
                    <a:pt x="2819" y="2627"/>
                  </a:cubicBezTo>
                  <a:cubicBezTo>
                    <a:pt x="2308" y="2627"/>
                    <a:pt x="1826" y="2524"/>
                    <a:pt x="1461" y="2337"/>
                  </a:cubicBezTo>
                  <a:cubicBezTo>
                    <a:pt x="1075" y="2140"/>
                    <a:pt x="862" y="1868"/>
                    <a:pt x="862" y="1574"/>
                  </a:cubicBezTo>
                  <a:cubicBezTo>
                    <a:pt x="862" y="1280"/>
                    <a:pt x="1075" y="1009"/>
                    <a:pt x="1461" y="811"/>
                  </a:cubicBezTo>
                  <a:cubicBezTo>
                    <a:pt x="1825" y="624"/>
                    <a:pt x="2308" y="522"/>
                    <a:pt x="2819" y="522"/>
                  </a:cubicBezTo>
                  <a:close/>
                  <a:moveTo>
                    <a:pt x="2819" y="1"/>
                  </a:moveTo>
                  <a:cubicBezTo>
                    <a:pt x="2053" y="1"/>
                    <a:pt x="1335" y="173"/>
                    <a:pt x="798" y="483"/>
                  </a:cubicBezTo>
                  <a:cubicBezTo>
                    <a:pt x="282" y="780"/>
                    <a:pt x="0" y="1167"/>
                    <a:pt x="0" y="1574"/>
                  </a:cubicBezTo>
                  <a:cubicBezTo>
                    <a:pt x="0" y="1981"/>
                    <a:pt x="284" y="2369"/>
                    <a:pt x="798" y="2666"/>
                  </a:cubicBezTo>
                  <a:cubicBezTo>
                    <a:pt x="1337" y="2976"/>
                    <a:pt x="2053" y="3148"/>
                    <a:pt x="2819" y="3148"/>
                  </a:cubicBezTo>
                  <a:cubicBezTo>
                    <a:pt x="3584" y="3148"/>
                    <a:pt x="4302" y="2976"/>
                    <a:pt x="4839" y="2666"/>
                  </a:cubicBezTo>
                  <a:cubicBezTo>
                    <a:pt x="5355" y="2368"/>
                    <a:pt x="5639" y="1981"/>
                    <a:pt x="5639" y="1574"/>
                  </a:cubicBezTo>
                  <a:cubicBezTo>
                    <a:pt x="5639" y="1167"/>
                    <a:pt x="5355" y="780"/>
                    <a:pt x="4839" y="483"/>
                  </a:cubicBezTo>
                  <a:cubicBezTo>
                    <a:pt x="4302" y="171"/>
                    <a:pt x="3584" y="1"/>
                    <a:pt x="28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221"/>
            <p:cNvSpPr/>
            <p:nvPr/>
          </p:nvSpPr>
          <p:spPr>
            <a:xfrm>
              <a:off x="2399150" y="1303975"/>
              <a:ext cx="101800" cy="47600"/>
            </a:xfrm>
            <a:custGeom>
              <a:rect b="b" l="l" r="r" t="t"/>
              <a:pathLst>
                <a:path extrusionOk="0" h="1904" w="4072">
                  <a:moveTo>
                    <a:pt x="2036" y="0"/>
                  </a:moveTo>
                  <a:cubicBezTo>
                    <a:pt x="1562" y="0"/>
                    <a:pt x="1087" y="93"/>
                    <a:pt x="726" y="279"/>
                  </a:cubicBezTo>
                  <a:cubicBezTo>
                    <a:pt x="1" y="651"/>
                    <a:pt x="1" y="1253"/>
                    <a:pt x="726" y="1624"/>
                  </a:cubicBezTo>
                  <a:cubicBezTo>
                    <a:pt x="1087" y="1810"/>
                    <a:pt x="1562" y="1903"/>
                    <a:pt x="2036" y="1903"/>
                  </a:cubicBezTo>
                  <a:cubicBezTo>
                    <a:pt x="2511" y="1903"/>
                    <a:pt x="2986" y="1810"/>
                    <a:pt x="3348" y="1624"/>
                  </a:cubicBezTo>
                  <a:cubicBezTo>
                    <a:pt x="4072" y="1253"/>
                    <a:pt x="4072" y="651"/>
                    <a:pt x="3348" y="279"/>
                  </a:cubicBezTo>
                  <a:cubicBezTo>
                    <a:pt x="2986" y="93"/>
                    <a:pt x="2511" y="0"/>
                    <a:pt x="2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221"/>
            <p:cNvSpPr/>
            <p:nvPr/>
          </p:nvSpPr>
          <p:spPr>
            <a:xfrm>
              <a:off x="2399150" y="1303975"/>
              <a:ext cx="101800" cy="47600"/>
            </a:xfrm>
            <a:custGeom>
              <a:rect b="b" l="l" r="r" t="t"/>
              <a:pathLst>
                <a:path extrusionOk="0" h="1904" w="4072">
                  <a:moveTo>
                    <a:pt x="2036" y="0"/>
                  </a:moveTo>
                  <a:cubicBezTo>
                    <a:pt x="1562" y="0"/>
                    <a:pt x="1087" y="93"/>
                    <a:pt x="726" y="279"/>
                  </a:cubicBezTo>
                  <a:cubicBezTo>
                    <a:pt x="1" y="651"/>
                    <a:pt x="1" y="1253"/>
                    <a:pt x="726" y="1624"/>
                  </a:cubicBezTo>
                  <a:cubicBezTo>
                    <a:pt x="1087" y="1810"/>
                    <a:pt x="1562" y="1903"/>
                    <a:pt x="2036" y="1903"/>
                  </a:cubicBezTo>
                  <a:cubicBezTo>
                    <a:pt x="2511" y="1903"/>
                    <a:pt x="2986" y="1810"/>
                    <a:pt x="3348" y="1624"/>
                  </a:cubicBezTo>
                  <a:cubicBezTo>
                    <a:pt x="4072" y="1253"/>
                    <a:pt x="4072" y="651"/>
                    <a:pt x="3348" y="279"/>
                  </a:cubicBezTo>
                  <a:cubicBezTo>
                    <a:pt x="2986" y="93"/>
                    <a:pt x="2511" y="0"/>
                    <a:pt x="2036"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221"/>
            <p:cNvSpPr/>
            <p:nvPr/>
          </p:nvSpPr>
          <p:spPr>
            <a:xfrm>
              <a:off x="2399150" y="1303975"/>
              <a:ext cx="101800" cy="47600"/>
            </a:xfrm>
            <a:custGeom>
              <a:rect b="b" l="l" r="r" t="t"/>
              <a:pathLst>
                <a:path extrusionOk="0" h="1904" w="4072">
                  <a:moveTo>
                    <a:pt x="2036" y="0"/>
                  </a:moveTo>
                  <a:cubicBezTo>
                    <a:pt x="1562" y="0"/>
                    <a:pt x="1087" y="93"/>
                    <a:pt x="726" y="279"/>
                  </a:cubicBezTo>
                  <a:cubicBezTo>
                    <a:pt x="1" y="651"/>
                    <a:pt x="1" y="1253"/>
                    <a:pt x="726" y="1624"/>
                  </a:cubicBezTo>
                  <a:cubicBezTo>
                    <a:pt x="1087" y="1810"/>
                    <a:pt x="1562" y="1903"/>
                    <a:pt x="2036" y="1903"/>
                  </a:cubicBezTo>
                  <a:cubicBezTo>
                    <a:pt x="2511" y="1903"/>
                    <a:pt x="2986" y="1810"/>
                    <a:pt x="3348" y="1624"/>
                  </a:cubicBezTo>
                  <a:cubicBezTo>
                    <a:pt x="4072" y="1253"/>
                    <a:pt x="4072" y="651"/>
                    <a:pt x="3348" y="279"/>
                  </a:cubicBezTo>
                  <a:cubicBezTo>
                    <a:pt x="2986" y="93"/>
                    <a:pt x="2511" y="0"/>
                    <a:pt x="2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221"/>
            <p:cNvSpPr/>
            <p:nvPr/>
          </p:nvSpPr>
          <p:spPr>
            <a:xfrm>
              <a:off x="2404125" y="1310300"/>
              <a:ext cx="91900" cy="41325"/>
            </a:xfrm>
            <a:custGeom>
              <a:rect b="b" l="l" r="r" t="t"/>
              <a:pathLst>
                <a:path extrusionOk="0" h="1653" w="3676">
                  <a:moveTo>
                    <a:pt x="1837" y="0"/>
                  </a:moveTo>
                  <a:cubicBezTo>
                    <a:pt x="1363" y="0"/>
                    <a:pt x="888" y="93"/>
                    <a:pt x="527" y="279"/>
                  </a:cubicBezTo>
                  <a:cubicBezTo>
                    <a:pt x="227" y="432"/>
                    <a:pt x="52" y="626"/>
                    <a:pt x="0" y="826"/>
                  </a:cubicBezTo>
                  <a:cubicBezTo>
                    <a:pt x="52" y="1025"/>
                    <a:pt x="227" y="1219"/>
                    <a:pt x="527" y="1373"/>
                  </a:cubicBezTo>
                  <a:cubicBezTo>
                    <a:pt x="888" y="1559"/>
                    <a:pt x="1363" y="1652"/>
                    <a:pt x="1837" y="1652"/>
                  </a:cubicBezTo>
                  <a:cubicBezTo>
                    <a:pt x="2312" y="1652"/>
                    <a:pt x="2787" y="1559"/>
                    <a:pt x="3149" y="1373"/>
                  </a:cubicBezTo>
                  <a:cubicBezTo>
                    <a:pt x="3449" y="1219"/>
                    <a:pt x="3624" y="1025"/>
                    <a:pt x="3676" y="826"/>
                  </a:cubicBezTo>
                  <a:cubicBezTo>
                    <a:pt x="3624" y="626"/>
                    <a:pt x="3449" y="432"/>
                    <a:pt x="3149" y="279"/>
                  </a:cubicBezTo>
                  <a:cubicBezTo>
                    <a:pt x="2787" y="93"/>
                    <a:pt x="2312" y="0"/>
                    <a:pt x="183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221"/>
            <p:cNvSpPr/>
            <p:nvPr/>
          </p:nvSpPr>
          <p:spPr>
            <a:xfrm>
              <a:off x="2404125" y="1310300"/>
              <a:ext cx="91900" cy="41325"/>
            </a:xfrm>
            <a:custGeom>
              <a:rect b="b" l="l" r="r" t="t"/>
              <a:pathLst>
                <a:path extrusionOk="0" h="1653" w="3676">
                  <a:moveTo>
                    <a:pt x="1837" y="0"/>
                  </a:moveTo>
                  <a:cubicBezTo>
                    <a:pt x="1363" y="0"/>
                    <a:pt x="888" y="93"/>
                    <a:pt x="527" y="279"/>
                  </a:cubicBezTo>
                  <a:cubicBezTo>
                    <a:pt x="227" y="432"/>
                    <a:pt x="52" y="626"/>
                    <a:pt x="0" y="826"/>
                  </a:cubicBezTo>
                  <a:cubicBezTo>
                    <a:pt x="52" y="1025"/>
                    <a:pt x="227" y="1219"/>
                    <a:pt x="527" y="1373"/>
                  </a:cubicBezTo>
                  <a:cubicBezTo>
                    <a:pt x="888" y="1559"/>
                    <a:pt x="1363" y="1652"/>
                    <a:pt x="1837" y="1652"/>
                  </a:cubicBezTo>
                  <a:cubicBezTo>
                    <a:pt x="2312" y="1652"/>
                    <a:pt x="2787" y="1559"/>
                    <a:pt x="3149" y="1373"/>
                  </a:cubicBezTo>
                  <a:cubicBezTo>
                    <a:pt x="3449" y="1219"/>
                    <a:pt x="3624" y="1025"/>
                    <a:pt x="3676" y="826"/>
                  </a:cubicBezTo>
                  <a:cubicBezTo>
                    <a:pt x="3624" y="626"/>
                    <a:pt x="3449" y="432"/>
                    <a:pt x="3149" y="279"/>
                  </a:cubicBezTo>
                  <a:cubicBezTo>
                    <a:pt x="2787" y="93"/>
                    <a:pt x="2312" y="0"/>
                    <a:pt x="18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221"/>
            <p:cNvSpPr/>
            <p:nvPr/>
          </p:nvSpPr>
          <p:spPr>
            <a:xfrm>
              <a:off x="2447825" y="1311325"/>
              <a:ext cx="6650" cy="13750"/>
            </a:xfrm>
            <a:custGeom>
              <a:rect b="b" l="l" r="r" t="t"/>
              <a:pathLst>
                <a:path extrusionOk="0" h="550" w="266">
                  <a:moveTo>
                    <a:pt x="265" y="0"/>
                  </a:moveTo>
                  <a:lnTo>
                    <a:pt x="0" y="267"/>
                  </a:lnTo>
                  <a:lnTo>
                    <a:pt x="0" y="550"/>
                  </a:lnTo>
                  <a:lnTo>
                    <a:pt x="172" y="370"/>
                  </a:lnTo>
                  <a:lnTo>
                    <a:pt x="265" y="272"/>
                  </a:lnTo>
                  <a:lnTo>
                    <a:pt x="265"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221"/>
            <p:cNvSpPr/>
            <p:nvPr/>
          </p:nvSpPr>
          <p:spPr>
            <a:xfrm>
              <a:off x="2447825" y="1311325"/>
              <a:ext cx="6650" cy="13750"/>
            </a:xfrm>
            <a:custGeom>
              <a:rect b="b" l="l" r="r" t="t"/>
              <a:pathLst>
                <a:path extrusionOk="0" h="550" w="266">
                  <a:moveTo>
                    <a:pt x="265" y="0"/>
                  </a:moveTo>
                  <a:lnTo>
                    <a:pt x="0" y="267"/>
                  </a:lnTo>
                  <a:lnTo>
                    <a:pt x="0" y="550"/>
                  </a:lnTo>
                  <a:lnTo>
                    <a:pt x="172" y="370"/>
                  </a:lnTo>
                  <a:lnTo>
                    <a:pt x="265" y="272"/>
                  </a:lnTo>
                  <a:lnTo>
                    <a:pt x="26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221"/>
            <p:cNvSpPr/>
            <p:nvPr/>
          </p:nvSpPr>
          <p:spPr>
            <a:xfrm>
              <a:off x="2435125" y="1317300"/>
              <a:ext cx="12725" cy="6650"/>
            </a:xfrm>
            <a:custGeom>
              <a:rect b="b" l="l" r="r" t="t"/>
              <a:pathLst>
                <a:path extrusionOk="0" h="266" w="509">
                  <a:moveTo>
                    <a:pt x="363" y="0"/>
                  </a:moveTo>
                  <a:cubicBezTo>
                    <a:pt x="286" y="0"/>
                    <a:pt x="205" y="21"/>
                    <a:pt x="125" y="67"/>
                  </a:cubicBezTo>
                  <a:cubicBezTo>
                    <a:pt x="0" y="139"/>
                    <a:pt x="10" y="197"/>
                    <a:pt x="76" y="236"/>
                  </a:cubicBezTo>
                  <a:cubicBezTo>
                    <a:pt x="94" y="245"/>
                    <a:pt x="111" y="253"/>
                    <a:pt x="130" y="258"/>
                  </a:cubicBezTo>
                  <a:cubicBezTo>
                    <a:pt x="150" y="263"/>
                    <a:pt x="171" y="266"/>
                    <a:pt x="192" y="266"/>
                  </a:cubicBezTo>
                  <a:cubicBezTo>
                    <a:pt x="209" y="266"/>
                    <a:pt x="226" y="264"/>
                    <a:pt x="244" y="262"/>
                  </a:cubicBezTo>
                  <a:cubicBezTo>
                    <a:pt x="312" y="253"/>
                    <a:pt x="397" y="226"/>
                    <a:pt x="508" y="187"/>
                  </a:cubicBezTo>
                  <a:lnTo>
                    <a:pt x="508" y="27"/>
                  </a:lnTo>
                  <a:cubicBezTo>
                    <a:pt x="463" y="9"/>
                    <a:pt x="414" y="0"/>
                    <a:pt x="363"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221"/>
            <p:cNvSpPr/>
            <p:nvPr/>
          </p:nvSpPr>
          <p:spPr>
            <a:xfrm>
              <a:off x="2435125" y="1317300"/>
              <a:ext cx="12725" cy="6650"/>
            </a:xfrm>
            <a:custGeom>
              <a:rect b="b" l="l" r="r" t="t"/>
              <a:pathLst>
                <a:path extrusionOk="0" h="266" w="509">
                  <a:moveTo>
                    <a:pt x="363" y="0"/>
                  </a:moveTo>
                  <a:cubicBezTo>
                    <a:pt x="286" y="0"/>
                    <a:pt x="205" y="21"/>
                    <a:pt x="125" y="67"/>
                  </a:cubicBezTo>
                  <a:cubicBezTo>
                    <a:pt x="0" y="139"/>
                    <a:pt x="10" y="197"/>
                    <a:pt x="76" y="236"/>
                  </a:cubicBezTo>
                  <a:cubicBezTo>
                    <a:pt x="94" y="245"/>
                    <a:pt x="111" y="253"/>
                    <a:pt x="130" y="258"/>
                  </a:cubicBezTo>
                  <a:cubicBezTo>
                    <a:pt x="150" y="263"/>
                    <a:pt x="171" y="266"/>
                    <a:pt x="192" y="266"/>
                  </a:cubicBezTo>
                  <a:cubicBezTo>
                    <a:pt x="209" y="266"/>
                    <a:pt x="226" y="264"/>
                    <a:pt x="244" y="262"/>
                  </a:cubicBezTo>
                  <a:cubicBezTo>
                    <a:pt x="312" y="253"/>
                    <a:pt x="397" y="226"/>
                    <a:pt x="508" y="187"/>
                  </a:cubicBezTo>
                  <a:lnTo>
                    <a:pt x="508" y="27"/>
                  </a:lnTo>
                  <a:cubicBezTo>
                    <a:pt x="463" y="9"/>
                    <a:pt x="414" y="0"/>
                    <a:pt x="3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221"/>
            <p:cNvSpPr/>
            <p:nvPr/>
          </p:nvSpPr>
          <p:spPr>
            <a:xfrm>
              <a:off x="2421525" y="1313575"/>
              <a:ext cx="57100" cy="33900"/>
            </a:xfrm>
            <a:custGeom>
              <a:rect b="b" l="l" r="r" t="t"/>
              <a:pathLst>
                <a:path extrusionOk="0" h="1356" w="2284">
                  <a:moveTo>
                    <a:pt x="1" y="0"/>
                  </a:moveTo>
                  <a:lnTo>
                    <a:pt x="1" y="236"/>
                  </a:lnTo>
                  <a:lnTo>
                    <a:pt x="81" y="283"/>
                  </a:lnTo>
                  <a:lnTo>
                    <a:pt x="81" y="283"/>
                  </a:lnTo>
                  <a:cubicBezTo>
                    <a:pt x="107" y="232"/>
                    <a:pt x="154" y="180"/>
                    <a:pt x="220" y="128"/>
                  </a:cubicBezTo>
                  <a:lnTo>
                    <a:pt x="1" y="0"/>
                  </a:lnTo>
                  <a:close/>
                  <a:moveTo>
                    <a:pt x="81" y="283"/>
                  </a:moveTo>
                  <a:cubicBezTo>
                    <a:pt x="65" y="316"/>
                    <a:pt x="57" y="348"/>
                    <a:pt x="58" y="380"/>
                  </a:cubicBezTo>
                  <a:lnTo>
                    <a:pt x="58" y="382"/>
                  </a:lnTo>
                  <a:lnTo>
                    <a:pt x="82" y="283"/>
                  </a:lnTo>
                  <a:lnTo>
                    <a:pt x="81" y="283"/>
                  </a:lnTo>
                  <a:close/>
                  <a:moveTo>
                    <a:pt x="58" y="382"/>
                  </a:moveTo>
                  <a:lnTo>
                    <a:pt x="58" y="610"/>
                  </a:lnTo>
                  <a:cubicBezTo>
                    <a:pt x="58" y="697"/>
                    <a:pt x="120" y="781"/>
                    <a:pt x="252" y="858"/>
                  </a:cubicBezTo>
                  <a:cubicBezTo>
                    <a:pt x="389" y="938"/>
                    <a:pt x="524" y="967"/>
                    <a:pt x="657" y="967"/>
                  </a:cubicBezTo>
                  <a:cubicBezTo>
                    <a:pt x="745" y="967"/>
                    <a:pt x="831" y="954"/>
                    <a:pt x="916" y="935"/>
                  </a:cubicBezTo>
                  <a:lnTo>
                    <a:pt x="1050" y="898"/>
                  </a:lnTo>
                  <a:lnTo>
                    <a:pt x="1050" y="898"/>
                  </a:lnTo>
                  <a:lnTo>
                    <a:pt x="1196" y="753"/>
                  </a:lnTo>
                  <a:cubicBezTo>
                    <a:pt x="1243" y="772"/>
                    <a:pt x="1309" y="789"/>
                    <a:pt x="1384" y="789"/>
                  </a:cubicBezTo>
                  <a:cubicBezTo>
                    <a:pt x="1457" y="789"/>
                    <a:pt x="1538" y="773"/>
                    <a:pt x="1615" y="728"/>
                  </a:cubicBezTo>
                  <a:cubicBezTo>
                    <a:pt x="1713" y="671"/>
                    <a:pt x="1741" y="609"/>
                    <a:pt x="1653" y="559"/>
                  </a:cubicBezTo>
                  <a:cubicBezTo>
                    <a:pt x="1614" y="537"/>
                    <a:pt x="1573" y="528"/>
                    <a:pt x="1529" y="528"/>
                  </a:cubicBezTo>
                  <a:cubicBezTo>
                    <a:pt x="1410" y="528"/>
                    <a:pt x="1268" y="593"/>
                    <a:pt x="1090" y="651"/>
                  </a:cubicBezTo>
                  <a:cubicBezTo>
                    <a:pt x="952" y="696"/>
                    <a:pt x="807" y="732"/>
                    <a:pt x="659" y="732"/>
                  </a:cubicBezTo>
                  <a:cubicBezTo>
                    <a:pt x="525" y="732"/>
                    <a:pt x="389" y="703"/>
                    <a:pt x="252" y="624"/>
                  </a:cubicBezTo>
                  <a:cubicBezTo>
                    <a:pt x="122" y="549"/>
                    <a:pt x="60" y="466"/>
                    <a:pt x="58" y="382"/>
                  </a:cubicBezTo>
                  <a:close/>
                  <a:moveTo>
                    <a:pt x="1051" y="897"/>
                  </a:moveTo>
                  <a:lnTo>
                    <a:pt x="1050" y="898"/>
                  </a:lnTo>
                  <a:lnTo>
                    <a:pt x="1050" y="898"/>
                  </a:lnTo>
                  <a:lnTo>
                    <a:pt x="915" y="1032"/>
                  </a:lnTo>
                  <a:cubicBezTo>
                    <a:pt x="915" y="1032"/>
                    <a:pt x="915" y="1032"/>
                    <a:pt x="916" y="1032"/>
                  </a:cubicBezTo>
                  <a:lnTo>
                    <a:pt x="916" y="1032"/>
                  </a:lnTo>
                  <a:lnTo>
                    <a:pt x="916" y="1032"/>
                  </a:lnTo>
                  <a:lnTo>
                    <a:pt x="1051" y="897"/>
                  </a:lnTo>
                  <a:close/>
                  <a:moveTo>
                    <a:pt x="2284" y="949"/>
                  </a:moveTo>
                  <a:lnTo>
                    <a:pt x="1984" y="1121"/>
                  </a:lnTo>
                  <a:lnTo>
                    <a:pt x="1764" y="992"/>
                  </a:lnTo>
                  <a:cubicBezTo>
                    <a:pt x="1625" y="1054"/>
                    <a:pt x="1458" y="1099"/>
                    <a:pt x="1279" y="1099"/>
                  </a:cubicBezTo>
                  <a:cubicBezTo>
                    <a:pt x="1211" y="1099"/>
                    <a:pt x="1141" y="1092"/>
                    <a:pt x="1070" y="1077"/>
                  </a:cubicBezTo>
                  <a:cubicBezTo>
                    <a:pt x="1019" y="1067"/>
                    <a:pt x="967" y="1053"/>
                    <a:pt x="916" y="1032"/>
                  </a:cubicBezTo>
                  <a:lnTo>
                    <a:pt x="916" y="1032"/>
                  </a:lnTo>
                  <a:lnTo>
                    <a:pt x="916" y="1266"/>
                  </a:lnTo>
                  <a:cubicBezTo>
                    <a:pt x="1041" y="1313"/>
                    <a:pt x="1164" y="1333"/>
                    <a:pt x="1282" y="1333"/>
                  </a:cubicBezTo>
                  <a:cubicBezTo>
                    <a:pt x="1461" y="1333"/>
                    <a:pt x="1627" y="1288"/>
                    <a:pt x="1768" y="1228"/>
                  </a:cubicBezTo>
                  <a:lnTo>
                    <a:pt x="1986" y="1356"/>
                  </a:lnTo>
                  <a:lnTo>
                    <a:pt x="2284" y="1183"/>
                  </a:lnTo>
                  <a:lnTo>
                    <a:pt x="2284" y="949"/>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221"/>
            <p:cNvSpPr/>
            <p:nvPr/>
          </p:nvSpPr>
          <p:spPr>
            <a:xfrm>
              <a:off x="2422850" y="1320650"/>
              <a:ext cx="55675" cy="26800"/>
            </a:xfrm>
            <a:custGeom>
              <a:rect b="b" l="l" r="r" t="t"/>
              <a:pathLst>
                <a:path extrusionOk="0" h="1072" w="2227">
                  <a:moveTo>
                    <a:pt x="24" y="0"/>
                  </a:moveTo>
                  <a:lnTo>
                    <a:pt x="1" y="99"/>
                  </a:lnTo>
                  <a:lnTo>
                    <a:pt x="1" y="327"/>
                  </a:lnTo>
                  <a:cubicBezTo>
                    <a:pt x="1" y="414"/>
                    <a:pt x="63" y="498"/>
                    <a:pt x="195" y="575"/>
                  </a:cubicBezTo>
                  <a:cubicBezTo>
                    <a:pt x="331" y="655"/>
                    <a:pt x="467" y="684"/>
                    <a:pt x="599" y="684"/>
                  </a:cubicBezTo>
                  <a:cubicBezTo>
                    <a:pt x="687" y="684"/>
                    <a:pt x="774" y="671"/>
                    <a:pt x="859" y="652"/>
                  </a:cubicBezTo>
                  <a:lnTo>
                    <a:pt x="994" y="614"/>
                  </a:lnTo>
                  <a:lnTo>
                    <a:pt x="859" y="749"/>
                  </a:lnTo>
                  <a:lnTo>
                    <a:pt x="859" y="983"/>
                  </a:lnTo>
                  <a:cubicBezTo>
                    <a:pt x="983" y="1030"/>
                    <a:pt x="1107" y="1050"/>
                    <a:pt x="1225" y="1050"/>
                  </a:cubicBezTo>
                  <a:cubicBezTo>
                    <a:pt x="1404" y="1050"/>
                    <a:pt x="1570" y="1005"/>
                    <a:pt x="1710" y="945"/>
                  </a:cubicBezTo>
                  <a:lnTo>
                    <a:pt x="1929" y="1072"/>
                  </a:lnTo>
                  <a:lnTo>
                    <a:pt x="2227" y="900"/>
                  </a:lnTo>
                  <a:lnTo>
                    <a:pt x="2227" y="666"/>
                  </a:lnTo>
                  <a:lnTo>
                    <a:pt x="1929" y="838"/>
                  </a:lnTo>
                  <a:lnTo>
                    <a:pt x="1710" y="709"/>
                  </a:lnTo>
                  <a:cubicBezTo>
                    <a:pt x="1570" y="770"/>
                    <a:pt x="1404" y="815"/>
                    <a:pt x="1226" y="815"/>
                  </a:cubicBezTo>
                  <a:cubicBezTo>
                    <a:pt x="1157" y="815"/>
                    <a:pt x="1086" y="808"/>
                    <a:pt x="1015" y="793"/>
                  </a:cubicBezTo>
                  <a:cubicBezTo>
                    <a:pt x="964" y="783"/>
                    <a:pt x="911" y="769"/>
                    <a:pt x="860" y="749"/>
                  </a:cubicBezTo>
                  <a:lnTo>
                    <a:pt x="1142" y="470"/>
                  </a:lnTo>
                  <a:cubicBezTo>
                    <a:pt x="1188" y="489"/>
                    <a:pt x="1255" y="506"/>
                    <a:pt x="1329" y="506"/>
                  </a:cubicBezTo>
                  <a:cubicBezTo>
                    <a:pt x="1402" y="506"/>
                    <a:pt x="1483" y="490"/>
                    <a:pt x="1561" y="445"/>
                  </a:cubicBezTo>
                  <a:cubicBezTo>
                    <a:pt x="1659" y="388"/>
                    <a:pt x="1686" y="326"/>
                    <a:pt x="1598" y="276"/>
                  </a:cubicBezTo>
                  <a:cubicBezTo>
                    <a:pt x="1559" y="253"/>
                    <a:pt x="1518" y="244"/>
                    <a:pt x="1474" y="244"/>
                  </a:cubicBezTo>
                  <a:cubicBezTo>
                    <a:pt x="1355" y="244"/>
                    <a:pt x="1213" y="309"/>
                    <a:pt x="1035" y="368"/>
                  </a:cubicBezTo>
                  <a:cubicBezTo>
                    <a:pt x="897" y="412"/>
                    <a:pt x="752" y="449"/>
                    <a:pt x="604" y="449"/>
                  </a:cubicBezTo>
                  <a:cubicBezTo>
                    <a:pt x="471" y="449"/>
                    <a:pt x="335" y="419"/>
                    <a:pt x="198" y="341"/>
                  </a:cubicBezTo>
                  <a:cubicBezTo>
                    <a:pt x="68" y="266"/>
                    <a:pt x="6" y="183"/>
                    <a:pt x="3" y="99"/>
                  </a:cubicBezTo>
                  <a:lnTo>
                    <a:pt x="3" y="97"/>
                  </a:lnTo>
                  <a:lnTo>
                    <a:pt x="2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221"/>
            <p:cNvSpPr/>
            <p:nvPr/>
          </p:nvSpPr>
          <p:spPr>
            <a:xfrm>
              <a:off x="2421475" y="1313575"/>
              <a:ext cx="5550" cy="7125"/>
            </a:xfrm>
            <a:custGeom>
              <a:rect b="b" l="l" r="r" t="t"/>
              <a:pathLst>
                <a:path extrusionOk="0" h="285" w="222">
                  <a:moveTo>
                    <a:pt x="1" y="0"/>
                  </a:moveTo>
                  <a:lnTo>
                    <a:pt x="1" y="235"/>
                  </a:lnTo>
                  <a:lnTo>
                    <a:pt x="82" y="283"/>
                  </a:lnTo>
                  <a:lnTo>
                    <a:pt x="82" y="284"/>
                  </a:lnTo>
                  <a:cubicBezTo>
                    <a:pt x="108" y="233"/>
                    <a:pt x="156" y="180"/>
                    <a:pt x="222" y="128"/>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21"/>
            <p:cNvSpPr/>
            <p:nvPr/>
          </p:nvSpPr>
          <p:spPr>
            <a:xfrm>
              <a:off x="2473100" y="1328500"/>
              <a:ext cx="4300" cy="7775"/>
            </a:xfrm>
            <a:custGeom>
              <a:rect b="b" l="l" r="r" t="t"/>
              <a:pathLst>
                <a:path extrusionOk="0" h="311" w="172">
                  <a:moveTo>
                    <a:pt x="170" y="0"/>
                  </a:moveTo>
                  <a:cubicBezTo>
                    <a:pt x="151" y="165"/>
                    <a:pt x="1" y="225"/>
                    <a:pt x="1" y="225"/>
                  </a:cubicBezTo>
                  <a:lnTo>
                    <a:pt x="150" y="311"/>
                  </a:lnTo>
                  <a:cubicBezTo>
                    <a:pt x="163" y="280"/>
                    <a:pt x="171" y="243"/>
                    <a:pt x="171" y="198"/>
                  </a:cubicBezTo>
                  <a:cubicBezTo>
                    <a:pt x="171" y="192"/>
                    <a:pt x="170" y="63"/>
                    <a:pt x="17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221"/>
            <p:cNvSpPr/>
            <p:nvPr/>
          </p:nvSpPr>
          <p:spPr>
            <a:xfrm>
              <a:off x="2473100" y="1328500"/>
              <a:ext cx="4300" cy="7775"/>
            </a:xfrm>
            <a:custGeom>
              <a:rect b="b" l="l" r="r" t="t"/>
              <a:pathLst>
                <a:path extrusionOk="0" h="311" w="172">
                  <a:moveTo>
                    <a:pt x="170" y="0"/>
                  </a:moveTo>
                  <a:cubicBezTo>
                    <a:pt x="151" y="165"/>
                    <a:pt x="1" y="225"/>
                    <a:pt x="1" y="225"/>
                  </a:cubicBezTo>
                  <a:lnTo>
                    <a:pt x="150" y="311"/>
                  </a:lnTo>
                  <a:cubicBezTo>
                    <a:pt x="163" y="280"/>
                    <a:pt x="171" y="243"/>
                    <a:pt x="171" y="198"/>
                  </a:cubicBezTo>
                  <a:cubicBezTo>
                    <a:pt x="171" y="192"/>
                    <a:pt x="170" y="63"/>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221"/>
            <p:cNvSpPr/>
            <p:nvPr/>
          </p:nvSpPr>
          <p:spPr>
            <a:xfrm>
              <a:off x="2421475" y="1309250"/>
              <a:ext cx="57125" cy="32350"/>
            </a:xfrm>
            <a:custGeom>
              <a:rect b="b" l="l" r="r" t="t"/>
              <a:pathLst>
                <a:path extrusionOk="0" h="1294" w="2285">
                  <a:moveTo>
                    <a:pt x="300" y="1"/>
                  </a:moveTo>
                  <a:lnTo>
                    <a:pt x="1" y="173"/>
                  </a:lnTo>
                  <a:lnTo>
                    <a:pt x="222" y="300"/>
                  </a:lnTo>
                  <a:cubicBezTo>
                    <a:pt x="114" y="384"/>
                    <a:pt x="57" y="469"/>
                    <a:pt x="58" y="553"/>
                  </a:cubicBezTo>
                  <a:lnTo>
                    <a:pt x="58" y="555"/>
                  </a:lnTo>
                  <a:cubicBezTo>
                    <a:pt x="61" y="640"/>
                    <a:pt x="123" y="722"/>
                    <a:pt x="253" y="797"/>
                  </a:cubicBezTo>
                  <a:cubicBezTo>
                    <a:pt x="389" y="876"/>
                    <a:pt x="525" y="905"/>
                    <a:pt x="658" y="905"/>
                  </a:cubicBezTo>
                  <a:cubicBezTo>
                    <a:pt x="808" y="905"/>
                    <a:pt x="953" y="868"/>
                    <a:pt x="1092" y="824"/>
                  </a:cubicBezTo>
                  <a:cubicBezTo>
                    <a:pt x="1269" y="765"/>
                    <a:pt x="1411" y="700"/>
                    <a:pt x="1530" y="700"/>
                  </a:cubicBezTo>
                  <a:cubicBezTo>
                    <a:pt x="1575" y="700"/>
                    <a:pt x="1616" y="709"/>
                    <a:pt x="1655" y="732"/>
                  </a:cubicBezTo>
                  <a:cubicBezTo>
                    <a:pt x="1743" y="782"/>
                    <a:pt x="1715" y="844"/>
                    <a:pt x="1617" y="901"/>
                  </a:cubicBezTo>
                  <a:cubicBezTo>
                    <a:pt x="1539" y="946"/>
                    <a:pt x="1459" y="962"/>
                    <a:pt x="1385" y="962"/>
                  </a:cubicBezTo>
                  <a:cubicBezTo>
                    <a:pt x="1311" y="962"/>
                    <a:pt x="1244" y="945"/>
                    <a:pt x="1198" y="926"/>
                  </a:cubicBezTo>
                  <a:lnTo>
                    <a:pt x="917" y="1205"/>
                  </a:lnTo>
                  <a:cubicBezTo>
                    <a:pt x="969" y="1223"/>
                    <a:pt x="1021" y="1239"/>
                    <a:pt x="1072" y="1249"/>
                  </a:cubicBezTo>
                  <a:cubicBezTo>
                    <a:pt x="1142" y="1264"/>
                    <a:pt x="1211" y="1271"/>
                    <a:pt x="1279" y="1271"/>
                  </a:cubicBezTo>
                  <a:cubicBezTo>
                    <a:pt x="1300" y="1271"/>
                    <a:pt x="1321" y="1270"/>
                    <a:pt x="1342" y="1269"/>
                  </a:cubicBezTo>
                  <a:cubicBezTo>
                    <a:pt x="1498" y="1259"/>
                    <a:pt x="1643" y="1218"/>
                    <a:pt x="1766" y="1165"/>
                  </a:cubicBezTo>
                  <a:lnTo>
                    <a:pt x="1987" y="1294"/>
                  </a:lnTo>
                  <a:lnTo>
                    <a:pt x="2285" y="1122"/>
                  </a:lnTo>
                  <a:lnTo>
                    <a:pt x="2235" y="1093"/>
                  </a:lnTo>
                  <a:lnTo>
                    <a:pt x="2065" y="995"/>
                  </a:lnTo>
                  <a:cubicBezTo>
                    <a:pt x="2065" y="995"/>
                    <a:pt x="2235" y="926"/>
                    <a:pt x="2235" y="735"/>
                  </a:cubicBezTo>
                  <a:cubicBezTo>
                    <a:pt x="2235" y="727"/>
                    <a:pt x="2234" y="719"/>
                    <a:pt x="2234" y="711"/>
                  </a:cubicBezTo>
                  <a:cubicBezTo>
                    <a:pt x="2226" y="631"/>
                    <a:pt x="2167" y="551"/>
                    <a:pt x="2044" y="481"/>
                  </a:cubicBezTo>
                  <a:lnTo>
                    <a:pt x="2044" y="479"/>
                  </a:lnTo>
                  <a:cubicBezTo>
                    <a:pt x="1913" y="405"/>
                    <a:pt x="1780" y="376"/>
                    <a:pt x="1648" y="376"/>
                  </a:cubicBezTo>
                  <a:cubicBezTo>
                    <a:pt x="1636" y="376"/>
                    <a:pt x="1625" y="378"/>
                    <a:pt x="1615" y="378"/>
                  </a:cubicBezTo>
                  <a:lnTo>
                    <a:pt x="1611" y="378"/>
                  </a:lnTo>
                  <a:cubicBezTo>
                    <a:pt x="1599" y="379"/>
                    <a:pt x="1588" y="379"/>
                    <a:pt x="1575" y="380"/>
                  </a:cubicBezTo>
                  <a:cubicBezTo>
                    <a:pt x="1565" y="381"/>
                    <a:pt x="1555" y="381"/>
                    <a:pt x="1544" y="382"/>
                  </a:cubicBezTo>
                  <a:cubicBezTo>
                    <a:pt x="1541" y="384"/>
                    <a:pt x="1536" y="384"/>
                    <a:pt x="1532" y="384"/>
                  </a:cubicBezTo>
                  <a:cubicBezTo>
                    <a:pt x="1524" y="385"/>
                    <a:pt x="1516" y="385"/>
                    <a:pt x="1508" y="386"/>
                  </a:cubicBezTo>
                  <a:cubicBezTo>
                    <a:pt x="1443" y="395"/>
                    <a:pt x="1378" y="410"/>
                    <a:pt x="1316" y="426"/>
                  </a:cubicBezTo>
                  <a:cubicBezTo>
                    <a:pt x="1286" y="433"/>
                    <a:pt x="1255" y="443"/>
                    <a:pt x="1226" y="453"/>
                  </a:cubicBezTo>
                  <a:cubicBezTo>
                    <a:pt x="1183" y="466"/>
                    <a:pt x="1141" y="480"/>
                    <a:pt x="1103" y="493"/>
                  </a:cubicBezTo>
                  <a:cubicBezTo>
                    <a:pt x="1085" y="500"/>
                    <a:pt x="1070" y="505"/>
                    <a:pt x="1054" y="510"/>
                  </a:cubicBezTo>
                  <a:cubicBezTo>
                    <a:pt x="943" y="549"/>
                    <a:pt x="858" y="576"/>
                    <a:pt x="791" y="585"/>
                  </a:cubicBezTo>
                  <a:cubicBezTo>
                    <a:pt x="773" y="588"/>
                    <a:pt x="756" y="589"/>
                    <a:pt x="740" y="589"/>
                  </a:cubicBezTo>
                  <a:cubicBezTo>
                    <a:pt x="718" y="589"/>
                    <a:pt x="697" y="587"/>
                    <a:pt x="677" y="581"/>
                  </a:cubicBezTo>
                  <a:cubicBezTo>
                    <a:pt x="660" y="576"/>
                    <a:pt x="641" y="568"/>
                    <a:pt x="625" y="559"/>
                  </a:cubicBezTo>
                  <a:cubicBezTo>
                    <a:pt x="558" y="520"/>
                    <a:pt x="548" y="462"/>
                    <a:pt x="672" y="390"/>
                  </a:cubicBezTo>
                  <a:cubicBezTo>
                    <a:pt x="752" y="344"/>
                    <a:pt x="833" y="322"/>
                    <a:pt x="910" y="322"/>
                  </a:cubicBezTo>
                  <a:cubicBezTo>
                    <a:pt x="960" y="322"/>
                    <a:pt x="1009" y="332"/>
                    <a:pt x="1054" y="350"/>
                  </a:cubicBezTo>
                  <a:lnTo>
                    <a:pt x="1319" y="83"/>
                  </a:lnTo>
                  <a:cubicBezTo>
                    <a:pt x="1210" y="48"/>
                    <a:pt x="1098" y="30"/>
                    <a:pt x="984" y="30"/>
                  </a:cubicBezTo>
                  <a:cubicBezTo>
                    <a:pt x="831" y="30"/>
                    <a:pt x="676" y="62"/>
                    <a:pt x="521" y="127"/>
                  </a:cubicBezTo>
                  <a:lnTo>
                    <a:pt x="30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221"/>
            <p:cNvSpPr/>
            <p:nvPr/>
          </p:nvSpPr>
          <p:spPr>
            <a:xfrm>
              <a:off x="2421475" y="1309250"/>
              <a:ext cx="57125" cy="32350"/>
            </a:xfrm>
            <a:custGeom>
              <a:rect b="b" l="l" r="r" t="t"/>
              <a:pathLst>
                <a:path extrusionOk="0" h="1294" w="2285">
                  <a:moveTo>
                    <a:pt x="300" y="1"/>
                  </a:moveTo>
                  <a:lnTo>
                    <a:pt x="1" y="173"/>
                  </a:lnTo>
                  <a:lnTo>
                    <a:pt x="222" y="300"/>
                  </a:lnTo>
                  <a:cubicBezTo>
                    <a:pt x="114" y="384"/>
                    <a:pt x="57" y="469"/>
                    <a:pt x="58" y="553"/>
                  </a:cubicBezTo>
                  <a:lnTo>
                    <a:pt x="58" y="555"/>
                  </a:lnTo>
                  <a:cubicBezTo>
                    <a:pt x="61" y="640"/>
                    <a:pt x="123" y="722"/>
                    <a:pt x="253" y="797"/>
                  </a:cubicBezTo>
                  <a:cubicBezTo>
                    <a:pt x="389" y="876"/>
                    <a:pt x="525" y="905"/>
                    <a:pt x="658" y="905"/>
                  </a:cubicBezTo>
                  <a:cubicBezTo>
                    <a:pt x="808" y="905"/>
                    <a:pt x="953" y="868"/>
                    <a:pt x="1092" y="824"/>
                  </a:cubicBezTo>
                  <a:cubicBezTo>
                    <a:pt x="1269" y="765"/>
                    <a:pt x="1411" y="700"/>
                    <a:pt x="1530" y="700"/>
                  </a:cubicBezTo>
                  <a:cubicBezTo>
                    <a:pt x="1575" y="700"/>
                    <a:pt x="1616" y="709"/>
                    <a:pt x="1655" y="732"/>
                  </a:cubicBezTo>
                  <a:cubicBezTo>
                    <a:pt x="1743" y="782"/>
                    <a:pt x="1715" y="844"/>
                    <a:pt x="1617" y="901"/>
                  </a:cubicBezTo>
                  <a:cubicBezTo>
                    <a:pt x="1539" y="946"/>
                    <a:pt x="1459" y="962"/>
                    <a:pt x="1385" y="962"/>
                  </a:cubicBezTo>
                  <a:cubicBezTo>
                    <a:pt x="1311" y="962"/>
                    <a:pt x="1244" y="945"/>
                    <a:pt x="1198" y="926"/>
                  </a:cubicBezTo>
                  <a:lnTo>
                    <a:pt x="917" y="1205"/>
                  </a:lnTo>
                  <a:cubicBezTo>
                    <a:pt x="969" y="1223"/>
                    <a:pt x="1021" y="1239"/>
                    <a:pt x="1072" y="1249"/>
                  </a:cubicBezTo>
                  <a:cubicBezTo>
                    <a:pt x="1142" y="1264"/>
                    <a:pt x="1211" y="1271"/>
                    <a:pt x="1279" y="1271"/>
                  </a:cubicBezTo>
                  <a:cubicBezTo>
                    <a:pt x="1300" y="1271"/>
                    <a:pt x="1321" y="1270"/>
                    <a:pt x="1342" y="1269"/>
                  </a:cubicBezTo>
                  <a:cubicBezTo>
                    <a:pt x="1498" y="1259"/>
                    <a:pt x="1643" y="1218"/>
                    <a:pt x="1766" y="1165"/>
                  </a:cubicBezTo>
                  <a:lnTo>
                    <a:pt x="1987" y="1294"/>
                  </a:lnTo>
                  <a:lnTo>
                    <a:pt x="2285" y="1122"/>
                  </a:lnTo>
                  <a:lnTo>
                    <a:pt x="2235" y="1093"/>
                  </a:lnTo>
                  <a:lnTo>
                    <a:pt x="2065" y="995"/>
                  </a:lnTo>
                  <a:cubicBezTo>
                    <a:pt x="2065" y="995"/>
                    <a:pt x="2235" y="926"/>
                    <a:pt x="2235" y="735"/>
                  </a:cubicBezTo>
                  <a:cubicBezTo>
                    <a:pt x="2235" y="727"/>
                    <a:pt x="2234" y="719"/>
                    <a:pt x="2234" y="711"/>
                  </a:cubicBezTo>
                  <a:cubicBezTo>
                    <a:pt x="2226" y="631"/>
                    <a:pt x="2167" y="551"/>
                    <a:pt x="2044" y="481"/>
                  </a:cubicBezTo>
                  <a:lnTo>
                    <a:pt x="2044" y="479"/>
                  </a:lnTo>
                  <a:cubicBezTo>
                    <a:pt x="1913" y="405"/>
                    <a:pt x="1780" y="376"/>
                    <a:pt x="1648" y="376"/>
                  </a:cubicBezTo>
                  <a:cubicBezTo>
                    <a:pt x="1636" y="376"/>
                    <a:pt x="1625" y="378"/>
                    <a:pt x="1615" y="378"/>
                  </a:cubicBezTo>
                  <a:lnTo>
                    <a:pt x="1611" y="378"/>
                  </a:lnTo>
                  <a:cubicBezTo>
                    <a:pt x="1599" y="379"/>
                    <a:pt x="1588" y="379"/>
                    <a:pt x="1575" y="380"/>
                  </a:cubicBezTo>
                  <a:cubicBezTo>
                    <a:pt x="1565" y="381"/>
                    <a:pt x="1555" y="381"/>
                    <a:pt x="1544" y="382"/>
                  </a:cubicBezTo>
                  <a:cubicBezTo>
                    <a:pt x="1541" y="384"/>
                    <a:pt x="1536" y="384"/>
                    <a:pt x="1532" y="384"/>
                  </a:cubicBezTo>
                  <a:cubicBezTo>
                    <a:pt x="1524" y="385"/>
                    <a:pt x="1516" y="385"/>
                    <a:pt x="1508" y="386"/>
                  </a:cubicBezTo>
                  <a:cubicBezTo>
                    <a:pt x="1443" y="395"/>
                    <a:pt x="1378" y="410"/>
                    <a:pt x="1316" y="426"/>
                  </a:cubicBezTo>
                  <a:cubicBezTo>
                    <a:pt x="1286" y="433"/>
                    <a:pt x="1255" y="443"/>
                    <a:pt x="1226" y="453"/>
                  </a:cubicBezTo>
                  <a:cubicBezTo>
                    <a:pt x="1183" y="466"/>
                    <a:pt x="1141" y="480"/>
                    <a:pt x="1103" y="493"/>
                  </a:cubicBezTo>
                  <a:cubicBezTo>
                    <a:pt x="1085" y="500"/>
                    <a:pt x="1070" y="505"/>
                    <a:pt x="1054" y="510"/>
                  </a:cubicBezTo>
                  <a:cubicBezTo>
                    <a:pt x="943" y="549"/>
                    <a:pt x="858" y="576"/>
                    <a:pt x="791" y="585"/>
                  </a:cubicBezTo>
                  <a:cubicBezTo>
                    <a:pt x="773" y="588"/>
                    <a:pt x="756" y="589"/>
                    <a:pt x="740" y="589"/>
                  </a:cubicBezTo>
                  <a:cubicBezTo>
                    <a:pt x="718" y="589"/>
                    <a:pt x="697" y="587"/>
                    <a:pt x="677" y="581"/>
                  </a:cubicBezTo>
                  <a:cubicBezTo>
                    <a:pt x="660" y="576"/>
                    <a:pt x="641" y="568"/>
                    <a:pt x="625" y="559"/>
                  </a:cubicBezTo>
                  <a:cubicBezTo>
                    <a:pt x="558" y="520"/>
                    <a:pt x="548" y="462"/>
                    <a:pt x="672" y="390"/>
                  </a:cubicBezTo>
                  <a:cubicBezTo>
                    <a:pt x="752" y="344"/>
                    <a:pt x="833" y="322"/>
                    <a:pt x="910" y="322"/>
                  </a:cubicBezTo>
                  <a:cubicBezTo>
                    <a:pt x="960" y="322"/>
                    <a:pt x="1009" y="332"/>
                    <a:pt x="1054" y="350"/>
                  </a:cubicBezTo>
                  <a:lnTo>
                    <a:pt x="1319" y="83"/>
                  </a:lnTo>
                  <a:cubicBezTo>
                    <a:pt x="1210" y="48"/>
                    <a:pt x="1098" y="30"/>
                    <a:pt x="984" y="30"/>
                  </a:cubicBezTo>
                  <a:cubicBezTo>
                    <a:pt x="831" y="30"/>
                    <a:pt x="676" y="62"/>
                    <a:pt x="521" y="127"/>
                  </a:cubicBezTo>
                  <a:lnTo>
                    <a:pt x="3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221"/>
            <p:cNvSpPr/>
            <p:nvPr/>
          </p:nvSpPr>
          <p:spPr>
            <a:xfrm>
              <a:off x="2465675" y="1338375"/>
              <a:ext cx="5525" cy="9100"/>
            </a:xfrm>
            <a:custGeom>
              <a:rect b="b" l="l" r="r" t="t"/>
              <a:pathLst>
                <a:path extrusionOk="0" h="364" w="221">
                  <a:moveTo>
                    <a:pt x="1" y="0"/>
                  </a:moveTo>
                  <a:lnTo>
                    <a:pt x="1" y="236"/>
                  </a:lnTo>
                  <a:lnTo>
                    <a:pt x="220" y="364"/>
                  </a:lnTo>
                  <a:lnTo>
                    <a:pt x="220" y="129"/>
                  </a:lnTo>
                  <a:lnTo>
                    <a:pt x="1"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221"/>
            <p:cNvSpPr/>
            <p:nvPr/>
          </p:nvSpPr>
          <p:spPr>
            <a:xfrm>
              <a:off x="2465675" y="1338375"/>
              <a:ext cx="5525" cy="9100"/>
            </a:xfrm>
            <a:custGeom>
              <a:rect b="b" l="l" r="r" t="t"/>
              <a:pathLst>
                <a:path extrusionOk="0" h="364" w="221">
                  <a:moveTo>
                    <a:pt x="1" y="0"/>
                  </a:moveTo>
                  <a:lnTo>
                    <a:pt x="1" y="236"/>
                  </a:lnTo>
                  <a:lnTo>
                    <a:pt x="220" y="364"/>
                  </a:lnTo>
                  <a:lnTo>
                    <a:pt x="220" y="129"/>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21"/>
            <p:cNvSpPr/>
            <p:nvPr/>
          </p:nvSpPr>
          <p:spPr>
            <a:xfrm>
              <a:off x="2421475" y="1309250"/>
              <a:ext cx="13050" cy="4350"/>
            </a:xfrm>
            <a:custGeom>
              <a:rect b="b" l="l" r="r" t="t"/>
              <a:pathLst>
                <a:path extrusionOk="0" h="174" w="522">
                  <a:moveTo>
                    <a:pt x="300" y="1"/>
                  </a:moveTo>
                  <a:lnTo>
                    <a:pt x="1" y="173"/>
                  </a:lnTo>
                  <a:lnTo>
                    <a:pt x="1" y="173"/>
                  </a:lnTo>
                  <a:lnTo>
                    <a:pt x="303" y="37"/>
                  </a:lnTo>
                  <a:lnTo>
                    <a:pt x="521" y="127"/>
                  </a:lnTo>
                  <a:lnTo>
                    <a:pt x="300"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21"/>
            <p:cNvSpPr/>
            <p:nvPr/>
          </p:nvSpPr>
          <p:spPr>
            <a:xfrm>
              <a:off x="2438275" y="1311325"/>
              <a:ext cx="16200" cy="7700"/>
            </a:xfrm>
            <a:custGeom>
              <a:rect b="b" l="l" r="r" t="t"/>
              <a:pathLst>
                <a:path extrusionOk="0" h="308" w="648">
                  <a:moveTo>
                    <a:pt x="647" y="0"/>
                  </a:moveTo>
                  <a:lnTo>
                    <a:pt x="382" y="239"/>
                  </a:lnTo>
                  <a:cubicBezTo>
                    <a:pt x="382" y="239"/>
                    <a:pt x="325" y="217"/>
                    <a:pt x="247" y="217"/>
                  </a:cubicBezTo>
                  <a:cubicBezTo>
                    <a:pt x="174" y="217"/>
                    <a:pt x="83" y="236"/>
                    <a:pt x="0" y="307"/>
                  </a:cubicBezTo>
                  <a:cubicBezTo>
                    <a:pt x="80" y="261"/>
                    <a:pt x="161" y="240"/>
                    <a:pt x="238" y="240"/>
                  </a:cubicBezTo>
                  <a:cubicBezTo>
                    <a:pt x="288" y="240"/>
                    <a:pt x="337" y="249"/>
                    <a:pt x="382" y="267"/>
                  </a:cubicBezTo>
                  <a:lnTo>
                    <a:pt x="64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21"/>
            <p:cNvSpPr/>
            <p:nvPr/>
          </p:nvSpPr>
          <p:spPr>
            <a:xfrm>
              <a:off x="2444375" y="1332325"/>
              <a:ext cx="10675" cy="8700"/>
            </a:xfrm>
            <a:custGeom>
              <a:rect b="b" l="l" r="r" t="t"/>
              <a:pathLst>
                <a:path extrusionOk="0" h="348" w="427">
                  <a:moveTo>
                    <a:pt x="282" y="1"/>
                  </a:moveTo>
                  <a:lnTo>
                    <a:pt x="1" y="282"/>
                  </a:lnTo>
                  <a:cubicBezTo>
                    <a:pt x="53" y="301"/>
                    <a:pt x="105" y="317"/>
                    <a:pt x="156" y="327"/>
                  </a:cubicBezTo>
                  <a:cubicBezTo>
                    <a:pt x="225" y="341"/>
                    <a:pt x="294" y="348"/>
                    <a:pt x="362" y="348"/>
                  </a:cubicBezTo>
                  <a:cubicBezTo>
                    <a:pt x="384" y="348"/>
                    <a:pt x="405" y="347"/>
                    <a:pt x="426" y="346"/>
                  </a:cubicBezTo>
                  <a:lnTo>
                    <a:pt x="426" y="346"/>
                  </a:lnTo>
                  <a:cubicBezTo>
                    <a:pt x="426" y="346"/>
                    <a:pt x="423" y="346"/>
                    <a:pt x="418" y="346"/>
                  </a:cubicBezTo>
                  <a:cubicBezTo>
                    <a:pt x="379" y="346"/>
                    <a:pt x="195" y="342"/>
                    <a:pt x="44" y="270"/>
                  </a:cubicBezTo>
                  <a:lnTo>
                    <a:pt x="282"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221"/>
            <p:cNvSpPr/>
            <p:nvPr/>
          </p:nvSpPr>
          <p:spPr>
            <a:xfrm>
              <a:off x="2465675" y="1337300"/>
              <a:ext cx="12950" cy="4300"/>
            </a:xfrm>
            <a:custGeom>
              <a:rect b="b" l="l" r="r" t="t"/>
              <a:pathLst>
                <a:path extrusionOk="0" h="172" w="518">
                  <a:moveTo>
                    <a:pt x="518" y="0"/>
                  </a:moveTo>
                  <a:lnTo>
                    <a:pt x="220" y="144"/>
                  </a:lnTo>
                  <a:lnTo>
                    <a:pt x="1" y="43"/>
                  </a:lnTo>
                  <a:lnTo>
                    <a:pt x="220" y="172"/>
                  </a:lnTo>
                  <a:lnTo>
                    <a:pt x="51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221"/>
            <p:cNvSpPr/>
            <p:nvPr/>
          </p:nvSpPr>
          <p:spPr>
            <a:xfrm>
              <a:off x="2379600" y="1288425"/>
              <a:ext cx="70475" cy="39375"/>
            </a:xfrm>
            <a:custGeom>
              <a:rect b="b" l="l" r="r" t="t"/>
              <a:pathLst>
                <a:path extrusionOk="0" h="1575" w="2819">
                  <a:moveTo>
                    <a:pt x="2819" y="1"/>
                  </a:moveTo>
                  <a:cubicBezTo>
                    <a:pt x="2053" y="1"/>
                    <a:pt x="1335" y="173"/>
                    <a:pt x="798" y="483"/>
                  </a:cubicBezTo>
                  <a:cubicBezTo>
                    <a:pt x="282" y="780"/>
                    <a:pt x="0" y="1167"/>
                    <a:pt x="0" y="1574"/>
                  </a:cubicBezTo>
                  <a:cubicBezTo>
                    <a:pt x="0" y="1574"/>
                    <a:pt x="27" y="1004"/>
                    <a:pt x="821" y="522"/>
                  </a:cubicBezTo>
                  <a:cubicBezTo>
                    <a:pt x="1602" y="49"/>
                    <a:pt x="2819" y="1"/>
                    <a:pt x="2819"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21"/>
            <p:cNvSpPr/>
            <p:nvPr/>
          </p:nvSpPr>
          <p:spPr>
            <a:xfrm>
              <a:off x="2444375" y="1323075"/>
              <a:ext cx="82000" cy="47275"/>
            </a:xfrm>
            <a:custGeom>
              <a:rect b="b" l="l" r="r" t="t"/>
              <a:pathLst>
                <a:path extrusionOk="0" h="1891" w="3280">
                  <a:moveTo>
                    <a:pt x="3157" y="0"/>
                  </a:moveTo>
                  <a:cubicBezTo>
                    <a:pt x="3157" y="1"/>
                    <a:pt x="3280" y="808"/>
                    <a:pt x="2262" y="1361"/>
                  </a:cubicBezTo>
                  <a:cubicBezTo>
                    <a:pt x="1344" y="1861"/>
                    <a:pt x="241" y="1886"/>
                    <a:pt x="35" y="1886"/>
                  </a:cubicBezTo>
                  <a:cubicBezTo>
                    <a:pt x="13" y="1886"/>
                    <a:pt x="1" y="1886"/>
                    <a:pt x="1" y="1886"/>
                  </a:cubicBezTo>
                  <a:lnTo>
                    <a:pt x="1" y="1886"/>
                  </a:lnTo>
                  <a:cubicBezTo>
                    <a:pt x="77" y="1889"/>
                    <a:pt x="153" y="1891"/>
                    <a:pt x="229" y="1891"/>
                  </a:cubicBezTo>
                  <a:cubicBezTo>
                    <a:pt x="983" y="1891"/>
                    <a:pt x="1738" y="1724"/>
                    <a:pt x="2311" y="1392"/>
                  </a:cubicBezTo>
                  <a:cubicBezTo>
                    <a:pt x="2970" y="1012"/>
                    <a:pt x="3253" y="497"/>
                    <a:pt x="315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21"/>
            <p:cNvSpPr/>
            <p:nvPr/>
          </p:nvSpPr>
          <p:spPr>
            <a:xfrm>
              <a:off x="2369150" y="1278375"/>
              <a:ext cx="147375" cy="85175"/>
            </a:xfrm>
            <a:custGeom>
              <a:rect b="b" l="l" r="r" t="t"/>
              <a:pathLst>
                <a:path extrusionOk="0" h="3407" w="5895">
                  <a:moveTo>
                    <a:pt x="2947" y="1"/>
                  </a:moveTo>
                  <a:cubicBezTo>
                    <a:pt x="2193" y="1"/>
                    <a:pt x="1439" y="167"/>
                    <a:pt x="863" y="500"/>
                  </a:cubicBezTo>
                  <a:cubicBezTo>
                    <a:pt x="534" y="690"/>
                    <a:pt x="300" y="913"/>
                    <a:pt x="158" y="1151"/>
                  </a:cubicBezTo>
                  <a:lnTo>
                    <a:pt x="0" y="1151"/>
                  </a:lnTo>
                  <a:lnTo>
                    <a:pt x="0" y="1754"/>
                  </a:lnTo>
                  <a:lnTo>
                    <a:pt x="2" y="1754"/>
                  </a:lnTo>
                  <a:cubicBezTo>
                    <a:pt x="23" y="2172"/>
                    <a:pt x="310" y="2588"/>
                    <a:pt x="863" y="2908"/>
                  </a:cubicBezTo>
                  <a:cubicBezTo>
                    <a:pt x="1439" y="3240"/>
                    <a:pt x="2193" y="3406"/>
                    <a:pt x="2947" y="3406"/>
                  </a:cubicBezTo>
                  <a:cubicBezTo>
                    <a:pt x="3701" y="3406"/>
                    <a:pt x="4456" y="3240"/>
                    <a:pt x="5031" y="2908"/>
                  </a:cubicBezTo>
                  <a:cubicBezTo>
                    <a:pt x="5585" y="2588"/>
                    <a:pt x="5875" y="2173"/>
                    <a:pt x="5894" y="1754"/>
                  </a:cubicBezTo>
                  <a:lnTo>
                    <a:pt x="5894" y="1151"/>
                  </a:lnTo>
                  <a:lnTo>
                    <a:pt x="5736" y="1151"/>
                  </a:lnTo>
                  <a:cubicBezTo>
                    <a:pt x="5596" y="914"/>
                    <a:pt x="5361" y="690"/>
                    <a:pt x="5031" y="500"/>
                  </a:cubicBezTo>
                  <a:cubicBezTo>
                    <a:pt x="4456" y="167"/>
                    <a:pt x="3701" y="1"/>
                    <a:pt x="294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21"/>
            <p:cNvSpPr/>
            <p:nvPr/>
          </p:nvSpPr>
          <p:spPr>
            <a:xfrm>
              <a:off x="2369150" y="1278375"/>
              <a:ext cx="147375" cy="85175"/>
            </a:xfrm>
            <a:custGeom>
              <a:rect b="b" l="l" r="r" t="t"/>
              <a:pathLst>
                <a:path extrusionOk="0" h="3407" w="5895">
                  <a:moveTo>
                    <a:pt x="2947" y="1"/>
                  </a:moveTo>
                  <a:cubicBezTo>
                    <a:pt x="2193" y="1"/>
                    <a:pt x="1439" y="167"/>
                    <a:pt x="863" y="500"/>
                  </a:cubicBezTo>
                  <a:cubicBezTo>
                    <a:pt x="534" y="690"/>
                    <a:pt x="300" y="913"/>
                    <a:pt x="158" y="1151"/>
                  </a:cubicBezTo>
                  <a:lnTo>
                    <a:pt x="0" y="1151"/>
                  </a:lnTo>
                  <a:lnTo>
                    <a:pt x="0" y="1754"/>
                  </a:lnTo>
                  <a:lnTo>
                    <a:pt x="2" y="1754"/>
                  </a:lnTo>
                  <a:cubicBezTo>
                    <a:pt x="23" y="2172"/>
                    <a:pt x="310" y="2588"/>
                    <a:pt x="863" y="2908"/>
                  </a:cubicBezTo>
                  <a:cubicBezTo>
                    <a:pt x="1439" y="3240"/>
                    <a:pt x="2193" y="3406"/>
                    <a:pt x="2947" y="3406"/>
                  </a:cubicBezTo>
                  <a:cubicBezTo>
                    <a:pt x="3701" y="3406"/>
                    <a:pt x="4456" y="3240"/>
                    <a:pt x="5031" y="2908"/>
                  </a:cubicBezTo>
                  <a:cubicBezTo>
                    <a:pt x="5585" y="2588"/>
                    <a:pt x="5875" y="2173"/>
                    <a:pt x="5894" y="1754"/>
                  </a:cubicBezTo>
                  <a:lnTo>
                    <a:pt x="5894" y="1151"/>
                  </a:lnTo>
                  <a:lnTo>
                    <a:pt x="5736" y="1151"/>
                  </a:lnTo>
                  <a:cubicBezTo>
                    <a:pt x="5596" y="914"/>
                    <a:pt x="5361" y="690"/>
                    <a:pt x="5031" y="500"/>
                  </a:cubicBezTo>
                  <a:cubicBezTo>
                    <a:pt x="4456" y="167"/>
                    <a:pt x="3701" y="1"/>
                    <a:pt x="29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21"/>
            <p:cNvSpPr/>
            <p:nvPr/>
          </p:nvSpPr>
          <p:spPr>
            <a:xfrm>
              <a:off x="2369150" y="1278450"/>
              <a:ext cx="73725" cy="85125"/>
            </a:xfrm>
            <a:custGeom>
              <a:rect b="b" l="l" r="r" t="t"/>
              <a:pathLst>
                <a:path extrusionOk="0" h="3405" w="2949">
                  <a:moveTo>
                    <a:pt x="2947" y="0"/>
                  </a:moveTo>
                  <a:lnTo>
                    <a:pt x="2947" y="0"/>
                  </a:lnTo>
                  <a:lnTo>
                    <a:pt x="2947" y="0"/>
                  </a:lnTo>
                  <a:cubicBezTo>
                    <a:pt x="2947" y="0"/>
                    <a:pt x="2948" y="0"/>
                    <a:pt x="2949" y="0"/>
                  </a:cubicBezTo>
                  <a:close/>
                  <a:moveTo>
                    <a:pt x="2947" y="0"/>
                  </a:moveTo>
                  <a:cubicBezTo>
                    <a:pt x="2193" y="0"/>
                    <a:pt x="1440" y="167"/>
                    <a:pt x="864" y="498"/>
                  </a:cubicBezTo>
                  <a:cubicBezTo>
                    <a:pt x="535" y="688"/>
                    <a:pt x="302" y="911"/>
                    <a:pt x="160" y="1150"/>
                  </a:cubicBezTo>
                  <a:lnTo>
                    <a:pt x="0" y="1150"/>
                  </a:lnTo>
                  <a:lnTo>
                    <a:pt x="0" y="1752"/>
                  </a:lnTo>
                  <a:lnTo>
                    <a:pt x="2" y="1752"/>
                  </a:lnTo>
                  <a:cubicBezTo>
                    <a:pt x="23" y="2170"/>
                    <a:pt x="311" y="2586"/>
                    <a:pt x="863" y="2906"/>
                  </a:cubicBezTo>
                  <a:cubicBezTo>
                    <a:pt x="1438" y="3239"/>
                    <a:pt x="2193" y="3404"/>
                    <a:pt x="2947" y="3404"/>
                  </a:cubicBezTo>
                  <a:lnTo>
                    <a:pt x="2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21"/>
            <p:cNvSpPr/>
            <p:nvPr/>
          </p:nvSpPr>
          <p:spPr>
            <a:xfrm>
              <a:off x="2369150" y="1285325"/>
              <a:ext cx="33475" cy="71350"/>
            </a:xfrm>
            <a:custGeom>
              <a:rect b="b" l="l" r="r" t="t"/>
              <a:pathLst>
                <a:path extrusionOk="0" h="2854" w="1339">
                  <a:moveTo>
                    <a:pt x="1338" y="1"/>
                  </a:moveTo>
                  <a:cubicBezTo>
                    <a:pt x="1170" y="65"/>
                    <a:pt x="1011" y="138"/>
                    <a:pt x="863" y="223"/>
                  </a:cubicBezTo>
                  <a:cubicBezTo>
                    <a:pt x="534" y="413"/>
                    <a:pt x="300" y="636"/>
                    <a:pt x="158" y="874"/>
                  </a:cubicBezTo>
                  <a:lnTo>
                    <a:pt x="0" y="874"/>
                  </a:lnTo>
                  <a:lnTo>
                    <a:pt x="0" y="1477"/>
                  </a:lnTo>
                  <a:lnTo>
                    <a:pt x="2" y="1477"/>
                  </a:lnTo>
                  <a:cubicBezTo>
                    <a:pt x="23" y="1895"/>
                    <a:pt x="311" y="2311"/>
                    <a:pt x="863" y="2631"/>
                  </a:cubicBezTo>
                  <a:cubicBezTo>
                    <a:pt x="1010" y="2716"/>
                    <a:pt x="1170" y="2790"/>
                    <a:pt x="1338" y="2853"/>
                  </a:cubicBezTo>
                  <a:lnTo>
                    <a:pt x="1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21"/>
            <p:cNvSpPr/>
            <p:nvPr/>
          </p:nvSpPr>
          <p:spPr>
            <a:xfrm>
              <a:off x="2483100" y="1285325"/>
              <a:ext cx="33475" cy="71350"/>
            </a:xfrm>
            <a:custGeom>
              <a:rect b="b" l="l" r="r" t="t"/>
              <a:pathLst>
                <a:path extrusionOk="0" h="2854" w="1339">
                  <a:moveTo>
                    <a:pt x="0" y="1"/>
                  </a:moveTo>
                  <a:lnTo>
                    <a:pt x="0" y="2853"/>
                  </a:lnTo>
                  <a:cubicBezTo>
                    <a:pt x="168" y="2790"/>
                    <a:pt x="328" y="2716"/>
                    <a:pt x="475" y="2631"/>
                  </a:cubicBezTo>
                  <a:cubicBezTo>
                    <a:pt x="1029" y="2311"/>
                    <a:pt x="1318" y="1895"/>
                    <a:pt x="1339" y="1477"/>
                  </a:cubicBezTo>
                  <a:lnTo>
                    <a:pt x="1339" y="874"/>
                  </a:lnTo>
                  <a:lnTo>
                    <a:pt x="1180" y="874"/>
                  </a:lnTo>
                  <a:cubicBezTo>
                    <a:pt x="1038" y="636"/>
                    <a:pt x="804" y="413"/>
                    <a:pt x="475" y="223"/>
                  </a:cubicBezTo>
                  <a:cubicBezTo>
                    <a:pt x="327" y="138"/>
                    <a:pt x="168" y="65"/>
                    <a:pt x="0"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21"/>
            <p:cNvSpPr/>
            <p:nvPr/>
          </p:nvSpPr>
          <p:spPr>
            <a:xfrm>
              <a:off x="2361975" y="1264625"/>
              <a:ext cx="161800" cy="85100"/>
            </a:xfrm>
            <a:custGeom>
              <a:rect b="b" l="l" r="r" t="t"/>
              <a:pathLst>
                <a:path extrusionOk="0" h="3404" w="6472">
                  <a:moveTo>
                    <a:pt x="3236" y="0"/>
                  </a:moveTo>
                  <a:cubicBezTo>
                    <a:pt x="2481" y="0"/>
                    <a:pt x="1727" y="166"/>
                    <a:pt x="1151" y="498"/>
                  </a:cubicBezTo>
                  <a:cubicBezTo>
                    <a:pt x="0" y="1163"/>
                    <a:pt x="0" y="2241"/>
                    <a:pt x="1151" y="2906"/>
                  </a:cubicBezTo>
                  <a:cubicBezTo>
                    <a:pt x="1727" y="3238"/>
                    <a:pt x="2481" y="3404"/>
                    <a:pt x="3236" y="3404"/>
                  </a:cubicBezTo>
                  <a:cubicBezTo>
                    <a:pt x="3990" y="3404"/>
                    <a:pt x="4745" y="3238"/>
                    <a:pt x="5320" y="2906"/>
                  </a:cubicBezTo>
                  <a:cubicBezTo>
                    <a:pt x="6472" y="2241"/>
                    <a:pt x="6472" y="1163"/>
                    <a:pt x="5320" y="498"/>
                  </a:cubicBezTo>
                  <a:cubicBezTo>
                    <a:pt x="4745" y="166"/>
                    <a:pt x="3990" y="0"/>
                    <a:pt x="3236"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21"/>
            <p:cNvSpPr/>
            <p:nvPr/>
          </p:nvSpPr>
          <p:spPr>
            <a:xfrm>
              <a:off x="2361975" y="1264625"/>
              <a:ext cx="161800" cy="85100"/>
            </a:xfrm>
            <a:custGeom>
              <a:rect b="b" l="l" r="r" t="t"/>
              <a:pathLst>
                <a:path extrusionOk="0" h="3404" w="6472">
                  <a:moveTo>
                    <a:pt x="3236" y="0"/>
                  </a:moveTo>
                  <a:cubicBezTo>
                    <a:pt x="2481" y="0"/>
                    <a:pt x="1727" y="166"/>
                    <a:pt x="1151" y="498"/>
                  </a:cubicBezTo>
                  <a:cubicBezTo>
                    <a:pt x="0" y="1163"/>
                    <a:pt x="0" y="2241"/>
                    <a:pt x="1151" y="2906"/>
                  </a:cubicBezTo>
                  <a:cubicBezTo>
                    <a:pt x="1727" y="3238"/>
                    <a:pt x="2481" y="3404"/>
                    <a:pt x="3236" y="3404"/>
                  </a:cubicBezTo>
                  <a:cubicBezTo>
                    <a:pt x="3990" y="3404"/>
                    <a:pt x="4745" y="3238"/>
                    <a:pt x="5320" y="2906"/>
                  </a:cubicBezTo>
                  <a:cubicBezTo>
                    <a:pt x="6472" y="2241"/>
                    <a:pt x="6472" y="1163"/>
                    <a:pt x="5320" y="498"/>
                  </a:cubicBezTo>
                  <a:cubicBezTo>
                    <a:pt x="4745" y="166"/>
                    <a:pt x="3990"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21"/>
            <p:cNvSpPr/>
            <p:nvPr/>
          </p:nvSpPr>
          <p:spPr>
            <a:xfrm>
              <a:off x="2393950" y="1280875"/>
              <a:ext cx="97825" cy="52625"/>
            </a:xfrm>
            <a:custGeom>
              <a:rect b="b" l="l" r="r" t="t"/>
              <a:pathLst>
                <a:path extrusionOk="0" h="2105" w="3913">
                  <a:moveTo>
                    <a:pt x="1957" y="0"/>
                  </a:moveTo>
                  <a:cubicBezTo>
                    <a:pt x="1446" y="0"/>
                    <a:pt x="965" y="103"/>
                    <a:pt x="599" y="289"/>
                  </a:cubicBezTo>
                  <a:cubicBezTo>
                    <a:pt x="213" y="486"/>
                    <a:pt x="0" y="757"/>
                    <a:pt x="0" y="1051"/>
                  </a:cubicBezTo>
                  <a:cubicBezTo>
                    <a:pt x="0" y="1345"/>
                    <a:pt x="213" y="1617"/>
                    <a:pt x="599" y="1814"/>
                  </a:cubicBezTo>
                  <a:cubicBezTo>
                    <a:pt x="963" y="2001"/>
                    <a:pt x="1446" y="2104"/>
                    <a:pt x="1957" y="2104"/>
                  </a:cubicBezTo>
                  <a:cubicBezTo>
                    <a:pt x="2468" y="2104"/>
                    <a:pt x="2949" y="2001"/>
                    <a:pt x="3315" y="1814"/>
                  </a:cubicBezTo>
                  <a:cubicBezTo>
                    <a:pt x="3701" y="1617"/>
                    <a:pt x="3912" y="1345"/>
                    <a:pt x="3912" y="1051"/>
                  </a:cubicBezTo>
                  <a:cubicBezTo>
                    <a:pt x="3912" y="759"/>
                    <a:pt x="3699" y="487"/>
                    <a:pt x="3315" y="289"/>
                  </a:cubicBezTo>
                  <a:cubicBezTo>
                    <a:pt x="2949" y="101"/>
                    <a:pt x="2468" y="0"/>
                    <a:pt x="195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21"/>
            <p:cNvSpPr/>
            <p:nvPr/>
          </p:nvSpPr>
          <p:spPr>
            <a:xfrm>
              <a:off x="2393950" y="1280875"/>
              <a:ext cx="97825" cy="52625"/>
            </a:xfrm>
            <a:custGeom>
              <a:rect b="b" l="l" r="r" t="t"/>
              <a:pathLst>
                <a:path extrusionOk="0" h="2105" w="3913">
                  <a:moveTo>
                    <a:pt x="1957" y="0"/>
                  </a:moveTo>
                  <a:cubicBezTo>
                    <a:pt x="1446" y="0"/>
                    <a:pt x="965" y="103"/>
                    <a:pt x="599" y="289"/>
                  </a:cubicBezTo>
                  <a:cubicBezTo>
                    <a:pt x="213" y="486"/>
                    <a:pt x="0" y="757"/>
                    <a:pt x="0" y="1051"/>
                  </a:cubicBezTo>
                  <a:cubicBezTo>
                    <a:pt x="0" y="1345"/>
                    <a:pt x="213" y="1617"/>
                    <a:pt x="599" y="1814"/>
                  </a:cubicBezTo>
                  <a:cubicBezTo>
                    <a:pt x="963" y="2001"/>
                    <a:pt x="1446" y="2104"/>
                    <a:pt x="1957" y="2104"/>
                  </a:cubicBezTo>
                  <a:cubicBezTo>
                    <a:pt x="2468" y="2104"/>
                    <a:pt x="2949" y="2001"/>
                    <a:pt x="3315" y="1814"/>
                  </a:cubicBezTo>
                  <a:cubicBezTo>
                    <a:pt x="3701" y="1617"/>
                    <a:pt x="3912" y="1345"/>
                    <a:pt x="3912" y="1051"/>
                  </a:cubicBezTo>
                  <a:cubicBezTo>
                    <a:pt x="3912" y="759"/>
                    <a:pt x="3699" y="487"/>
                    <a:pt x="3315" y="289"/>
                  </a:cubicBezTo>
                  <a:cubicBezTo>
                    <a:pt x="2949" y="101"/>
                    <a:pt x="2468" y="0"/>
                    <a:pt x="19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21"/>
            <p:cNvSpPr/>
            <p:nvPr/>
          </p:nvSpPr>
          <p:spPr>
            <a:xfrm>
              <a:off x="2372375" y="1267800"/>
              <a:ext cx="140975" cy="78700"/>
            </a:xfrm>
            <a:custGeom>
              <a:rect b="b" l="l" r="r" t="t"/>
              <a:pathLst>
                <a:path extrusionOk="0" h="3148" w="5639">
                  <a:moveTo>
                    <a:pt x="2820" y="524"/>
                  </a:moveTo>
                  <a:cubicBezTo>
                    <a:pt x="3331" y="524"/>
                    <a:pt x="3812" y="627"/>
                    <a:pt x="4178" y="813"/>
                  </a:cubicBezTo>
                  <a:cubicBezTo>
                    <a:pt x="4564" y="1010"/>
                    <a:pt x="4775" y="1282"/>
                    <a:pt x="4775" y="1576"/>
                  </a:cubicBezTo>
                  <a:cubicBezTo>
                    <a:pt x="4775" y="1870"/>
                    <a:pt x="4562" y="2140"/>
                    <a:pt x="4178" y="2338"/>
                  </a:cubicBezTo>
                  <a:cubicBezTo>
                    <a:pt x="3812" y="2526"/>
                    <a:pt x="3331" y="2629"/>
                    <a:pt x="2820" y="2629"/>
                  </a:cubicBezTo>
                  <a:cubicBezTo>
                    <a:pt x="2309" y="2629"/>
                    <a:pt x="1828" y="2526"/>
                    <a:pt x="1462" y="2338"/>
                  </a:cubicBezTo>
                  <a:cubicBezTo>
                    <a:pt x="1076" y="2141"/>
                    <a:pt x="863" y="1870"/>
                    <a:pt x="863" y="1576"/>
                  </a:cubicBezTo>
                  <a:cubicBezTo>
                    <a:pt x="863" y="1282"/>
                    <a:pt x="1076" y="1010"/>
                    <a:pt x="1462" y="813"/>
                  </a:cubicBezTo>
                  <a:cubicBezTo>
                    <a:pt x="1826" y="626"/>
                    <a:pt x="2309" y="524"/>
                    <a:pt x="2820" y="524"/>
                  </a:cubicBezTo>
                  <a:close/>
                  <a:moveTo>
                    <a:pt x="2819" y="1"/>
                  </a:moveTo>
                  <a:cubicBezTo>
                    <a:pt x="2053" y="1"/>
                    <a:pt x="1335" y="173"/>
                    <a:pt x="798" y="483"/>
                  </a:cubicBezTo>
                  <a:cubicBezTo>
                    <a:pt x="282" y="781"/>
                    <a:pt x="0" y="1168"/>
                    <a:pt x="0" y="1574"/>
                  </a:cubicBezTo>
                  <a:cubicBezTo>
                    <a:pt x="0" y="1981"/>
                    <a:pt x="284" y="2369"/>
                    <a:pt x="798" y="2667"/>
                  </a:cubicBezTo>
                  <a:cubicBezTo>
                    <a:pt x="1337" y="2976"/>
                    <a:pt x="2053" y="3148"/>
                    <a:pt x="2819" y="3148"/>
                  </a:cubicBezTo>
                  <a:cubicBezTo>
                    <a:pt x="3584" y="3148"/>
                    <a:pt x="4301" y="2976"/>
                    <a:pt x="4839" y="2667"/>
                  </a:cubicBezTo>
                  <a:cubicBezTo>
                    <a:pt x="5355" y="2368"/>
                    <a:pt x="5638" y="1981"/>
                    <a:pt x="5638" y="1574"/>
                  </a:cubicBezTo>
                  <a:cubicBezTo>
                    <a:pt x="5638" y="1168"/>
                    <a:pt x="5355" y="781"/>
                    <a:pt x="4839" y="483"/>
                  </a:cubicBezTo>
                  <a:cubicBezTo>
                    <a:pt x="4301" y="172"/>
                    <a:pt x="3584" y="1"/>
                    <a:pt x="2819"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21"/>
            <p:cNvSpPr/>
            <p:nvPr/>
          </p:nvSpPr>
          <p:spPr>
            <a:xfrm>
              <a:off x="2372375" y="1267800"/>
              <a:ext cx="140975" cy="78700"/>
            </a:xfrm>
            <a:custGeom>
              <a:rect b="b" l="l" r="r" t="t"/>
              <a:pathLst>
                <a:path extrusionOk="0" h="3148" w="5639">
                  <a:moveTo>
                    <a:pt x="2820" y="524"/>
                  </a:moveTo>
                  <a:cubicBezTo>
                    <a:pt x="3331" y="524"/>
                    <a:pt x="3812" y="627"/>
                    <a:pt x="4178" y="813"/>
                  </a:cubicBezTo>
                  <a:cubicBezTo>
                    <a:pt x="4564" y="1010"/>
                    <a:pt x="4775" y="1282"/>
                    <a:pt x="4775" y="1576"/>
                  </a:cubicBezTo>
                  <a:cubicBezTo>
                    <a:pt x="4775" y="1870"/>
                    <a:pt x="4562" y="2140"/>
                    <a:pt x="4178" y="2338"/>
                  </a:cubicBezTo>
                  <a:cubicBezTo>
                    <a:pt x="3812" y="2526"/>
                    <a:pt x="3331" y="2629"/>
                    <a:pt x="2820" y="2629"/>
                  </a:cubicBezTo>
                  <a:cubicBezTo>
                    <a:pt x="2309" y="2629"/>
                    <a:pt x="1828" y="2526"/>
                    <a:pt x="1462" y="2338"/>
                  </a:cubicBezTo>
                  <a:cubicBezTo>
                    <a:pt x="1076" y="2141"/>
                    <a:pt x="863" y="1870"/>
                    <a:pt x="863" y="1576"/>
                  </a:cubicBezTo>
                  <a:cubicBezTo>
                    <a:pt x="863" y="1282"/>
                    <a:pt x="1076" y="1010"/>
                    <a:pt x="1462" y="813"/>
                  </a:cubicBezTo>
                  <a:cubicBezTo>
                    <a:pt x="1826" y="626"/>
                    <a:pt x="2309" y="524"/>
                    <a:pt x="2820" y="524"/>
                  </a:cubicBezTo>
                  <a:close/>
                  <a:moveTo>
                    <a:pt x="2819" y="1"/>
                  </a:moveTo>
                  <a:cubicBezTo>
                    <a:pt x="2053" y="1"/>
                    <a:pt x="1335" y="173"/>
                    <a:pt x="798" y="483"/>
                  </a:cubicBezTo>
                  <a:cubicBezTo>
                    <a:pt x="282" y="781"/>
                    <a:pt x="0" y="1168"/>
                    <a:pt x="0" y="1574"/>
                  </a:cubicBezTo>
                  <a:cubicBezTo>
                    <a:pt x="0" y="1981"/>
                    <a:pt x="284" y="2369"/>
                    <a:pt x="798" y="2667"/>
                  </a:cubicBezTo>
                  <a:cubicBezTo>
                    <a:pt x="1337" y="2976"/>
                    <a:pt x="2053" y="3148"/>
                    <a:pt x="2819" y="3148"/>
                  </a:cubicBezTo>
                  <a:cubicBezTo>
                    <a:pt x="3584" y="3148"/>
                    <a:pt x="4301" y="2976"/>
                    <a:pt x="4839" y="2667"/>
                  </a:cubicBezTo>
                  <a:cubicBezTo>
                    <a:pt x="5355" y="2368"/>
                    <a:pt x="5638" y="1981"/>
                    <a:pt x="5638" y="1574"/>
                  </a:cubicBezTo>
                  <a:cubicBezTo>
                    <a:pt x="5638" y="1168"/>
                    <a:pt x="5355" y="781"/>
                    <a:pt x="4839" y="483"/>
                  </a:cubicBezTo>
                  <a:cubicBezTo>
                    <a:pt x="4301" y="172"/>
                    <a:pt x="3584" y="1"/>
                    <a:pt x="28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21"/>
            <p:cNvSpPr/>
            <p:nvPr/>
          </p:nvSpPr>
          <p:spPr>
            <a:xfrm>
              <a:off x="2391975" y="1283375"/>
              <a:ext cx="101775" cy="47625"/>
            </a:xfrm>
            <a:custGeom>
              <a:rect b="b" l="l" r="r" t="t"/>
              <a:pathLst>
                <a:path extrusionOk="0" h="1905" w="4071">
                  <a:moveTo>
                    <a:pt x="2036" y="0"/>
                  </a:moveTo>
                  <a:cubicBezTo>
                    <a:pt x="1561" y="0"/>
                    <a:pt x="1086" y="93"/>
                    <a:pt x="725" y="279"/>
                  </a:cubicBezTo>
                  <a:cubicBezTo>
                    <a:pt x="1" y="651"/>
                    <a:pt x="1" y="1254"/>
                    <a:pt x="725" y="1625"/>
                  </a:cubicBezTo>
                  <a:cubicBezTo>
                    <a:pt x="1086" y="1811"/>
                    <a:pt x="1561" y="1904"/>
                    <a:pt x="2035" y="1904"/>
                  </a:cubicBezTo>
                  <a:cubicBezTo>
                    <a:pt x="2509" y="1904"/>
                    <a:pt x="2984" y="1811"/>
                    <a:pt x="3347" y="1625"/>
                  </a:cubicBezTo>
                  <a:cubicBezTo>
                    <a:pt x="4071" y="1254"/>
                    <a:pt x="4071" y="651"/>
                    <a:pt x="3347" y="279"/>
                  </a:cubicBezTo>
                  <a:cubicBezTo>
                    <a:pt x="2985" y="93"/>
                    <a:pt x="2510" y="0"/>
                    <a:pt x="2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21"/>
            <p:cNvSpPr/>
            <p:nvPr/>
          </p:nvSpPr>
          <p:spPr>
            <a:xfrm>
              <a:off x="2391975" y="1283375"/>
              <a:ext cx="101775" cy="47625"/>
            </a:xfrm>
            <a:custGeom>
              <a:rect b="b" l="l" r="r" t="t"/>
              <a:pathLst>
                <a:path extrusionOk="0" h="1905" w="4071">
                  <a:moveTo>
                    <a:pt x="2036" y="0"/>
                  </a:moveTo>
                  <a:cubicBezTo>
                    <a:pt x="1561" y="0"/>
                    <a:pt x="1086" y="93"/>
                    <a:pt x="725" y="279"/>
                  </a:cubicBezTo>
                  <a:cubicBezTo>
                    <a:pt x="1" y="651"/>
                    <a:pt x="1" y="1254"/>
                    <a:pt x="725" y="1625"/>
                  </a:cubicBezTo>
                  <a:cubicBezTo>
                    <a:pt x="1086" y="1811"/>
                    <a:pt x="1561" y="1904"/>
                    <a:pt x="2035" y="1904"/>
                  </a:cubicBezTo>
                  <a:cubicBezTo>
                    <a:pt x="2509" y="1904"/>
                    <a:pt x="2984" y="1811"/>
                    <a:pt x="3347" y="1625"/>
                  </a:cubicBezTo>
                  <a:cubicBezTo>
                    <a:pt x="4071" y="1254"/>
                    <a:pt x="4071" y="651"/>
                    <a:pt x="3347" y="279"/>
                  </a:cubicBezTo>
                  <a:cubicBezTo>
                    <a:pt x="2985" y="93"/>
                    <a:pt x="2510" y="0"/>
                    <a:pt x="2036"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21"/>
            <p:cNvSpPr/>
            <p:nvPr/>
          </p:nvSpPr>
          <p:spPr>
            <a:xfrm>
              <a:off x="2391975" y="1283375"/>
              <a:ext cx="101775" cy="47625"/>
            </a:xfrm>
            <a:custGeom>
              <a:rect b="b" l="l" r="r" t="t"/>
              <a:pathLst>
                <a:path extrusionOk="0" h="1905" w="4071">
                  <a:moveTo>
                    <a:pt x="2036" y="0"/>
                  </a:moveTo>
                  <a:cubicBezTo>
                    <a:pt x="1561" y="0"/>
                    <a:pt x="1086" y="93"/>
                    <a:pt x="725" y="279"/>
                  </a:cubicBezTo>
                  <a:cubicBezTo>
                    <a:pt x="1" y="651"/>
                    <a:pt x="1" y="1254"/>
                    <a:pt x="725" y="1625"/>
                  </a:cubicBezTo>
                  <a:cubicBezTo>
                    <a:pt x="1086" y="1811"/>
                    <a:pt x="1561" y="1904"/>
                    <a:pt x="2035" y="1904"/>
                  </a:cubicBezTo>
                  <a:cubicBezTo>
                    <a:pt x="2509" y="1904"/>
                    <a:pt x="2984" y="1811"/>
                    <a:pt x="3347" y="1625"/>
                  </a:cubicBezTo>
                  <a:cubicBezTo>
                    <a:pt x="4071" y="1254"/>
                    <a:pt x="4071" y="651"/>
                    <a:pt x="3347" y="279"/>
                  </a:cubicBezTo>
                  <a:cubicBezTo>
                    <a:pt x="2985" y="93"/>
                    <a:pt x="2510" y="0"/>
                    <a:pt x="2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21"/>
            <p:cNvSpPr/>
            <p:nvPr/>
          </p:nvSpPr>
          <p:spPr>
            <a:xfrm>
              <a:off x="2396900" y="1289675"/>
              <a:ext cx="91925" cy="41325"/>
            </a:xfrm>
            <a:custGeom>
              <a:rect b="b" l="l" r="r" t="t"/>
              <a:pathLst>
                <a:path extrusionOk="0" h="1653" w="3677">
                  <a:moveTo>
                    <a:pt x="1839" y="0"/>
                  </a:moveTo>
                  <a:cubicBezTo>
                    <a:pt x="1364" y="0"/>
                    <a:pt x="889" y="93"/>
                    <a:pt x="528" y="279"/>
                  </a:cubicBezTo>
                  <a:cubicBezTo>
                    <a:pt x="228" y="433"/>
                    <a:pt x="53" y="626"/>
                    <a:pt x="1" y="826"/>
                  </a:cubicBezTo>
                  <a:cubicBezTo>
                    <a:pt x="53" y="1026"/>
                    <a:pt x="228" y="1220"/>
                    <a:pt x="528" y="1373"/>
                  </a:cubicBezTo>
                  <a:cubicBezTo>
                    <a:pt x="889" y="1559"/>
                    <a:pt x="1364" y="1652"/>
                    <a:pt x="1839" y="1652"/>
                  </a:cubicBezTo>
                  <a:cubicBezTo>
                    <a:pt x="2313" y="1652"/>
                    <a:pt x="2788" y="1559"/>
                    <a:pt x="3150" y="1373"/>
                  </a:cubicBezTo>
                  <a:cubicBezTo>
                    <a:pt x="3449" y="1220"/>
                    <a:pt x="3625" y="1026"/>
                    <a:pt x="3677" y="826"/>
                  </a:cubicBezTo>
                  <a:cubicBezTo>
                    <a:pt x="3624" y="626"/>
                    <a:pt x="3449" y="434"/>
                    <a:pt x="3150" y="279"/>
                  </a:cubicBezTo>
                  <a:cubicBezTo>
                    <a:pt x="2788" y="93"/>
                    <a:pt x="2313" y="0"/>
                    <a:pt x="1839"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21"/>
            <p:cNvSpPr/>
            <p:nvPr/>
          </p:nvSpPr>
          <p:spPr>
            <a:xfrm>
              <a:off x="2396900" y="1289675"/>
              <a:ext cx="91925" cy="41325"/>
            </a:xfrm>
            <a:custGeom>
              <a:rect b="b" l="l" r="r" t="t"/>
              <a:pathLst>
                <a:path extrusionOk="0" h="1653" w="3677">
                  <a:moveTo>
                    <a:pt x="1839" y="0"/>
                  </a:moveTo>
                  <a:cubicBezTo>
                    <a:pt x="1364" y="0"/>
                    <a:pt x="889" y="93"/>
                    <a:pt x="528" y="279"/>
                  </a:cubicBezTo>
                  <a:cubicBezTo>
                    <a:pt x="228" y="433"/>
                    <a:pt x="53" y="626"/>
                    <a:pt x="1" y="826"/>
                  </a:cubicBezTo>
                  <a:cubicBezTo>
                    <a:pt x="53" y="1026"/>
                    <a:pt x="228" y="1220"/>
                    <a:pt x="528" y="1373"/>
                  </a:cubicBezTo>
                  <a:cubicBezTo>
                    <a:pt x="889" y="1559"/>
                    <a:pt x="1364" y="1652"/>
                    <a:pt x="1839" y="1652"/>
                  </a:cubicBezTo>
                  <a:cubicBezTo>
                    <a:pt x="2313" y="1652"/>
                    <a:pt x="2788" y="1559"/>
                    <a:pt x="3150" y="1373"/>
                  </a:cubicBezTo>
                  <a:cubicBezTo>
                    <a:pt x="3449" y="1220"/>
                    <a:pt x="3625" y="1026"/>
                    <a:pt x="3677" y="826"/>
                  </a:cubicBezTo>
                  <a:cubicBezTo>
                    <a:pt x="3624" y="626"/>
                    <a:pt x="3449" y="434"/>
                    <a:pt x="3150" y="279"/>
                  </a:cubicBezTo>
                  <a:cubicBezTo>
                    <a:pt x="2788" y="93"/>
                    <a:pt x="2313" y="0"/>
                    <a:pt x="18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21"/>
            <p:cNvSpPr/>
            <p:nvPr/>
          </p:nvSpPr>
          <p:spPr>
            <a:xfrm>
              <a:off x="2440650" y="1290700"/>
              <a:ext cx="6625" cy="13750"/>
            </a:xfrm>
            <a:custGeom>
              <a:rect b="b" l="l" r="r" t="t"/>
              <a:pathLst>
                <a:path extrusionOk="0" h="550" w="265">
                  <a:moveTo>
                    <a:pt x="264" y="0"/>
                  </a:moveTo>
                  <a:lnTo>
                    <a:pt x="0" y="268"/>
                  </a:lnTo>
                  <a:lnTo>
                    <a:pt x="0" y="550"/>
                  </a:lnTo>
                  <a:lnTo>
                    <a:pt x="171" y="371"/>
                  </a:lnTo>
                  <a:lnTo>
                    <a:pt x="264" y="273"/>
                  </a:lnTo>
                  <a:lnTo>
                    <a:pt x="264"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21"/>
            <p:cNvSpPr/>
            <p:nvPr/>
          </p:nvSpPr>
          <p:spPr>
            <a:xfrm>
              <a:off x="2440650" y="1290700"/>
              <a:ext cx="6625" cy="13750"/>
            </a:xfrm>
            <a:custGeom>
              <a:rect b="b" l="l" r="r" t="t"/>
              <a:pathLst>
                <a:path extrusionOk="0" h="550" w="265">
                  <a:moveTo>
                    <a:pt x="264" y="0"/>
                  </a:moveTo>
                  <a:lnTo>
                    <a:pt x="0" y="268"/>
                  </a:lnTo>
                  <a:lnTo>
                    <a:pt x="0" y="550"/>
                  </a:lnTo>
                  <a:lnTo>
                    <a:pt x="171" y="371"/>
                  </a:lnTo>
                  <a:lnTo>
                    <a:pt x="264" y="273"/>
                  </a:lnTo>
                  <a:lnTo>
                    <a:pt x="26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21"/>
            <p:cNvSpPr/>
            <p:nvPr/>
          </p:nvSpPr>
          <p:spPr>
            <a:xfrm>
              <a:off x="2427900" y="1296675"/>
              <a:ext cx="12750" cy="6675"/>
            </a:xfrm>
            <a:custGeom>
              <a:rect b="b" l="l" r="r" t="t"/>
              <a:pathLst>
                <a:path extrusionOk="0" h="267" w="510">
                  <a:moveTo>
                    <a:pt x="362" y="1"/>
                  </a:moveTo>
                  <a:cubicBezTo>
                    <a:pt x="285" y="1"/>
                    <a:pt x="205" y="22"/>
                    <a:pt x="126" y="68"/>
                  </a:cubicBezTo>
                  <a:cubicBezTo>
                    <a:pt x="1" y="140"/>
                    <a:pt x="11" y="199"/>
                    <a:pt x="77" y="237"/>
                  </a:cubicBezTo>
                  <a:cubicBezTo>
                    <a:pt x="95" y="247"/>
                    <a:pt x="113" y="254"/>
                    <a:pt x="131" y="259"/>
                  </a:cubicBezTo>
                  <a:cubicBezTo>
                    <a:pt x="151" y="264"/>
                    <a:pt x="172" y="267"/>
                    <a:pt x="193" y="267"/>
                  </a:cubicBezTo>
                  <a:cubicBezTo>
                    <a:pt x="210" y="267"/>
                    <a:pt x="227" y="265"/>
                    <a:pt x="245" y="263"/>
                  </a:cubicBezTo>
                  <a:cubicBezTo>
                    <a:pt x="314" y="254"/>
                    <a:pt x="397" y="227"/>
                    <a:pt x="510" y="189"/>
                  </a:cubicBezTo>
                  <a:lnTo>
                    <a:pt x="510" y="29"/>
                  </a:lnTo>
                  <a:cubicBezTo>
                    <a:pt x="463" y="11"/>
                    <a:pt x="413" y="1"/>
                    <a:pt x="362"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21"/>
            <p:cNvSpPr/>
            <p:nvPr/>
          </p:nvSpPr>
          <p:spPr>
            <a:xfrm>
              <a:off x="2427900" y="1296675"/>
              <a:ext cx="12750" cy="6675"/>
            </a:xfrm>
            <a:custGeom>
              <a:rect b="b" l="l" r="r" t="t"/>
              <a:pathLst>
                <a:path extrusionOk="0" h="267" w="510">
                  <a:moveTo>
                    <a:pt x="362" y="1"/>
                  </a:moveTo>
                  <a:cubicBezTo>
                    <a:pt x="285" y="1"/>
                    <a:pt x="205" y="22"/>
                    <a:pt x="126" y="68"/>
                  </a:cubicBezTo>
                  <a:cubicBezTo>
                    <a:pt x="1" y="140"/>
                    <a:pt x="11" y="199"/>
                    <a:pt x="77" y="237"/>
                  </a:cubicBezTo>
                  <a:cubicBezTo>
                    <a:pt x="95" y="247"/>
                    <a:pt x="113" y="254"/>
                    <a:pt x="131" y="259"/>
                  </a:cubicBezTo>
                  <a:cubicBezTo>
                    <a:pt x="151" y="264"/>
                    <a:pt x="172" y="267"/>
                    <a:pt x="193" y="267"/>
                  </a:cubicBezTo>
                  <a:cubicBezTo>
                    <a:pt x="210" y="267"/>
                    <a:pt x="227" y="265"/>
                    <a:pt x="245" y="263"/>
                  </a:cubicBezTo>
                  <a:cubicBezTo>
                    <a:pt x="314" y="254"/>
                    <a:pt x="397" y="227"/>
                    <a:pt x="510" y="189"/>
                  </a:cubicBezTo>
                  <a:lnTo>
                    <a:pt x="510" y="29"/>
                  </a:lnTo>
                  <a:cubicBezTo>
                    <a:pt x="463" y="11"/>
                    <a:pt x="413" y="1"/>
                    <a:pt x="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21"/>
            <p:cNvSpPr/>
            <p:nvPr/>
          </p:nvSpPr>
          <p:spPr>
            <a:xfrm>
              <a:off x="2414300" y="1292950"/>
              <a:ext cx="57100" cy="33900"/>
            </a:xfrm>
            <a:custGeom>
              <a:rect b="b" l="l" r="r" t="t"/>
              <a:pathLst>
                <a:path extrusionOk="0" h="1356" w="2284">
                  <a:moveTo>
                    <a:pt x="1" y="0"/>
                  </a:moveTo>
                  <a:lnTo>
                    <a:pt x="1" y="236"/>
                  </a:lnTo>
                  <a:lnTo>
                    <a:pt x="81" y="283"/>
                  </a:lnTo>
                  <a:lnTo>
                    <a:pt x="81" y="283"/>
                  </a:lnTo>
                  <a:cubicBezTo>
                    <a:pt x="107" y="232"/>
                    <a:pt x="154" y="180"/>
                    <a:pt x="220" y="128"/>
                  </a:cubicBezTo>
                  <a:lnTo>
                    <a:pt x="1" y="0"/>
                  </a:lnTo>
                  <a:close/>
                  <a:moveTo>
                    <a:pt x="81" y="283"/>
                  </a:moveTo>
                  <a:cubicBezTo>
                    <a:pt x="65" y="316"/>
                    <a:pt x="57" y="348"/>
                    <a:pt x="58" y="380"/>
                  </a:cubicBezTo>
                  <a:lnTo>
                    <a:pt x="58" y="382"/>
                  </a:lnTo>
                  <a:lnTo>
                    <a:pt x="81" y="283"/>
                  </a:lnTo>
                  <a:lnTo>
                    <a:pt x="81" y="283"/>
                  </a:lnTo>
                  <a:close/>
                  <a:moveTo>
                    <a:pt x="58" y="382"/>
                  </a:moveTo>
                  <a:lnTo>
                    <a:pt x="58" y="612"/>
                  </a:lnTo>
                  <a:cubicBezTo>
                    <a:pt x="58" y="697"/>
                    <a:pt x="120" y="782"/>
                    <a:pt x="252" y="859"/>
                  </a:cubicBezTo>
                  <a:cubicBezTo>
                    <a:pt x="388" y="938"/>
                    <a:pt x="524" y="967"/>
                    <a:pt x="656" y="967"/>
                  </a:cubicBezTo>
                  <a:cubicBezTo>
                    <a:pt x="744" y="967"/>
                    <a:pt x="831" y="954"/>
                    <a:pt x="916" y="935"/>
                  </a:cubicBezTo>
                  <a:lnTo>
                    <a:pt x="1049" y="898"/>
                  </a:lnTo>
                  <a:lnTo>
                    <a:pt x="1049" y="898"/>
                  </a:lnTo>
                  <a:lnTo>
                    <a:pt x="1195" y="753"/>
                  </a:lnTo>
                  <a:cubicBezTo>
                    <a:pt x="1242" y="773"/>
                    <a:pt x="1309" y="789"/>
                    <a:pt x="1383" y="789"/>
                  </a:cubicBezTo>
                  <a:cubicBezTo>
                    <a:pt x="1456" y="789"/>
                    <a:pt x="1537" y="773"/>
                    <a:pt x="1615" y="728"/>
                  </a:cubicBezTo>
                  <a:cubicBezTo>
                    <a:pt x="1713" y="671"/>
                    <a:pt x="1741" y="609"/>
                    <a:pt x="1653" y="560"/>
                  </a:cubicBezTo>
                  <a:cubicBezTo>
                    <a:pt x="1614" y="538"/>
                    <a:pt x="1573" y="528"/>
                    <a:pt x="1528" y="528"/>
                  </a:cubicBezTo>
                  <a:cubicBezTo>
                    <a:pt x="1409" y="528"/>
                    <a:pt x="1267" y="593"/>
                    <a:pt x="1090" y="651"/>
                  </a:cubicBezTo>
                  <a:cubicBezTo>
                    <a:pt x="952" y="696"/>
                    <a:pt x="807" y="732"/>
                    <a:pt x="659" y="732"/>
                  </a:cubicBezTo>
                  <a:cubicBezTo>
                    <a:pt x="525" y="732"/>
                    <a:pt x="389" y="703"/>
                    <a:pt x="252" y="624"/>
                  </a:cubicBezTo>
                  <a:cubicBezTo>
                    <a:pt x="122" y="550"/>
                    <a:pt x="60" y="467"/>
                    <a:pt x="58" y="382"/>
                  </a:cubicBezTo>
                  <a:close/>
                  <a:moveTo>
                    <a:pt x="1051" y="898"/>
                  </a:moveTo>
                  <a:lnTo>
                    <a:pt x="1049" y="898"/>
                  </a:lnTo>
                  <a:lnTo>
                    <a:pt x="1049" y="898"/>
                  </a:lnTo>
                  <a:lnTo>
                    <a:pt x="915" y="1032"/>
                  </a:lnTo>
                  <a:cubicBezTo>
                    <a:pt x="915" y="1032"/>
                    <a:pt x="915" y="1032"/>
                    <a:pt x="916" y="1032"/>
                  </a:cubicBezTo>
                  <a:lnTo>
                    <a:pt x="916" y="1032"/>
                  </a:lnTo>
                  <a:lnTo>
                    <a:pt x="916" y="1032"/>
                  </a:lnTo>
                  <a:lnTo>
                    <a:pt x="1051" y="898"/>
                  </a:lnTo>
                  <a:close/>
                  <a:moveTo>
                    <a:pt x="2284" y="949"/>
                  </a:moveTo>
                  <a:lnTo>
                    <a:pt x="1984" y="1121"/>
                  </a:lnTo>
                  <a:lnTo>
                    <a:pt x="1764" y="994"/>
                  </a:lnTo>
                  <a:cubicBezTo>
                    <a:pt x="1625" y="1054"/>
                    <a:pt x="1458" y="1099"/>
                    <a:pt x="1280" y="1099"/>
                  </a:cubicBezTo>
                  <a:cubicBezTo>
                    <a:pt x="1211" y="1099"/>
                    <a:pt x="1141" y="1092"/>
                    <a:pt x="1069" y="1077"/>
                  </a:cubicBezTo>
                  <a:cubicBezTo>
                    <a:pt x="1019" y="1067"/>
                    <a:pt x="967" y="1053"/>
                    <a:pt x="916" y="1032"/>
                  </a:cubicBezTo>
                  <a:lnTo>
                    <a:pt x="916" y="1032"/>
                  </a:lnTo>
                  <a:lnTo>
                    <a:pt x="916" y="1267"/>
                  </a:lnTo>
                  <a:cubicBezTo>
                    <a:pt x="1040" y="1314"/>
                    <a:pt x="1164" y="1334"/>
                    <a:pt x="1281" y="1334"/>
                  </a:cubicBezTo>
                  <a:cubicBezTo>
                    <a:pt x="1460" y="1334"/>
                    <a:pt x="1627" y="1289"/>
                    <a:pt x="1767" y="1228"/>
                  </a:cubicBezTo>
                  <a:lnTo>
                    <a:pt x="1986" y="1356"/>
                  </a:lnTo>
                  <a:lnTo>
                    <a:pt x="2284" y="1185"/>
                  </a:lnTo>
                  <a:lnTo>
                    <a:pt x="2284" y="949"/>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21"/>
            <p:cNvSpPr/>
            <p:nvPr/>
          </p:nvSpPr>
          <p:spPr>
            <a:xfrm>
              <a:off x="2415650" y="1300025"/>
              <a:ext cx="55675" cy="26825"/>
            </a:xfrm>
            <a:custGeom>
              <a:rect b="b" l="l" r="r" t="t"/>
              <a:pathLst>
                <a:path extrusionOk="0" h="1073" w="2227">
                  <a:moveTo>
                    <a:pt x="25" y="0"/>
                  </a:moveTo>
                  <a:lnTo>
                    <a:pt x="1" y="99"/>
                  </a:lnTo>
                  <a:lnTo>
                    <a:pt x="1" y="328"/>
                  </a:lnTo>
                  <a:cubicBezTo>
                    <a:pt x="1" y="414"/>
                    <a:pt x="63" y="498"/>
                    <a:pt x="196" y="575"/>
                  </a:cubicBezTo>
                  <a:cubicBezTo>
                    <a:pt x="332" y="655"/>
                    <a:pt x="468" y="684"/>
                    <a:pt x="600" y="684"/>
                  </a:cubicBezTo>
                  <a:cubicBezTo>
                    <a:pt x="688" y="684"/>
                    <a:pt x="774" y="671"/>
                    <a:pt x="859" y="652"/>
                  </a:cubicBezTo>
                  <a:lnTo>
                    <a:pt x="995" y="615"/>
                  </a:lnTo>
                  <a:lnTo>
                    <a:pt x="995" y="615"/>
                  </a:lnTo>
                  <a:lnTo>
                    <a:pt x="859" y="749"/>
                  </a:lnTo>
                  <a:lnTo>
                    <a:pt x="859" y="983"/>
                  </a:lnTo>
                  <a:cubicBezTo>
                    <a:pt x="983" y="1030"/>
                    <a:pt x="1107" y="1050"/>
                    <a:pt x="1225" y="1050"/>
                  </a:cubicBezTo>
                  <a:cubicBezTo>
                    <a:pt x="1403" y="1050"/>
                    <a:pt x="1570" y="1005"/>
                    <a:pt x="1710" y="945"/>
                  </a:cubicBezTo>
                  <a:lnTo>
                    <a:pt x="1930" y="1073"/>
                  </a:lnTo>
                  <a:lnTo>
                    <a:pt x="2227" y="901"/>
                  </a:lnTo>
                  <a:lnTo>
                    <a:pt x="2227" y="666"/>
                  </a:lnTo>
                  <a:lnTo>
                    <a:pt x="1930" y="838"/>
                  </a:lnTo>
                  <a:lnTo>
                    <a:pt x="1710" y="710"/>
                  </a:lnTo>
                  <a:cubicBezTo>
                    <a:pt x="1571" y="771"/>
                    <a:pt x="1404" y="816"/>
                    <a:pt x="1225" y="816"/>
                  </a:cubicBezTo>
                  <a:cubicBezTo>
                    <a:pt x="1157" y="816"/>
                    <a:pt x="1087" y="809"/>
                    <a:pt x="1015" y="794"/>
                  </a:cubicBezTo>
                  <a:cubicBezTo>
                    <a:pt x="965" y="784"/>
                    <a:pt x="912" y="769"/>
                    <a:pt x="861" y="749"/>
                  </a:cubicBezTo>
                  <a:lnTo>
                    <a:pt x="1141" y="470"/>
                  </a:lnTo>
                  <a:cubicBezTo>
                    <a:pt x="1188" y="489"/>
                    <a:pt x="1255" y="506"/>
                    <a:pt x="1330" y="506"/>
                  </a:cubicBezTo>
                  <a:cubicBezTo>
                    <a:pt x="1403" y="506"/>
                    <a:pt x="1484" y="490"/>
                    <a:pt x="1561" y="445"/>
                  </a:cubicBezTo>
                  <a:cubicBezTo>
                    <a:pt x="1659" y="388"/>
                    <a:pt x="1687" y="326"/>
                    <a:pt x="1599" y="276"/>
                  </a:cubicBezTo>
                  <a:cubicBezTo>
                    <a:pt x="1560" y="254"/>
                    <a:pt x="1519" y="245"/>
                    <a:pt x="1475" y="245"/>
                  </a:cubicBezTo>
                  <a:cubicBezTo>
                    <a:pt x="1356" y="245"/>
                    <a:pt x="1214" y="310"/>
                    <a:pt x="1036" y="368"/>
                  </a:cubicBezTo>
                  <a:cubicBezTo>
                    <a:pt x="898" y="413"/>
                    <a:pt x="753" y="449"/>
                    <a:pt x="605" y="449"/>
                  </a:cubicBezTo>
                  <a:cubicBezTo>
                    <a:pt x="471" y="449"/>
                    <a:pt x="335" y="420"/>
                    <a:pt x="198" y="341"/>
                  </a:cubicBezTo>
                  <a:cubicBezTo>
                    <a:pt x="68" y="267"/>
                    <a:pt x="6" y="183"/>
                    <a:pt x="4" y="99"/>
                  </a:cubicBezTo>
                  <a:lnTo>
                    <a:pt x="4" y="97"/>
                  </a:lnTo>
                  <a:lnTo>
                    <a:pt x="2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21"/>
            <p:cNvSpPr/>
            <p:nvPr/>
          </p:nvSpPr>
          <p:spPr>
            <a:xfrm>
              <a:off x="2414250" y="1292950"/>
              <a:ext cx="5550" cy="7125"/>
            </a:xfrm>
            <a:custGeom>
              <a:rect b="b" l="l" r="r" t="t"/>
              <a:pathLst>
                <a:path extrusionOk="0" h="285" w="222">
                  <a:moveTo>
                    <a:pt x="1" y="0"/>
                  </a:moveTo>
                  <a:lnTo>
                    <a:pt x="1" y="236"/>
                  </a:lnTo>
                  <a:lnTo>
                    <a:pt x="82" y="283"/>
                  </a:lnTo>
                  <a:lnTo>
                    <a:pt x="82" y="284"/>
                  </a:lnTo>
                  <a:cubicBezTo>
                    <a:pt x="108" y="233"/>
                    <a:pt x="156" y="180"/>
                    <a:pt x="222" y="128"/>
                  </a:cubicBez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21"/>
            <p:cNvSpPr/>
            <p:nvPr/>
          </p:nvSpPr>
          <p:spPr>
            <a:xfrm>
              <a:off x="2465875" y="1307875"/>
              <a:ext cx="4300" cy="7775"/>
            </a:xfrm>
            <a:custGeom>
              <a:rect b="b" l="l" r="r" t="t"/>
              <a:pathLst>
                <a:path extrusionOk="0" h="311" w="172">
                  <a:moveTo>
                    <a:pt x="170" y="0"/>
                  </a:moveTo>
                  <a:cubicBezTo>
                    <a:pt x="150" y="165"/>
                    <a:pt x="1" y="226"/>
                    <a:pt x="1" y="226"/>
                  </a:cubicBezTo>
                  <a:lnTo>
                    <a:pt x="149" y="311"/>
                  </a:lnTo>
                  <a:cubicBezTo>
                    <a:pt x="163" y="280"/>
                    <a:pt x="171" y="243"/>
                    <a:pt x="171" y="198"/>
                  </a:cubicBezTo>
                  <a:cubicBezTo>
                    <a:pt x="171" y="192"/>
                    <a:pt x="170" y="63"/>
                    <a:pt x="17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21"/>
            <p:cNvSpPr/>
            <p:nvPr/>
          </p:nvSpPr>
          <p:spPr>
            <a:xfrm>
              <a:off x="2465875" y="1307875"/>
              <a:ext cx="4300" cy="7775"/>
            </a:xfrm>
            <a:custGeom>
              <a:rect b="b" l="l" r="r" t="t"/>
              <a:pathLst>
                <a:path extrusionOk="0" h="311" w="172">
                  <a:moveTo>
                    <a:pt x="170" y="0"/>
                  </a:moveTo>
                  <a:cubicBezTo>
                    <a:pt x="150" y="165"/>
                    <a:pt x="1" y="226"/>
                    <a:pt x="1" y="226"/>
                  </a:cubicBezTo>
                  <a:lnTo>
                    <a:pt x="149" y="311"/>
                  </a:lnTo>
                  <a:cubicBezTo>
                    <a:pt x="163" y="280"/>
                    <a:pt x="171" y="243"/>
                    <a:pt x="171" y="198"/>
                  </a:cubicBezTo>
                  <a:cubicBezTo>
                    <a:pt x="171" y="192"/>
                    <a:pt x="170" y="63"/>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21"/>
            <p:cNvSpPr/>
            <p:nvPr/>
          </p:nvSpPr>
          <p:spPr>
            <a:xfrm>
              <a:off x="2414300" y="1288625"/>
              <a:ext cx="57100" cy="32350"/>
            </a:xfrm>
            <a:custGeom>
              <a:rect b="b" l="l" r="r" t="t"/>
              <a:pathLst>
                <a:path extrusionOk="0" h="1294" w="2284">
                  <a:moveTo>
                    <a:pt x="300" y="1"/>
                  </a:moveTo>
                  <a:lnTo>
                    <a:pt x="1" y="173"/>
                  </a:lnTo>
                  <a:lnTo>
                    <a:pt x="221" y="300"/>
                  </a:lnTo>
                  <a:cubicBezTo>
                    <a:pt x="114" y="384"/>
                    <a:pt x="56" y="470"/>
                    <a:pt x="58" y="553"/>
                  </a:cubicBezTo>
                  <a:lnTo>
                    <a:pt x="58" y="555"/>
                  </a:lnTo>
                  <a:cubicBezTo>
                    <a:pt x="60" y="641"/>
                    <a:pt x="122" y="723"/>
                    <a:pt x="252" y="797"/>
                  </a:cubicBezTo>
                  <a:cubicBezTo>
                    <a:pt x="389" y="876"/>
                    <a:pt x="525" y="905"/>
                    <a:pt x="658" y="905"/>
                  </a:cubicBezTo>
                  <a:cubicBezTo>
                    <a:pt x="807" y="905"/>
                    <a:pt x="952" y="869"/>
                    <a:pt x="1091" y="824"/>
                  </a:cubicBezTo>
                  <a:cubicBezTo>
                    <a:pt x="1269" y="766"/>
                    <a:pt x="1411" y="701"/>
                    <a:pt x="1530" y="701"/>
                  </a:cubicBezTo>
                  <a:cubicBezTo>
                    <a:pt x="1575" y="701"/>
                    <a:pt x="1616" y="710"/>
                    <a:pt x="1654" y="732"/>
                  </a:cubicBezTo>
                  <a:cubicBezTo>
                    <a:pt x="1742" y="782"/>
                    <a:pt x="1715" y="844"/>
                    <a:pt x="1617" y="901"/>
                  </a:cubicBezTo>
                  <a:cubicBezTo>
                    <a:pt x="1539" y="946"/>
                    <a:pt x="1458" y="962"/>
                    <a:pt x="1385" y="962"/>
                  </a:cubicBezTo>
                  <a:cubicBezTo>
                    <a:pt x="1310" y="962"/>
                    <a:pt x="1244" y="945"/>
                    <a:pt x="1196" y="926"/>
                  </a:cubicBezTo>
                  <a:lnTo>
                    <a:pt x="916" y="1205"/>
                  </a:lnTo>
                  <a:cubicBezTo>
                    <a:pt x="968" y="1224"/>
                    <a:pt x="1020" y="1240"/>
                    <a:pt x="1071" y="1250"/>
                  </a:cubicBezTo>
                  <a:cubicBezTo>
                    <a:pt x="1141" y="1264"/>
                    <a:pt x="1210" y="1271"/>
                    <a:pt x="1277" y="1271"/>
                  </a:cubicBezTo>
                  <a:cubicBezTo>
                    <a:pt x="1299" y="1271"/>
                    <a:pt x="1320" y="1270"/>
                    <a:pt x="1341" y="1269"/>
                  </a:cubicBezTo>
                  <a:cubicBezTo>
                    <a:pt x="1497" y="1261"/>
                    <a:pt x="1643" y="1219"/>
                    <a:pt x="1766" y="1166"/>
                  </a:cubicBezTo>
                  <a:lnTo>
                    <a:pt x="1986" y="1294"/>
                  </a:lnTo>
                  <a:lnTo>
                    <a:pt x="2284" y="1122"/>
                  </a:lnTo>
                  <a:lnTo>
                    <a:pt x="2234" y="1094"/>
                  </a:lnTo>
                  <a:lnTo>
                    <a:pt x="2064" y="996"/>
                  </a:lnTo>
                  <a:cubicBezTo>
                    <a:pt x="2064" y="996"/>
                    <a:pt x="2234" y="926"/>
                    <a:pt x="2234" y="735"/>
                  </a:cubicBezTo>
                  <a:cubicBezTo>
                    <a:pt x="2234" y="728"/>
                    <a:pt x="2233" y="719"/>
                    <a:pt x="2233" y="712"/>
                  </a:cubicBezTo>
                  <a:cubicBezTo>
                    <a:pt x="2226" y="631"/>
                    <a:pt x="2166" y="552"/>
                    <a:pt x="2043" y="481"/>
                  </a:cubicBezTo>
                  <a:lnTo>
                    <a:pt x="2043" y="480"/>
                  </a:lnTo>
                  <a:cubicBezTo>
                    <a:pt x="1912" y="405"/>
                    <a:pt x="1779" y="377"/>
                    <a:pt x="1648" y="377"/>
                  </a:cubicBezTo>
                  <a:cubicBezTo>
                    <a:pt x="1635" y="377"/>
                    <a:pt x="1624" y="378"/>
                    <a:pt x="1614" y="378"/>
                  </a:cubicBezTo>
                  <a:lnTo>
                    <a:pt x="1609" y="378"/>
                  </a:lnTo>
                  <a:cubicBezTo>
                    <a:pt x="1598" y="379"/>
                    <a:pt x="1587" y="379"/>
                    <a:pt x="1575" y="380"/>
                  </a:cubicBezTo>
                  <a:cubicBezTo>
                    <a:pt x="1565" y="381"/>
                    <a:pt x="1555" y="381"/>
                    <a:pt x="1544" y="383"/>
                  </a:cubicBezTo>
                  <a:cubicBezTo>
                    <a:pt x="1540" y="384"/>
                    <a:pt x="1535" y="384"/>
                    <a:pt x="1531" y="384"/>
                  </a:cubicBezTo>
                  <a:cubicBezTo>
                    <a:pt x="1524" y="385"/>
                    <a:pt x="1514" y="385"/>
                    <a:pt x="1508" y="386"/>
                  </a:cubicBezTo>
                  <a:cubicBezTo>
                    <a:pt x="1442" y="395"/>
                    <a:pt x="1377" y="410"/>
                    <a:pt x="1315" y="426"/>
                  </a:cubicBezTo>
                  <a:cubicBezTo>
                    <a:pt x="1286" y="435"/>
                    <a:pt x="1255" y="443"/>
                    <a:pt x="1225" y="453"/>
                  </a:cubicBezTo>
                  <a:cubicBezTo>
                    <a:pt x="1183" y="467"/>
                    <a:pt x="1140" y="481"/>
                    <a:pt x="1102" y="493"/>
                  </a:cubicBezTo>
                  <a:cubicBezTo>
                    <a:pt x="1085" y="500"/>
                    <a:pt x="1069" y="505"/>
                    <a:pt x="1054" y="510"/>
                  </a:cubicBezTo>
                  <a:cubicBezTo>
                    <a:pt x="941" y="549"/>
                    <a:pt x="858" y="576"/>
                    <a:pt x="791" y="585"/>
                  </a:cubicBezTo>
                  <a:cubicBezTo>
                    <a:pt x="773" y="588"/>
                    <a:pt x="756" y="589"/>
                    <a:pt x="740" y="589"/>
                  </a:cubicBezTo>
                  <a:cubicBezTo>
                    <a:pt x="717" y="589"/>
                    <a:pt x="696" y="587"/>
                    <a:pt x="677" y="581"/>
                  </a:cubicBezTo>
                  <a:cubicBezTo>
                    <a:pt x="659" y="576"/>
                    <a:pt x="641" y="569"/>
                    <a:pt x="623" y="559"/>
                  </a:cubicBezTo>
                  <a:cubicBezTo>
                    <a:pt x="558" y="520"/>
                    <a:pt x="548" y="462"/>
                    <a:pt x="672" y="390"/>
                  </a:cubicBezTo>
                  <a:cubicBezTo>
                    <a:pt x="752" y="344"/>
                    <a:pt x="833" y="323"/>
                    <a:pt x="909" y="323"/>
                  </a:cubicBezTo>
                  <a:cubicBezTo>
                    <a:pt x="960" y="323"/>
                    <a:pt x="1009" y="332"/>
                    <a:pt x="1054" y="350"/>
                  </a:cubicBezTo>
                  <a:lnTo>
                    <a:pt x="1318" y="83"/>
                  </a:lnTo>
                  <a:cubicBezTo>
                    <a:pt x="1210" y="48"/>
                    <a:pt x="1098" y="30"/>
                    <a:pt x="984" y="30"/>
                  </a:cubicBezTo>
                  <a:cubicBezTo>
                    <a:pt x="831" y="30"/>
                    <a:pt x="675" y="62"/>
                    <a:pt x="520" y="127"/>
                  </a:cubicBezTo>
                  <a:lnTo>
                    <a:pt x="30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21"/>
            <p:cNvSpPr/>
            <p:nvPr/>
          </p:nvSpPr>
          <p:spPr>
            <a:xfrm>
              <a:off x="2414300" y="1288625"/>
              <a:ext cx="57100" cy="32350"/>
            </a:xfrm>
            <a:custGeom>
              <a:rect b="b" l="l" r="r" t="t"/>
              <a:pathLst>
                <a:path extrusionOk="0" h="1294" w="2284">
                  <a:moveTo>
                    <a:pt x="300" y="1"/>
                  </a:moveTo>
                  <a:lnTo>
                    <a:pt x="1" y="173"/>
                  </a:lnTo>
                  <a:lnTo>
                    <a:pt x="221" y="300"/>
                  </a:lnTo>
                  <a:cubicBezTo>
                    <a:pt x="114" y="384"/>
                    <a:pt x="56" y="470"/>
                    <a:pt x="58" y="553"/>
                  </a:cubicBezTo>
                  <a:lnTo>
                    <a:pt x="58" y="555"/>
                  </a:lnTo>
                  <a:cubicBezTo>
                    <a:pt x="60" y="641"/>
                    <a:pt x="122" y="723"/>
                    <a:pt x="252" y="797"/>
                  </a:cubicBezTo>
                  <a:cubicBezTo>
                    <a:pt x="389" y="876"/>
                    <a:pt x="525" y="905"/>
                    <a:pt x="658" y="905"/>
                  </a:cubicBezTo>
                  <a:cubicBezTo>
                    <a:pt x="807" y="905"/>
                    <a:pt x="952" y="869"/>
                    <a:pt x="1091" y="824"/>
                  </a:cubicBezTo>
                  <a:cubicBezTo>
                    <a:pt x="1269" y="766"/>
                    <a:pt x="1411" y="701"/>
                    <a:pt x="1530" y="701"/>
                  </a:cubicBezTo>
                  <a:cubicBezTo>
                    <a:pt x="1575" y="701"/>
                    <a:pt x="1616" y="710"/>
                    <a:pt x="1654" y="732"/>
                  </a:cubicBezTo>
                  <a:cubicBezTo>
                    <a:pt x="1742" y="782"/>
                    <a:pt x="1715" y="844"/>
                    <a:pt x="1617" y="901"/>
                  </a:cubicBezTo>
                  <a:cubicBezTo>
                    <a:pt x="1539" y="946"/>
                    <a:pt x="1458" y="962"/>
                    <a:pt x="1385" y="962"/>
                  </a:cubicBezTo>
                  <a:cubicBezTo>
                    <a:pt x="1310" y="962"/>
                    <a:pt x="1244" y="945"/>
                    <a:pt x="1196" y="926"/>
                  </a:cubicBezTo>
                  <a:lnTo>
                    <a:pt x="916" y="1205"/>
                  </a:lnTo>
                  <a:cubicBezTo>
                    <a:pt x="968" y="1224"/>
                    <a:pt x="1020" y="1240"/>
                    <a:pt x="1071" y="1250"/>
                  </a:cubicBezTo>
                  <a:cubicBezTo>
                    <a:pt x="1141" y="1264"/>
                    <a:pt x="1210" y="1271"/>
                    <a:pt x="1277" y="1271"/>
                  </a:cubicBezTo>
                  <a:cubicBezTo>
                    <a:pt x="1299" y="1271"/>
                    <a:pt x="1320" y="1270"/>
                    <a:pt x="1341" y="1269"/>
                  </a:cubicBezTo>
                  <a:cubicBezTo>
                    <a:pt x="1497" y="1261"/>
                    <a:pt x="1643" y="1219"/>
                    <a:pt x="1766" y="1166"/>
                  </a:cubicBezTo>
                  <a:lnTo>
                    <a:pt x="1986" y="1294"/>
                  </a:lnTo>
                  <a:lnTo>
                    <a:pt x="2284" y="1122"/>
                  </a:lnTo>
                  <a:lnTo>
                    <a:pt x="2234" y="1094"/>
                  </a:lnTo>
                  <a:lnTo>
                    <a:pt x="2064" y="996"/>
                  </a:lnTo>
                  <a:cubicBezTo>
                    <a:pt x="2064" y="996"/>
                    <a:pt x="2234" y="926"/>
                    <a:pt x="2234" y="735"/>
                  </a:cubicBezTo>
                  <a:cubicBezTo>
                    <a:pt x="2234" y="728"/>
                    <a:pt x="2233" y="719"/>
                    <a:pt x="2233" y="712"/>
                  </a:cubicBezTo>
                  <a:cubicBezTo>
                    <a:pt x="2226" y="631"/>
                    <a:pt x="2166" y="552"/>
                    <a:pt x="2043" y="481"/>
                  </a:cubicBezTo>
                  <a:lnTo>
                    <a:pt x="2043" y="480"/>
                  </a:lnTo>
                  <a:cubicBezTo>
                    <a:pt x="1912" y="405"/>
                    <a:pt x="1779" y="377"/>
                    <a:pt x="1648" y="377"/>
                  </a:cubicBezTo>
                  <a:cubicBezTo>
                    <a:pt x="1635" y="377"/>
                    <a:pt x="1624" y="378"/>
                    <a:pt x="1614" y="378"/>
                  </a:cubicBezTo>
                  <a:lnTo>
                    <a:pt x="1609" y="378"/>
                  </a:lnTo>
                  <a:cubicBezTo>
                    <a:pt x="1598" y="379"/>
                    <a:pt x="1587" y="379"/>
                    <a:pt x="1575" y="380"/>
                  </a:cubicBezTo>
                  <a:cubicBezTo>
                    <a:pt x="1565" y="381"/>
                    <a:pt x="1555" y="381"/>
                    <a:pt x="1544" y="383"/>
                  </a:cubicBezTo>
                  <a:cubicBezTo>
                    <a:pt x="1540" y="384"/>
                    <a:pt x="1535" y="384"/>
                    <a:pt x="1531" y="384"/>
                  </a:cubicBezTo>
                  <a:cubicBezTo>
                    <a:pt x="1524" y="385"/>
                    <a:pt x="1514" y="385"/>
                    <a:pt x="1508" y="386"/>
                  </a:cubicBezTo>
                  <a:cubicBezTo>
                    <a:pt x="1442" y="395"/>
                    <a:pt x="1377" y="410"/>
                    <a:pt x="1315" y="426"/>
                  </a:cubicBezTo>
                  <a:cubicBezTo>
                    <a:pt x="1286" y="435"/>
                    <a:pt x="1255" y="443"/>
                    <a:pt x="1225" y="453"/>
                  </a:cubicBezTo>
                  <a:cubicBezTo>
                    <a:pt x="1183" y="467"/>
                    <a:pt x="1140" y="481"/>
                    <a:pt x="1102" y="493"/>
                  </a:cubicBezTo>
                  <a:cubicBezTo>
                    <a:pt x="1085" y="500"/>
                    <a:pt x="1069" y="505"/>
                    <a:pt x="1054" y="510"/>
                  </a:cubicBezTo>
                  <a:cubicBezTo>
                    <a:pt x="941" y="549"/>
                    <a:pt x="858" y="576"/>
                    <a:pt x="791" y="585"/>
                  </a:cubicBezTo>
                  <a:cubicBezTo>
                    <a:pt x="773" y="588"/>
                    <a:pt x="756" y="589"/>
                    <a:pt x="740" y="589"/>
                  </a:cubicBezTo>
                  <a:cubicBezTo>
                    <a:pt x="717" y="589"/>
                    <a:pt x="696" y="587"/>
                    <a:pt x="677" y="581"/>
                  </a:cubicBezTo>
                  <a:cubicBezTo>
                    <a:pt x="659" y="576"/>
                    <a:pt x="641" y="569"/>
                    <a:pt x="623" y="559"/>
                  </a:cubicBezTo>
                  <a:cubicBezTo>
                    <a:pt x="558" y="520"/>
                    <a:pt x="548" y="462"/>
                    <a:pt x="672" y="390"/>
                  </a:cubicBezTo>
                  <a:cubicBezTo>
                    <a:pt x="752" y="344"/>
                    <a:pt x="833" y="323"/>
                    <a:pt x="909" y="323"/>
                  </a:cubicBezTo>
                  <a:cubicBezTo>
                    <a:pt x="960" y="323"/>
                    <a:pt x="1009" y="332"/>
                    <a:pt x="1054" y="350"/>
                  </a:cubicBezTo>
                  <a:lnTo>
                    <a:pt x="1318" y="83"/>
                  </a:lnTo>
                  <a:cubicBezTo>
                    <a:pt x="1210" y="48"/>
                    <a:pt x="1098" y="30"/>
                    <a:pt x="984" y="30"/>
                  </a:cubicBezTo>
                  <a:cubicBezTo>
                    <a:pt x="831" y="30"/>
                    <a:pt x="675" y="62"/>
                    <a:pt x="520" y="127"/>
                  </a:cubicBezTo>
                  <a:lnTo>
                    <a:pt x="3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21"/>
            <p:cNvSpPr/>
            <p:nvPr/>
          </p:nvSpPr>
          <p:spPr>
            <a:xfrm>
              <a:off x="2458450" y="1317800"/>
              <a:ext cx="5525" cy="9050"/>
            </a:xfrm>
            <a:custGeom>
              <a:rect b="b" l="l" r="r" t="t"/>
              <a:pathLst>
                <a:path extrusionOk="0" h="362" w="221">
                  <a:moveTo>
                    <a:pt x="0" y="1"/>
                  </a:moveTo>
                  <a:lnTo>
                    <a:pt x="0" y="234"/>
                  </a:lnTo>
                  <a:lnTo>
                    <a:pt x="220" y="362"/>
                  </a:lnTo>
                  <a:lnTo>
                    <a:pt x="220" y="127"/>
                  </a:lnTo>
                  <a:lnTo>
                    <a:pt x="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21"/>
            <p:cNvSpPr/>
            <p:nvPr/>
          </p:nvSpPr>
          <p:spPr>
            <a:xfrm>
              <a:off x="2458450" y="1317800"/>
              <a:ext cx="5525" cy="9050"/>
            </a:xfrm>
            <a:custGeom>
              <a:rect b="b" l="l" r="r" t="t"/>
              <a:pathLst>
                <a:path extrusionOk="0" h="362" w="221">
                  <a:moveTo>
                    <a:pt x="0" y="1"/>
                  </a:moveTo>
                  <a:lnTo>
                    <a:pt x="0" y="234"/>
                  </a:lnTo>
                  <a:lnTo>
                    <a:pt x="220" y="362"/>
                  </a:lnTo>
                  <a:lnTo>
                    <a:pt x="220" y="127"/>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21"/>
            <p:cNvSpPr/>
            <p:nvPr/>
          </p:nvSpPr>
          <p:spPr>
            <a:xfrm>
              <a:off x="2414250" y="1288625"/>
              <a:ext cx="13075" cy="4400"/>
            </a:xfrm>
            <a:custGeom>
              <a:rect b="b" l="l" r="r" t="t"/>
              <a:pathLst>
                <a:path extrusionOk="0" h="176" w="523">
                  <a:moveTo>
                    <a:pt x="522" y="129"/>
                  </a:moveTo>
                  <a:lnTo>
                    <a:pt x="522" y="129"/>
                  </a:lnTo>
                  <a:lnTo>
                    <a:pt x="522" y="129"/>
                  </a:lnTo>
                  <a:close/>
                  <a:moveTo>
                    <a:pt x="302" y="1"/>
                  </a:moveTo>
                  <a:lnTo>
                    <a:pt x="1" y="175"/>
                  </a:lnTo>
                  <a:lnTo>
                    <a:pt x="303" y="37"/>
                  </a:lnTo>
                  <a:lnTo>
                    <a:pt x="522" y="129"/>
                  </a:lnTo>
                  <a:lnTo>
                    <a:pt x="302"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21"/>
            <p:cNvSpPr/>
            <p:nvPr/>
          </p:nvSpPr>
          <p:spPr>
            <a:xfrm>
              <a:off x="2431075" y="1290700"/>
              <a:ext cx="16200" cy="7700"/>
            </a:xfrm>
            <a:custGeom>
              <a:rect b="b" l="l" r="r" t="t"/>
              <a:pathLst>
                <a:path extrusionOk="0" h="308" w="648">
                  <a:moveTo>
                    <a:pt x="647" y="0"/>
                  </a:moveTo>
                  <a:lnTo>
                    <a:pt x="383" y="239"/>
                  </a:lnTo>
                  <a:cubicBezTo>
                    <a:pt x="383" y="239"/>
                    <a:pt x="383" y="239"/>
                    <a:pt x="383" y="239"/>
                  </a:cubicBezTo>
                  <a:cubicBezTo>
                    <a:pt x="382" y="239"/>
                    <a:pt x="325" y="218"/>
                    <a:pt x="247" y="218"/>
                  </a:cubicBezTo>
                  <a:cubicBezTo>
                    <a:pt x="174" y="218"/>
                    <a:pt x="83" y="236"/>
                    <a:pt x="1" y="307"/>
                  </a:cubicBezTo>
                  <a:cubicBezTo>
                    <a:pt x="80" y="262"/>
                    <a:pt x="161" y="240"/>
                    <a:pt x="238" y="240"/>
                  </a:cubicBezTo>
                  <a:cubicBezTo>
                    <a:pt x="289" y="240"/>
                    <a:pt x="338" y="250"/>
                    <a:pt x="383" y="268"/>
                  </a:cubicBezTo>
                  <a:lnTo>
                    <a:pt x="64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221"/>
            <p:cNvSpPr/>
            <p:nvPr/>
          </p:nvSpPr>
          <p:spPr>
            <a:xfrm>
              <a:off x="2437150" y="1311725"/>
              <a:ext cx="10650" cy="8700"/>
            </a:xfrm>
            <a:custGeom>
              <a:rect b="b" l="l" r="r" t="t"/>
              <a:pathLst>
                <a:path extrusionOk="0" h="348" w="426">
                  <a:moveTo>
                    <a:pt x="281" y="1"/>
                  </a:moveTo>
                  <a:lnTo>
                    <a:pt x="1" y="281"/>
                  </a:lnTo>
                  <a:cubicBezTo>
                    <a:pt x="53" y="300"/>
                    <a:pt x="105" y="316"/>
                    <a:pt x="155" y="326"/>
                  </a:cubicBezTo>
                  <a:cubicBezTo>
                    <a:pt x="226" y="341"/>
                    <a:pt x="295" y="348"/>
                    <a:pt x="363" y="348"/>
                  </a:cubicBezTo>
                  <a:cubicBezTo>
                    <a:pt x="384" y="348"/>
                    <a:pt x="405" y="347"/>
                    <a:pt x="426" y="346"/>
                  </a:cubicBezTo>
                  <a:lnTo>
                    <a:pt x="426" y="346"/>
                  </a:lnTo>
                  <a:cubicBezTo>
                    <a:pt x="426" y="346"/>
                    <a:pt x="423" y="346"/>
                    <a:pt x="418" y="346"/>
                  </a:cubicBezTo>
                  <a:cubicBezTo>
                    <a:pt x="379" y="346"/>
                    <a:pt x="195" y="342"/>
                    <a:pt x="44" y="269"/>
                  </a:cubicBezTo>
                  <a:lnTo>
                    <a:pt x="28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221"/>
            <p:cNvSpPr/>
            <p:nvPr/>
          </p:nvSpPr>
          <p:spPr>
            <a:xfrm>
              <a:off x="2458450" y="1316675"/>
              <a:ext cx="12950" cy="4300"/>
            </a:xfrm>
            <a:custGeom>
              <a:rect b="b" l="l" r="r" t="t"/>
              <a:pathLst>
                <a:path extrusionOk="0" h="172" w="518">
                  <a:moveTo>
                    <a:pt x="518" y="0"/>
                  </a:moveTo>
                  <a:lnTo>
                    <a:pt x="220" y="144"/>
                  </a:lnTo>
                  <a:lnTo>
                    <a:pt x="0" y="46"/>
                  </a:lnTo>
                  <a:lnTo>
                    <a:pt x="220" y="172"/>
                  </a:lnTo>
                  <a:lnTo>
                    <a:pt x="51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21"/>
            <p:cNvSpPr/>
            <p:nvPr/>
          </p:nvSpPr>
          <p:spPr>
            <a:xfrm>
              <a:off x="2372400" y="1267825"/>
              <a:ext cx="70475" cy="39350"/>
            </a:xfrm>
            <a:custGeom>
              <a:rect b="b" l="l" r="r" t="t"/>
              <a:pathLst>
                <a:path extrusionOk="0" h="1574" w="2819">
                  <a:moveTo>
                    <a:pt x="2819" y="1"/>
                  </a:moveTo>
                  <a:cubicBezTo>
                    <a:pt x="2054" y="1"/>
                    <a:pt x="1336" y="172"/>
                    <a:pt x="799" y="482"/>
                  </a:cubicBezTo>
                  <a:cubicBezTo>
                    <a:pt x="284" y="780"/>
                    <a:pt x="1" y="1167"/>
                    <a:pt x="0" y="1572"/>
                  </a:cubicBezTo>
                  <a:lnTo>
                    <a:pt x="0" y="1572"/>
                  </a:lnTo>
                  <a:cubicBezTo>
                    <a:pt x="1" y="1542"/>
                    <a:pt x="50" y="990"/>
                    <a:pt x="821" y="522"/>
                  </a:cubicBezTo>
                  <a:cubicBezTo>
                    <a:pt x="1602" y="48"/>
                    <a:pt x="2819" y="1"/>
                    <a:pt x="2819" y="1"/>
                  </a:cubicBezTo>
                  <a:close/>
                  <a:moveTo>
                    <a:pt x="0" y="1572"/>
                  </a:moveTo>
                  <a:cubicBezTo>
                    <a:pt x="0" y="1573"/>
                    <a:pt x="0" y="1573"/>
                    <a:pt x="0" y="1573"/>
                  </a:cubicBezTo>
                  <a:cubicBezTo>
                    <a:pt x="0" y="1573"/>
                    <a:pt x="0" y="1573"/>
                    <a:pt x="0" y="1573"/>
                  </a:cubicBezTo>
                  <a:cubicBezTo>
                    <a:pt x="0" y="1573"/>
                    <a:pt x="0" y="1572"/>
                    <a:pt x="0" y="1572"/>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21"/>
            <p:cNvSpPr/>
            <p:nvPr/>
          </p:nvSpPr>
          <p:spPr>
            <a:xfrm>
              <a:off x="2437150" y="1302450"/>
              <a:ext cx="82000" cy="47275"/>
            </a:xfrm>
            <a:custGeom>
              <a:rect b="b" l="l" r="r" t="t"/>
              <a:pathLst>
                <a:path extrusionOk="0" h="1891" w="3280">
                  <a:moveTo>
                    <a:pt x="3157" y="0"/>
                  </a:moveTo>
                  <a:cubicBezTo>
                    <a:pt x="3157" y="1"/>
                    <a:pt x="3279" y="808"/>
                    <a:pt x="2261" y="1362"/>
                  </a:cubicBezTo>
                  <a:cubicBezTo>
                    <a:pt x="1344" y="1861"/>
                    <a:pt x="241" y="1886"/>
                    <a:pt x="35" y="1886"/>
                  </a:cubicBezTo>
                  <a:cubicBezTo>
                    <a:pt x="13" y="1886"/>
                    <a:pt x="1" y="1886"/>
                    <a:pt x="1" y="1886"/>
                  </a:cubicBezTo>
                  <a:lnTo>
                    <a:pt x="1" y="1886"/>
                  </a:lnTo>
                  <a:cubicBezTo>
                    <a:pt x="77" y="1889"/>
                    <a:pt x="153" y="1891"/>
                    <a:pt x="229" y="1891"/>
                  </a:cubicBezTo>
                  <a:cubicBezTo>
                    <a:pt x="983" y="1891"/>
                    <a:pt x="1738" y="1724"/>
                    <a:pt x="2311" y="1393"/>
                  </a:cubicBezTo>
                  <a:cubicBezTo>
                    <a:pt x="2970" y="1012"/>
                    <a:pt x="3253" y="497"/>
                    <a:pt x="315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21"/>
            <p:cNvSpPr/>
            <p:nvPr/>
          </p:nvSpPr>
          <p:spPr>
            <a:xfrm>
              <a:off x="2356500" y="1256425"/>
              <a:ext cx="147375" cy="85150"/>
            </a:xfrm>
            <a:custGeom>
              <a:rect b="b" l="l" r="r" t="t"/>
              <a:pathLst>
                <a:path extrusionOk="0" h="3406" w="5895">
                  <a:moveTo>
                    <a:pt x="2947" y="0"/>
                  </a:moveTo>
                  <a:cubicBezTo>
                    <a:pt x="2193" y="0"/>
                    <a:pt x="1439" y="167"/>
                    <a:pt x="863" y="499"/>
                  </a:cubicBezTo>
                  <a:cubicBezTo>
                    <a:pt x="534" y="688"/>
                    <a:pt x="301" y="912"/>
                    <a:pt x="158" y="1151"/>
                  </a:cubicBezTo>
                  <a:lnTo>
                    <a:pt x="0" y="1151"/>
                  </a:lnTo>
                  <a:lnTo>
                    <a:pt x="0" y="1754"/>
                  </a:lnTo>
                  <a:lnTo>
                    <a:pt x="2" y="1754"/>
                  </a:lnTo>
                  <a:cubicBezTo>
                    <a:pt x="23" y="2172"/>
                    <a:pt x="310" y="2587"/>
                    <a:pt x="863" y="2907"/>
                  </a:cubicBezTo>
                  <a:cubicBezTo>
                    <a:pt x="1439" y="3239"/>
                    <a:pt x="2193" y="3405"/>
                    <a:pt x="2947" y="3405"/>
                  </a:cubicBezTo>
                  <a:cubicBezTo>
                    <a:pt x="3702" y="3405"/>
                    <a:pt x="4456" y="3239"/>
                    <a:pt x="5031" y="2907"/>
                  </a:cubicBezTo>
                  <a:cubicBezTo>
                    <a:pt x="5586" y="2587"/>
                    <a:pt x="5875" y="2173"/>
                    <a:pt x="5895" y="1754"/>
                  </a:cubicBezTo>
                  <a:lnTo>
                    <a:pt x="5895" y="1151"/>
                  </a:lnTo>
                  <a:lnTo>
                    <a:pt x="5737" y="1151"/>
                  </a:lnTo>
                  <a:cubicBezTo>
                    <a:pt x="5596" y="913"/>
                    <a:pt x="5361" y="688"/>
                    <a:pt x="5031" y="499"/>
                  </a:cubicBezTo>
                  <a:cubicBezTo>
                    <a:pt x="4456" y="167"/>
                    <a:pt x="3702" y="0"/>
                    <a:pt x="294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21"/>
            <p:cNvSpPr/>
            <p:nvPr/>
          </p:nvSpPr>
          <p:spPr>
            <a:xfrm>
              <a:off x="2356500" y="1256425"/>
              <a:ext cx="147375" cy="85150"/>
            </a:xfrm>
            <a:custGeom>
              <a:rect b="b" l="l" r="r" t="t"/>
              <a:pathLst>
                <a:path extrusionOk="0" h="3406" w="5895">
                  <a:moveTo>
                    <a:pt x="2947" y="0"/>
                  </a:moveTo>
                  <a:cubicBezTo>
                    <a:pt x="2193" y="0"/>
                    <a:pt x="1439" y="167"/>
                    <a:pt x="863" y="499"/>
                  </a:cubicBezTo>
                  <a:cubicBezTo>
                    <a:pt x="534" y="688"/>
                    <a:pt x="301" y="912"/>
                    <a:pt x="158" y="1151"/>
                  </a:cubicBezTo>
                  <a:lnTo>
                    <a:pt x="0" y="1151"/>
                  </a:lnTo>
                  <a:lnTo>
                    <a:pt x="0" y="1754"/>
                  </a:lnTo>
                  <a:lnTo>
                    <a:pt x="2" y="1754"/>
                  </a:lnTo>
                  <a:cubicBezTo>
                    <a:pt x="23" y="2172"/>
                    <a:pt x="310" y="2587"/>
                    <a:pt x="863" y="2907"/>
                  </a:cubicBezTo>
                  <a:cubicBezTo>
                    <a:pt x="1439" y="3239"/>
                    <a:pt x="2193" y="3405"/>
                    <a:pt x="2947" y="3405"/>
                  </a:cubicBezTo>
                  <a:cubicBezTo>
                    <a:pt x="3702" y="3405"/>
                    <a:pt x="4456" y="3239"/>
                    <a:pt x="5031" y="2907"/>
                  </a:cubicBezTo>
                  <a:cubicBezTo>
                    <a:pt x="5586" y="2587"/>
                    <a:pt x="5875" y="2173"/>
                    <a:pt x="5895" y="1754"/>
                  </a:cubicBezTo>
                  <a:lnTo>
                    <a:pt x="5895" y="1151"/>
                  </a:lnTo>
                  <a:lnTo>
                    <a:pt x="5737" y="1151"/>
                  </a:lnTo>
                  <a:cubicBezTo>
                    <a:pt x="5596" y="913"/>
                    <a:pt x="5361" y="688"/>
                    <a:pt x="5031" y="499"/>
                  </a:cubicBezTo>
                  <a:cubicBezTo>
                    <a:pt x="4456" y="167"/>
                    <a:pt x="3702" y="0"/>
                    <a:pt x="2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21"/>
            <p:cNvSpPr/>
            <p:nvPr/>
          </p:nvSpPr>
          <p:spPr>
            <a:xfrm>
              <a:off x="2356500" y="1256425"/>
              <a:ext cx="73700" cy="85150"/>
            </a:xfrm>
            <a:custGeom>
              <a:rect b="b" l="l" r="r" t="t"/>
              <a:pathLst>
                <a:path extrusionOk="0" h="3406" w="2948">
                  <a:moveTo>
                    <a:pt x="2947" y="0"/>
                  </a:moveTo>
                  <a:lnTo>
                    <a:pt x="2947" y="0"/>
                  </a:lnTo>
                  <a:lnTo>
                    <a:pt x="2947" y="0"/>
                  </a:lnTo>
                  <a:cubicBezTo>
                    <a:pt x="2947" y="0"/>
                    <a:pt x="2947" y="0"/>
                    <a:pt x="2948" y="0"/>
                  </a:cubicBezTo>
                  <a:close/>
                  <a:moveTo>
                    <a:pt x="2947" y="0"/>
                  </a:moveTo>
                  <a:lnTo>
                    <a:pt x="2947" y="0"/>
                  </a:lnTo>
                  <a:cubicBezTo>
                    <a:pt x="2191" y="1"/>
                    <a:pt x="1438" y="168"/>
                    <a:pt x="863" y="499"/>
                  </a:cubicBezTo>
                  <a:cubicBezTo>
                    <a:pt x="534" y="688"/>
                    <a:pt x="301" y="912"/>
                    <a:pt x="158" y="1151"/>
                  </a:cubicBezTo>
                  <a:lnTo>
                    <a:pt x="0" y="1151"/>
                  </a:lnTo>
                  <a:lnTo>
                    <a:pt x="0" y="1754"/>
                  </a:lnTo>
                  <a:lnTo>
                    <a:pt x="2" y="1754"/>
                  </a:lnTo>
                  <a:cubicBezTo>
                    <a:pt x="23" y="2172"/>
                    <a:pt x="311" y="2587"/>
                    <a:pt x="863" y="2907"/>
                  </a:cubicBezTo>
                  <a:cubicBezTo>
                    <a:pt x="1438" y="3240"/>
                    <a:pt x="2193" y="3405"/>
                    <a:pt x="2947" y="3405"/>
                  </a:cubicBezTo>
                  <a:lnTo>
                    <a:pt x="2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21"/>
            <p:cNvSpPr/>
            <p:nvPr/>
          </p:nvSpPr>
          <p:spPr>
            <a:xfrm>
              <a:off x="2356450" y="1263350"/>
              <a:ext cx="33500" cy="71300"/>
            </a:xfrm>
            <a:custGeom>
              <a:rect b="b" l="l" r="r" t="t"/>
              <a:pathLst>
                <a:path extrusionOk="0" h="2852" w="1340">
                  <a:moveTo>
                    <a:pt x="1338" y="0"/>
                  </a:moveTo>
                  <a:lnTo>
                    <a:pt x="1338" y="0"/>
                  </a:lnTo>
                  <a:lnTo>
                    <a:pt x="1338" y="0"/>
                  </a:lnTo>
                  <a:cubicBezTo>
                    <a:pt x="1338" y="0"/>
                    <a:pt x="1339" y="0"/>
                    <a:pt x="1339" y="0"/>
                  </a:cubicBezTo>
                  <a:close/>
                  <a:moveTo>
                    <a:pt x="1338" y="0"/>
                  </a:moveTo>
                  <a:cubicBezTo>
                    <a:pt x="1170" y="63"/>
                    <a:pt x="1012" y="137"/>
                    <a:pt x="864" y="222"/>
                  </a:cubicBezTo>
                  <a:cubicBezTo>
                    <a:pt x="535" y="411"/>
                    <a:pt x="302" y="635"/>
                    <a:pt x="159" y="874"/>
                  </a:cubicBezTo>
                  <a:lnTo>
                    <a:pt x="0" y="874"/>
                  </a:lnTo>
                  <a:lnTo>
                    <a:pt x="0" y="1477"/>
                  </a:lnTo>
                  <a:lnTo>
                    <a:pt x="3" y="1477"/>
                  </a:lnTo>
                  <a:cubicBezTo>
                    <a:pt x="24" y="1895"/>
                    <a:pt x="312" y="2310"/>
                    <a:pt x="863" y="2630"/>
                  </a:cubicBezTo>
                  <a:cubicBezTo>
                    <a:pt x="1011" y="2715"/>
                    <a:pt x="1171" y="2789"/>
                    <a:pt x="1338" y="2852"/>
                  </a:cubicBezTo>
                  <a:lnTo>
                    <a:pt x="1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21"/>
            <p:cNvSpPr/>
            <p:nvPr/>
          </p:nvSpPr>
          <p:spPr>
            <a:xfrm>
              <a:off x="2470400" y="1263350"/>
              <a:ext cx="33500" cy="71300"/>
            </a:xfrm>
            <a:custGeom>
              <a:rect b="b" l="l" r="r" t="t"/>
              <a:pathLst>
                <a:path extrusionOk="0" h="2852" w="1340">
                  <a:moveTo>
                    <a:pt x="0" y="0"/>
                  </a:moveTo>
                  <a:lnTo>
                    <a:pt x="0" y="2852"/>
                  </a:lnTo>
                  <a:cubicBezTo>
                    <a:pt x="169" y="2789"/>
                    <a:pt x="329" y="2715"/>
                    <a:pt x="475" y="2630"/>
                  </a:cubicBezTo>
                  <a:cubicBezTo>
                    <a:pt x="1030" y="2310"/>
                    <a:pt x="1319" y="1895"/>
                    <a:pt x="1340" y="1477"/>
                  </a:cubicBezTo>
                  <a:lnTo>
                    <a:pt x="1340" y="874"/>
                  </a:lnTo>
                  <a:lnTo>
                    <a:pt x="1181" y="874"/>
                  </a:lnTo>
                  <a:cubicBezTo>
                    <a:pt x="1038" y="635"/>
                    <a:pt x="805" y="411"/>
                    <a:pt x="475" y="222"/>
                  </a:cubicBezTo>
                  <a:cubicBezTo>
                    <a:pt x="328" y="136"/>
                    <a:pt x="169" y="6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21"/>
            <p:cNvSpPr/>
            <p:nvPr/>
          </p:nvSpPr>
          <p:spPr>
            <a:xfrm>
              <a:off x="2349300" y="1242650"/>
              <a:ext cx="161775" cy="85125"/>
            </a:xfrm>
            <a:custGeom>
              <a:rect b="b" l="l" r="r" t="t"/>
              <a:pathLst>
                <a:path extrusionOk="0" h="3405" w="6471">
                  <a:moveTo>
                    <a:pt x="3235" y="0"/>
                  </a:moveTo>
                  <a:cubicBezTo>
                    <a:pt x="2481" y="0"/>
                    <a:pt x="1727" y="166"/>
                    <a:pt x="1151" y="499"/>
                  </a:cubicBezTo>
                  <a:cubicBezTo>
                    <a:pt x="0" y="1164"/>
                    <a:pt x="0" y="2242"/>
                    <a:pt x="1151" y="2905"/>
                  </a:cubicBezTo>
                  <a:cubicBezTo>
                    <a:pt x="1727" y="3238"/>
                    <a:pt x="2481" y="3404"/>
                    <a:pt x="3235" y="3404"/>
                  </a:cubicBezTo>
                  <a:cubicBezTo>
                    <a:pt x="3990" y="3404"/>
                    <a:pt x="4744" y="3238"/>
                    <a:pt x="5319" y="2905"/>
                  </a:cubicBezTo>
                  <a:cubicBezTo>
                    <a:pt x="6471" y="2242"/>
                    <a:pt x="6471" y="1164"/>
                    <a:pt x="5319" y="499"/>
                  </a:cubicBezTo>
                  <a:cubicBezTo>
                    <a:pt x="4744" y="166"/>
                    <a:pt x="3990" y="0"/>
                    <a:pt x="3235"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21"/>
            <p:cNvSpPr/>
            <p:nvPr/>
          </p:nvSpPr>
          <p:spPr>
            <a:xfrm>
              <a:off x="2349300" y="1242650"/>
              <a:ext cx="161775" cy="85125"/>
            </a:xfrm>
            <a:custGeom>
              <a:rect b="b" l="l" r="r" t="t"/>
              <a:pathLst>
                <a:path extrusionOk="0" h="3405" w="6471">
                  <a:moveTo>
                    <a:pt x="3235" y="0"/>
                  </a:moveTo>
                  <a:cubicBezTo>
                    <a:pt x="2481" y="0"/>
                    <a:pt x="1727" y="166"/>
                    <a:pt x="1151" y="499"/>
                  </a:cubicBezTo>
                  <a:cubicBezTo>
                    <a:pt x="0" y="1164"/>
                    <a:pt x="0" y="2242"/>
                    <a:pt x="1151" y="2905"/>
                  </a:cubicBezTo>
                  <a:cubicBezTo>
                    <a:pt x="1727" y="3238"/>
                    <a:pt x="2481" y="3404"/>
                    <a:pt x="3235" y="3404"/>
                  </a:cubicBezTo>
                  <a:cubicBezTo>
                    <a:pt x="3990" y="3404"/>
                    <a:pt x="4744" y="3238"/>
                    <a:pt x="5319" y="2905"/>
                  </a:cubicBezTo>
                  <a:cubicBezTo>
                    <a:pt x="6471" y="2242"/>
                    <a:pt x="6471" y="1164"/>
                    <a:pt x="5319" y="499"/>
                  </a:cubicBezTo>
                  <a:cubicBezTo>
                    <a:pt x="4744" y="166"/>
                    <a:pt x="3990" y="0"/>
                    <a:pt x="3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21"/>
            <p:cNvSpPr/>
            <p:nvPr/>
          </p:nvSpPr>
          <p:spPr>
            <a:xfrm>
              <a:off x="2381275" y="1258875"/>
              <a:ext cx="97800" cy="52650"/>
            </a:xfrm>
            <a:custGeom>
              <a:rect b="b" l="l" r="r" t="t"/>
              <a:pathLst>
                <a:path extrusionOk="0" h="2106" w="3912">
                  <a:moveTo>
                    <a:pt x="1957" y="0"/>
                  </a:moveTo>
                  <a:cubicBezTo>
                    <a:pt x="1446" y="0"/>
                    <a:pt x="964" y="104"/>
                    <a:pt x="599" y="290"/>
                  </a:cubicBezTo>
                  <a:cubicBezTo>
                    <a:pt x="213" y="488"/>
                    <a:pt x="0" y="758"/>
                    <a:pt x="0" y="1053"/>
                  </a:cubicBezTo>
                  <a:cubicBezTo>
                    <a:pt x="0" y="1347"/>
                    <a:pt x="213" y="1618"/>
                    <a:pt x="599" y="1816"/>
                  </a:cubicBezTo>
                  <a:cubicBezTo>
                    <a:pt x="963" y="2002"/>
                    <a:pt x="1446" y="2106"/>
                    <a:pt x="1957" y="2106"/>
                  </a:cubicBezTo>
                  <a:cubicBezTo>
                    <a:pt x="2468" y="2106"/>
                    <a:pt x="2949" y="2002"/>
                    <a:pt x="3315" y="1816"/>
                  </a:cubicBezTo>
                  <a:cubicBezTo>
                    <a:pt x="3700" y="1617"/>
                    <a:pt x="3911" y="1347"/>
                    <a:pt x="3911" y="1053"/>
                  </a:cubicBezTo>
                  <a:cubicBezTo>
                    <a:pt x="3911" y="759"/>
                    <a:pt x="3699" y="488"/>
                    <a:pt x="3315" y="290"/>
                  </a:cubicBezTo>
                  <a:cubicBezTo>
                    <a:pt x="2949" y="103"/>
                    <a:pt x="2468" y="0"/>
                    <a:pt x="195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21"/>
            <p:cNvSpPr/>
            <p:nvPr/>
          </p:nvSpPr>
          <p:spPr>
            <a:xfrm>
              <a:off x="2381275" y="1258875"/>
              <a:ext cx="97800" cy="52650"/>
            </a:xfrm>
            <a:custGeom>
              <a:rect b="b" l="l" r="r" t="t"/>
              <a:pathLst>
                <a:path extrusionOk="0" h="2106" w="3912">
                  <a:moveTo>
                    <a:pt x="1957" y="0"/>
                  </a:moveTo>
                  <a:cubicBezTo>
                    <a:pt x="1446" y="0"/>
                    <a:pt x="964" y="104"/>
                    <a:pt x="599" y="290"/>
                  </a:cubicBezTo>
                  <a:cubicBezTo>
                    <a:pt x="213" y="488"/>
                    <a:pt x="0" y="758"/>
                    <a:pt x="0" y="1053"/>
                  </a:cubicBezTo>
                  <a:cubicBezTo>
                    <a:pt x="0" y="1347"/>
                    <a:pt x="213" y="1618"/>
                    <a:pt x="599" y="1816"/>
                  </a:cubicBezTo>
                  <a:cubicBezTo>
                    <a:pt x="963" y="2002"/>
                    <a:pt x="1446" y="2106"/>
                    <a:pt x="1957" y="2106"/>
                  </a:cubicBezTo>
                  <a:cubicBezTo>
                    <a:pt x="2468" y="2106"/>
                    <a:pt x="2949" y="2002"/>
                    <a:pt x="3315" y="1816"/>
                  </a:cubicBezTo>
                  <a:cubicBezTo>
                    <a:pt x="3700" y="1617"/>
                    <a:pt x="3911" y="1347"/>
                    <a:pt x="3911" y="1053"/>
                  </a:cubicBezTo>
                  <a:cubicBezTo>
                    <a:pt x="3911" y="759"/>
                    <a:pt x="3699" y="488"/>
                    <a:pt x="3315" y="290"/>
                  </a:cubicBezTo>
                  <a:cubicBezTo>
                    <a:pt x="2949" y="103"/>
                    <a:pt x="2468" y="0"/>
                    <a:pt x="19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21"/>
            <p:cNvSpPr/>
            <p:nvPr/>
          </p:nvSpPr>
          <p:spPr>
            <a:xfrm>
              <a:off x="2359675" y="1245850"/>
              <a:ext cx="141025" cy="78700"/>
            </a:xfrm>
            <a:custGeom>
              <a:rect b="b" l="l" r="r" t="t"/>
              <a:pathLst>
                <a:path extrusionOk="0" h="3148" w="5641">
                  <a:moveTo>
                    <a:pt x="2821" y="521"/>
                  </a:moveTo>
                  <a:cubicBezTo>
                    <a:pt x="3332" y="521"/>
                    <a:pt x="3813" y="625"/>
                    <a:pt x="4179" y="811"/>
                  </a:cubicBezTo>
                  <a:cubicBezTo>
                    <a:pt x="4564" y="1009"/>
                    <a:pt x="4775" y="1279"/>
                    <a:pt x="4775" y="1574"/>
                  </a:cubicBezTo>
                  <a:cubicBezTo>
                    <a:pt x="4775" y="1868"/>
                    <a:pt x="4563" y="2139"/>
                    <a:pt x="4179" y="2337"/>
                  </a:cubicBezTo>
                  <a:cubicBezTo>
                    <a:pt x="3813" y="2523"/>
                    <a:pt x="3332" y="2627"/>
                    <a:pt x="2821" y="2627"/>
                  </a:cubicBezTo>
                  <a:cubicBezTo>
                    <a:pt x="2310" y="2627"/>
                    <a:pt x="1828" y="2523"/>
                    <a:pt x="1463" y="2337"/>
                  </a:cubicBezTo>
                  <a:cubicBezTo>
                    <a:pt x="1077" y="2139"/>
                    <a:pt x="864" y="1868"/>
                    <a:pt x="864" y="1574"/>
                  </a:cubicBezTo>
                  <a:cubicBezTo>
                    <a:pt x="864" y="1279"/>
                    <a:pt x="1077" y="1009"/>
                    <a:pt x="1463" y="811"/>
                  </a:cubicBezTo>
                  <a:cubicBezTo>
                    <a:pt x="1827" y="624"/>
                    <a:pt x="2310" y="521"/>
                    <a:pt x="2821" y="521"/>
                  </a:cubicBezTo>
                  <a:close/>
                  <a:moveTo>
                    <a:pt x="2819" y="0"/>
                  </a:moveTo>
                  <a:cubicBezTo>
                    <a:pt x="2054" y="0"/>
                    <a:pt x="1336" y="172"/>
                    <a:pt x="799" y="482"/>
                  </a:cubicBezTo>
                  <a:cubicBezTo>
                    <a:pt x="283" y="780"/>
                    <a:pt x="0" y="1167"/>
                    <a:pt x="0" y="1574"/>
                  </a:cubicBezTo>
                  <a:cubicBezTo>
                    <a:pt x="0" y="1980"/>
                    <a:pt x="284" y="2369"/>
                    <a:pt x="799" y="2666"/>
                  </a:cubicBezTo>
                  <a:cubicBezTo>
                    <a:pt x="1337" y="2976"/>
                    <a:pt x="2054" y="3147"/>
                    <a:pt x="2819" y="3147"/>
                  </a:cubicBezTo>
                  <a:cubicBezTo>
                    <a:pt x="3585" y="3147"/>
                    <a:pt x="4302" y="2976"/>
                    <a:pt x="4840" y="2666"/>
                  </a:cubicBezTo>
                  <a:cubicBezTo>
                    <a:pt x="5356" y="2368"/>
                    <a:pt x="5640" y="1980"/>
                    <a:pt x="5640" y="1574"/>
                  </a:cubicBezTo>
                  <a:cubicBezTo>
                    <a:pt x="5641" y="1167"/>
                    <a:pt x="5356" y="780"/>
                    <a:pt x="4840" y="482"/>
                  </a:cubicBezTo>
                  <a:cubicBezTo>
                    <a:pt x="4302" y="170"/>
                    <a:pt x="3584" y="0"/>
                    <a:pt x="2819"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21"/>
            <p:cNvSpPr/>
            <p:nvPr/>
          </p:nvSpPr>
          <p:spPr>
            <a:xfrm>
              <a:off x="2359675" y="1245850"/>
              <a:ext cx="141025" cy="78700"/>
            </a:xfrm>
            <a:custGeom>
              <a:rect b="b" l="l" r="r" t="t"/>
              <a:pathLst>
                <a:path extrusionOk="0" h="3148" w="5641">
                  <a:moveTo>
                    <a:pt x="2821" y="521"/>
                  </a:moveTo>
                  <a:cubicBezTo>
                    <a:pt x="3332" y="521"/>
                    <a:pt x="3813" y="625"/>
                    <a:pt x="4179" y="811"/>
                  </a:cubicBezTo>
                  <a:cubicBezTo>
                    <a:pt x="4564" y="1009"/>
                    <a:pt x="4775" y="1279"/>
                    <a:pt x="4775" y="1574"/>
                  </a:cubicBezTo>
                  <a:cubicBezTo>
                    <a:pt x="4775" y="1868"/>
                    <a:pt x="4563" y="2139"/>
                    <a:pt x="4179" y="2337"/>
                  </a:cubicBezTo>
                  <a:cubicBezTo>
                    <a:pt x="3813" y="2523"/>
                    <a:pt x="3332" y="2627"/>
                    <a:pt x="2821" y="2627"/>
                  </a:cubicBezTo>
                  <a:cubicBezTo>
                    <a:pt x="2310" y="2627"/>
                    <a:pt x="1828" y="2523"/>
                    <a:pt x="1463" y="2337"/>
                  </a:cubicBezTo>
                  <a:cubicBezTo>
                    <a:pt x="1077" y="2139"/>
                    <a:pt x="864" y="1868"/>
                    <a:pt x="864" y="1574"/>
                  </a:cubicBezTo>
                  <a:cubicBezTo>
                    <a:pt x="864" y="1279"/>
                    <a:pt x="1077" y="1009"/>
                    <a:pt x="1463" y="811"/>
                  </a:cubicBezTo>
                  <a:cubicBezTo>
                    <a:pt x="1827" y="624"/>
                    <a:pt x="2310" y="521"/>
                    <a:pt x="2821" y="521"/>
                  </a:cubicBezTo>
                  <a:close/>
                  <a:moveTo>
                    <a:pt x="2819" y="0"/>
                  </a:moveTo>
                  <a:cubicBezTo>
                    <a:pt x="2054" y="0"/>
                    <a:pt x="1336" y="172"/>
                    <a:pt x="799" y="482"/>
                  </a:cubicBezTo>
                  <a:cubicBezTo>
                    <a:pt x="283" y="780"/>
                    <a:pt x="0" y="1167"/>
                    <a:pt x="0" y="1574"/>
                  </a:cubicBezTo>
                  <a:cubicBezTo>
                    <a:pt x="0" y="1980"/>
                    <a:pt x="284" y="2369"/>
                    <a:pt x="799" y="2666"/>
                  </a:cubicBezTo>
                  <a:cubicBezTo>
                    <a:pt x="1337" y="2976"/>
                    <a:pt x="2054" y="3147"/>
                    <a:pt x="2819" y="3147"/>
                  </a:cubicBezTo>
                  <a:cubicBezTo>
                    <a:pt x="3585" y="3147"/>
                    <a:pt x="4302" y="2976"/>
                    <a:pt x="4840" y="2666"/>
                  </a:cubicBezTo>
                  <a:cubicBezTo>
                    <a:pt x="5356" y="2368"/>
                    <a:pt x="5640" y="1980"/>
                    <a:pt x="5640" y="1574"/>
                  </a:cubicBezTo>
                  <a:cubicBezTo>
                    <a:pt x="5641" y="1167"/>
                    <a:pt x="5356" y="780"/>
                    <a:pt x="4840" y="482"/>
                  </a:cubicBezTo>
                  <a:cubicBezTo>
                    <a:pt x="4302" y="170"/>
                    <a:pt x="3584" y="0"/>
                    <a:pt x="2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21"/>
            <p:cNvSpPr/>
            <p:nvPr/>
          </p:nvSpPr>
          <p:spPr>
            <a:xfrm>
              <a:off x="2379275" y="1261400"/>
              <a:ext cx="101800" cy="47575"/>
            </a:xfrm>
            <a:custGeom>
              <a:rect b="b" l="l" r="r" t="t"/>
              <a:pathLst>
                <a:path extrusionOk="0" h="1903" w="4072">
                  <a:moveTo>
                    <a:pt x="2036" y="1"/>
                  </a:moveTo>
                  <a:cubicBezTo>
                    <a:pt x="1562" y="1"/>
                    <a:pt x="1087" y="94"/>
                    <a:pt x="726" y="279"/>
                  </a:cubicBezTo>
                  <a:cubicBezTo>
                    <a:pt x="1" y="651"/>
                    <a:pt x="1" y="1254"/>
                    <a:pt x="726" y="1626"/>
                  </a:cubicBezTo>
                  <a:cubicBezTo>
                    <a:pt x="1087" y="1811"/>
                    <a:pt x="1562" y="1903"/>
                    <a:pt x="2036" y="1903"/>
                  </a:cubicBezTo>
                  <a:cubicBezTo>
                    <a:pt x="2511" y="1903"/>
                    <a:pt x="2986" y="1811"/>
                    <a:pt x="3348" y="1626"/>
                  </a:cubicBezTo>
                  <a:cubicBezTo>
                    <a:pt x="4072" y="1254"/>
                    <a:pt x="4072" y="651"/>
                    <a:pt x="3348" y="279"/>
                  </a:cubicBezTo>
                  <a:cubicBezTo>
                    <a:pt x="2986" y="94"/>
                    <a:pt x="2511"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21"/>
            <p:cNvSpPr/>
            <p:nvPr/>
          </p:nvSpPr>
          <p:spPr>
            <a:xfrm>
              <a:off x="2379275" y="1261400"/>
              <a:ext cx="101800" cy="47575"/>
            </a:xfrm>
            <a:custGeom>
              <a:rect b="b" l="l" r="r" t="t"/>
              <a:pathLst>
                <a:path extrusionOk="0" h="1903" w="4072">
                  <a:moveTo>
                    <a:pt x="2036" y="1"/>
                  </a:moveTo>
                  <a:cubicBezTo>
                    <a:pt x="1562" y="1"/>
                    <a:pt x="1087" y="94"/>
                    <a:pt x="726" y="279"/>
                  </a:cubicBezTo>
                  <a:cubicBezTo>
                    <a:pt x="1" y="651"/>
                    <a:pt x="1" y="1254"/>
                    <a:pt x="726" y="1626"/>
                  </a:cubicBezTo>
                  <a:cubicBezTo>
                    <a:pt x="1087" y="1811"/>
                    <a:pt x="1562" y="1903"/>
                    <a:pt x="2036" y="1903"/>
                  </a:cubicBezTo>
                  <a:cubicBezTo>
                    <a:pt x="2511" y="1903"/>
                    <a:pt x="2986" y="1811"/>
                    <a:pt x="3348" y="1626"/>
                  </a:cubicBezTo>
                  <a:cubicBezTo>
                    <a:pt x="4072" y="1254"/>
                    <a:pt x="4072" y="651"/>
                    <a:pt x="3348" y="279"/>
                  </a:cubicBezTo>
                  <a:cubicBezTo>
                    <a:pt x="2986" y="94"/>
                    <a:pt x="2511" y="1"/>
                    <a:pt x="2036"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21"/>
            <p:cNvSpPr/>
            <p:nvPr/>
          </p:nvSpPr>
          <p:spPr>
            <a:xfrm>
              <a:off x="2379275" y="1261400"/>
              <a:ext cx="101800" cy="47575"/>
            </a:xfrm>
            <a:custGeom>
              <a:rect b="b" l="l" r="r" t="t"/>
              <a:pathLst>
                <a:path extrusionOk="0" h="1903" w="4072">
                  <a:moveTo>
                    <a:pt x="2036" y="1"/>
                  </a:moveTo>
                  <a:cubicBezTo>
                    <a:pt x="1562" y="1"/>
                    <a:pt x="1087" y="94"/>
                    <a:pt x="726" y="279"/>
                  </a:cubicBezTo>
                  <a:cubicBezTo>
                    <a:pt x="1" y="651"/>
                    <a:pt x="1" y="1254"/>
                    <a:pt x="726" y="1626"/>
                  </a:cubicBezTo>
                  <a:cubicBezTo>
                    <a:pt x="1087" y="1811"/>
                    <a:pt x="1562" y="1903"/>
                    <a:pt x="2036" y="1903"/>
                  </a:cubicBezTo>
                  <a:cubicBezTo>
                    <a:pt x="2511" y="1903"/>
                    <a:pt x="2986" y="1811"/>
                    <a:pt x="3348" y="1626"/>
                  </a:cubicBezTo>
                  <a:cubicBezTo>
                    <a:pt x="4072" y="1254"/>
                    <a:pt x="4072" y="651"/>
                    <a:pt x="3348" y="279"/>
                  </a:cubicBezTo>
                  <a:cubicBezTo>
                    <a:pt x="2986" y="94"/>
                    <a:pt x="2511"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21"/>
            <p:cNvSpPr/>
            <p:nvPr/>
          </p:nvSpPr>
          <p:spPr>
            <a:xfrm>
              <a:off x="2384250" y="1267700"/>
              <a:ext cx="91900" cy="41325"/>
            </a:xfrm>
            <a:custGeom>
              <a:rect b="b" l="l" r="r" t="t"/>
              <a:pathLst>
                <a:path extrusionOk="0" h="1653" w="3676">
                  <a:moveTo>
                    <a:pt x="1837" y="1"/>
                  </a:moveTo>
                  <a:cubicBezTo>
                    <a:pt x="1363" y="1"/>
                    <a:pt x="888" y="93"/>
                    <a:pt x="527" y="279"/>
                  </a:cubicBezTo>
                  <a:cubicBezTo>
                    <a:pt x="227" y="432"/>
                    <a:pt x="52" y="626"/>
                    <a:pt x="0" y="827"/>
                  </a:cubicBezTo>
                  <a:cubicBezTo>
                    <a:pt x="52" y="1026"/>
                    <a:pt x="227" y="1220"/>
                    <a:pt x="527" y="1374"/>
                  </a:cubicBezTo>
                  <a:cubicBezTo>
                    <a:pt x="888" y="1560"/>
                    <a:pt x="1363" y="1653"/>
                    <a:pt x="1837" y="1653"/>
                  </a:cubicBezTo>
                  <a:cubicBezTo>
                    <a:pt x="2312" y="1653"/>
                    <a:pt x="2787" y="1560"/>
                    <a:pt x="3149" y="1374"/>
                  </a:cubicBezTo>
                  <a:cubicBezTo>
                    <a:pt x="3449" y="1220"/>
                    <a:pt x="3624" y="1026"/>
                    <a:pt x="3676" y="827"/>
                  </a:cubicBezTo>
                  <a:cubicBezTo>
                    <a:pt x="3622" y="626"/>
                    <a:pt x="3449" y="432"/>
                    <a:pt x="3149" y="279"/>
                  </a:cubicBezTo>
                  <a:cubicBezTo>
                    <a:pt x="2787" y="93"/>
                    <a:pt x="2312" y="1"/>
                    <a:pt x="183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21"/>
            <p:cNvSpPr/>
            <p:nvPr/>
          </p:nvSpPr>
          <p:spPr>
            <a:xfrm>
              <a:off x="2384250" y="1267700"/>
              <a:ext cx="91900" cy="41325"/>
            </a:xfrm>
            <a:custGeom>
              <a:rect b="b" l="l" r="r" t="t"/>
              <a:pathLst>
                <a:path extrusionOk="0" h="1653" w="3676">
                  <a:moveTo>
                    <a:pt x="1837" y="1"/>
                  </a:moveTo>
                  <a:cubicBezTo>
                    <a:pt x="1363" y="1"/>
                    <a:pt x="888" y="93"/>
                    <a:pt x="527" y="279"/>
                  </a:cubicBezTo>
                  <a:cubicBezTo>
                    <a:pt x="227" y="432"/>
                    <a:pt x="52" y="626"/>
                    <a:pt x="0" y="827"/>
                  </a:cubicBezTo>
                  <a:cubicBezTo>
                    <a:pt x="52" y="1026"/>
                    <a:pt x="227" y="1220"/>
                    <a:pt x="527" y="1374"/>
                  </a:cubicBezTo>
                  <a:cubicBezTo>
                    <a:pt x="888" y="1560"/>
                    <a:pt x="1363" y="1653"/>
                    <a:pt x="1837" y="1653"/>
                  </a:cubicBezTo>
                  <a:cubicBezTo>
                    <a:pt x="2312" y="1653"/>
                    <a:pt x="2787" y="1560"/>
                    <a:pt x="3149" y="1374"/>
                  </a:cubicBezTo>
                  <a:cubicBezTo>
                    <a:pt x="3449" y="1220"/>
                    <a:pt x="3624" y="1026"/>
                    <a:pt x="3676" y="827"/>
                  </a:cubicBezTo>
                  <a:cubicBezTo>
                    <a:pt x="3622" y="626"/>
                    <a:pt x="3449" y="432"/>
                    <a:pt x="3149" y="279"/>
                  </a:cubicBezTo>
                  <a:cubicBezTo>
                    <a:pt x="2787" y="93"/>
                    <a:pt x="2312" y="1"/>
                    <a:pt x="183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21"/>
            <p:cNvSpPr/>
            <p:nvPr/>
          </p:nvSpPr>
          <p:spPr>
            <a:xfrm>
              <a:off x="2427950" y="1268725"/>
              <a:ext cx="6650" cy="13775"/>
            </a:xfrm>
            <a:custGeom>
              <a:rect b="b" l="l" r="r" t="t"/>
              <a:pathLst>
                <a:path extrusionOk="0" h="551" w="266">
                  <a:moveTo>
                    <a:pt x="265" y="1"/>
                  </a:moveTo>
                  <a:lnTo>
                    <a:pt x="0" y="267"/>
                  </a:lnTo>
                  <a:lnTo>
                    <a:pt x="0" y="550"/>
                  </a:lnTo>
                  <a:lnTo>
                    <a:pt x="172" y="370"/>
                  </a:lnTo>
                  <a:lnTo>
                    <a:pt x="265" y="272"/>
                  </a:lnTo>
                  <a:lnTo>
                    <a:pt x="265"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21"/>
            <p:cNvSpPr/>
            <p:nvPr/>
          </p:nvSpPr>
          <p:spPr>
            <a:xfrm>
              <a:off x="2427950" y="1268725"/>
              <a:ext cx="6650" cy="13775"/>
            </a:xfrm>
            <a:custGeom>
              <a:rect b="b" l="l" r="r" t="t"/>
              <a:pathLst>
                <a:path extrusionOk="0" h="551" w="266">
                  <a:moveTo>
                    <a:pt x="265" y="1"/>
                  </a:moveTo>
                  <a:lnTo>
                    <a:pt x="0" y="267"/>
                  </a:lnTo>
                  <a:lnTo>
                    <a:pt x="0" y="550"/>
                  </a:lnTo>
                  <a:lnTo>
                    <a:pt x="172" y="370"/>
                  </a:lnTo>
                  <a:lnTo>
                    <a:pt x="265" y="272"/>
                  </a:lnTo>
                  <a:lnTo>
                    <a:pt x="26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21"/>
            <p:cNvSpPr/>
            <p:nvPr/>
          </p:nvSpPr>
          <p:spPr>
            <a:xfrm>
              <a:off x="2415250" y="1274700"/>
              <a:ext cx="12725" cy="6700"/>
            </a:xfrm>
            <a:custGeom>
              <a:rect b="b" l="l" r="r" t="t"/>
              <a:pathLst>
                <a:path extrusionOk="0" h="268" w="509">
                  <a:moveTo>
                    <a:pt x="362" y="1"/>
                  </a:moveTo>
                  <a:cubicBezTo>
                    <a:pt x="286" y="1"/>
                    <a:pt x="205" y="22"/>
                    <a:pt x="125" y="68"/>
                  </a:cubicBezTo>
                  <a:cubicBezTo>
                    <a:pt x="0" y="141"/>
                    <a:pt x="10" y="199"/>
                    <a:pt x="76" y="238"/>
                  </a:cubicBezTo>
                  <a:cubicBezTo>
                    <a:pt x="94" y="247"/>
                    <a:pt x="111" y="254"/>
                    <a:pt x="130" y="260"/>
                  </a:cubicBezTo>
                  <a:cubicBezTo>
                    <a:pt x="150" y="265"/>
                    <a:pt x="171" y="267"/>
                    <a:pt x="192" y="267"/>
                  </a:cubicBezTo>
                  <a:cubicBezTo>
                    <a:pt x="209" y="267"/>
                    <a:pt x="226" y="266"/>
                    <a:pt x="244" y="264"/>
                  </a:cubicBezTo>
                  <a:cubicBezTo>
                    <a:pt x="312" y="254"/>
                    <a:pt x="397" y="227"/>
                    <a:pt x="508" y="188"/>
                  </a:cubicBezTo>
                  <a:lnTo>
                    <a:pt x="508" y="28"/>
                  </a:lnTo>
                  <a:cubicBezTo>
                    <a:pt x="462" y="10"/>
                    <a:pt x="413" y="1"/>
                    <a:pt x="362"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21"/>
            <p:cNvSpPr/>
            <p:nvPr/>
          </p:nvSpPr>
          <p:spPr>
            <a:xfrm>
              <a:off x="2415250" y="1274700"/>
              <a:ext cx="12725" cy="6700"/>
            </a:xfrm>
            <a:custGeom>
              <a:rect b="b" l="l" r="r" t="t"/>
              <a:pathLst>
                <a:path extrusionOk="0" h="268" w="509">
                  <a:moveTo>
                    <a:pt x="362" y="1"/>
                  </a:moveTo>
                  <a:cubicBezTo>
                    <a:pt x="286" y="1"/>
                    <a:pt x="205" y="22"/>
                    <a:pt x="125" y="68"/>
                  </a:cubicBezTo>
                  <a:cubicBezTo>
                    <a:pt x="0" y="141"/>
                    <a:pt x="10" y="199"/>
                    <a:pt x="76" y="238"/>
                  </a:cubicBezTo>
                  <a:cubicBezTo>
                    <a:pt x="94" y="247"/>
                    <a:pt x="111" y="254"/>
                    <a:pt x="130" y="260"/>
                  </a:cubicBezTo>
                  <a:cubicBezTo>
                    <a:pt x="150" y="265"/>
                    <a:pt x="171" y="267"/>
                    <a:pt x="192" y="267"/>
                  </a:cubicBezTo>
                  <a:cubicBezTo>
                    <a:pt x="209" y="267"/>
                    <a:pt x="226" y="266"/>
                    <a:pt x="244" y="264"/>
                  </a:cubicBezTo>
                  <a:cubicBezTo>
                    <a:pt x="312" y="254"/>
                    <a:pt x="397" y="227"/>
                    <a:pt x="508" y="188"/>
                  </a:cubicBezTo>
                  <a:lnTo>
                    <a:pt x="508" y="28"/>
                  </a:lnTo>
                  <a:cubicBezTo>
                    <a:pt x="462" y="10"/>
                    <a:pt x="413" y="1"/>
                    <a:pt x="36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21"/>
            <p:cNvSpPr/>
            <p:nvPr/>
          </p:nvSpPr>
          <p:spPr>
            <a:xfrm>
              <a:off x="2401600" y="1270975"/>
              <a:ext cx="57125" cy="33925"/>
            </a:xfrm>
            <a:custGeom>
              <a:rect b="b" l="l" r="r" t="t"/>
              <a:pathLst>
                <a:path extrusionOk="0" h="1357" w="2285">
                  <a:moveTo>
                    <a:pt x="1" y="1"/>
                  </a:moveTo>
                  <a:lnTo>
                    <a:pt x="1" y="236"/>
                  </a:lnTo>
                  <a:lnTo>
                    <a:pt x="82" y="283"/>
                  </a:lnTo>
                  <a:lnTo>
                    <a:pt x="82" y="283"/>
                  </a:lnTo>
                  <a:cubicBezTo>
                    <a:pt x="108" y="232"/>
                    <a:pt x="155" y="180"/>
                    <a:pt x="221" y="129"/>
                  </a:cubicBezTo>
                  <a:lnTo>
                    <a:pt x="1" y="1"/>
                  </a:lnTo>
                  <a:close/>
                  <a:moveTo>
                    <a:pt x="82" y="283"/>
                  </a:moveTo>
                  <a:cubicBezTo>
                    <a:pt x="66" y="316"/>
                    <a:pt x="57" y="349"/>
                    <a:pt x="58" y="381"/>
                  </a:cubicBezTo>
                  <a:lnTo>
                    <a:pt x="58" y="383"/>
                  </a:lnTo>
                  <a:lnTo>
                    <a:pt x="82" y="284"/>
                  </a:lnTo>
                  <a:lnTo>
                    <a:pt x="82" y="283"/>
                  </a:lnTo>
                  <a:close/>
                  <a:moveTo>
                    <a:pt x="58" y="383"/>
                  </a:moveTo>
                  <a:lnTo>
                    <a:pt x="58" y="611"/>
                  </a:lnTo>
                  <a:cubicBezTo>
                    <a:pt x="58" y="698"/>
                    <a:pt x="120" y="781"/>
                    <a:pt x="253" y="859"/>
                  </a:cubicBezTo>
                  <a:cubicBezTo>
                    <a:pt x="390" y="938"/>
                    <a:pt x="525" y="968"/>
                    <a:pt x="657" y="968"/>
                  </a:cubicBezTo>
                  <a:cubicBezTo>
                    <a:pt x="745" y="968"/>
                    <a:pt x="832" y="955"/>
                    <a:pt x="917" y="935"/>
                  </a:cubicBezTo>
                  <a:lnTo>
                    <a:pt x="1050" y="899"/>
                  </a:lnTo>
                  <a:lnTo>
                    <a:pt x="1197" y="753"/>
                  </a:lnTo>
                  <a:cubicBezTo>
                    <a:pt x="1244" y="773"/>
                    <a:pt x="1310" y="789"/>
                    <a:pt x="1385" y="789"/>
                  </a:cubicBezTo>
                  <a:cubicBezTo>
                    <a:pt x="1458" y="789"/>
                    <a:pt x="1539" y="773"/>
                    <a:pt x="1616" y="729"/>
                  </a:cubicBezTo>
                  <a:cubicBezTo>
                    <a:pt x="1714" y="672"/>
                    <a:pt x="1741" y="610"/>
                    <a:pt x="1653" y="559"/>
                  </a:cubicBezTo>
                  <a:cubicBezTo>
                    <a:pt x="1615" y="537"/>
                    <a:pt x="1574" y="528"/>
                    <a:pt x="1529" y="528"/>
                  </a:cubicBezTo>
                  <a:cubicBezTo>
                    <a:pt x="1411" y="528"/>
                    <a:pt x="1268" y="593"/>
                    <a:pt x="1090" y="651"/>
                  </a:cubicBezTo>
                  <a:cubicBezTo>
                    <a:pt x="953" y="696"/>
                    <a:pt x="808" y="732"/>
                    <a:pt x="660" y="732"/>
                  </a:cubicBezTo>
                  <a:cubicBezTo>
                    <a:pt x="526" y="732"/>
                    <a:pt x="390" y="703"/>
                    <a:pt x="253" y="624"/>
                  </a:cubicBezTo>
                  <a:cubicBezTo>
                    <a:pt x="123" y="549"/>
                    <a:pt x="61" y="466"/>
                    <a:pt x="58" y="383"/>
                  </a:cubicBezTo>
                  <a:close/>
                  <a:moveTo>
                    <a:pt x="1052" y="898"/>
                  </a:moveTo>
                  <a:lnTo>
                    <a:pt x="1050" y="899"/>
                  </a:lnTo>
                  <a:lnTo>
                    <a:pt x="915" y="1032"/>
                  </a:lnTo>
                  <a:cubicBezTo>
                    <a:pt x="915" y="1032"/>
                    <a:pt x="916" y="1033"/>
                    <a:pt x="917" y="1033"/>
                  </a:cubicBezTo>
                  <a:lnTo>
                    <a:pt x="917" y="1033"/>
                  </a:lnTo>
                  <a:lnTo>
                    <a:pt x="917" y="1032"/>
                  </a:lnTo>
                  <a:lnTo>
                    <a:pt x="1052" y="898"/>
                  </a:lnTo>
                  <a:close/>
                  <a:moveTo>
                    <a:pt x="2285" y="950"/>
                  </a:moveTo>
                  <a:lnTo>
                    <a:pt x="1984" y="1121"/>
                  </a:lnTo>
                  <a:lnTo>
                    <a:pt x="1765" y="993"/>
                  </a:lnTo>
                  <a:cubicBezTo>
                    <a:pt x="1625" y="1054"/>
                    <a:pt x="1458" y="1099"/>
                    <a:pt x="1280" y="1099"/>
                  </a:cubicBezTo>
                  <a:cubicBezTo>
                    <a:pt x="1211" y="1099"/>
                    <a:pt x="1141" y="1092"/>
                    <a:pt x="1070" y="1078"/>
                  </a:cubicBezTo>
                  <a:cubicBezTo>
                    <a:pt x="1020" y="1067"/>
                    <a:pt x="968" y="1053"/>
                    <a:pt x="917" y="1033"/>
                  </a:cubicBezTo>
                  <a:lnTo>
                    <a:pt x="917" y="1033"/>
                  </a:lnTo>
                  <a:lnTo>
                    <a:pt x="917" y="1266"/>
                  </a:lnTo>
                  <a:cubicBezTo>
                    <a:pt x="1041" y="1314"/>
                    <a:pt x="1164" y="1333"/>
                    <a:pt x="1282" y="1333"/>
                  </a:cubicBezTo>
                  <a:cubicBezTo>
                    <a:pt x="1461" y="1333"/>
                    <a:pt x="1627" y="1289"/>
                    <a:pt x="1769" y="1228"/>
                  </a:cubicBezTo>
                  <a:lnTo>
                    <a:pt x="1987" y="1356"/>
                  </a:lnTo>
                  <a:lnTo>
                    <a:pt x="2285" y="1184"/>
                  </a:lnTo>
                  <a:lnTo>
                    <a:pt x="2285" y="95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21"/>
            <p:cNvSpPr/>
            <p:nvPr/>
          </p:nvSpPr>
          <p:spPr>
            <a:xfrm>
              <a:off x="2402975" y="1278050"/>
              <a:ext cx="55675" cy="26825"/>
            </a:xfrm>
            <a:custGeom>
              <a:rect b="b" l="l" r="r" t="t"/>
              <a:pathLst>
                <a:path extrusionOk="0" h="1073" w="2227">
                  <a:moveTo>
                    <a:pt x="25" y="1"/>
                  </a:moveTo>
                  <a:lnTo>
                    <a:pt x="1" y="100"/>
                  </a:lnTo>
                  <a:lnTo>
                    <a:pt x="1" y="328"/>
                  </a:lnTo>
                  <a:cubicBezTo>
                    <a:pt x="1" y="415"/>
                    <a:pt x="63" y="498"/>
                    <a:pt x="195" y="576"/>
                  </a:cubicBezTo>
                  <a:cubicBezTo>
                    <a:pt x="331" y="655"/>
                    <a:pt x="467" y="684"/>
                    <a:pt x="599" y="684"/>
                  </a:cubicBezTo>
                  <a:cubicBezTo>
                    <a:pt x="687" y="684"/>
                    <a:pt x="774" y="671"/>
                    <a:pt x="859" y="652"/>
                  </a:cubicBezTo>
                  <a:lnTo>
                    <a:pt x="994" y="615"/>
                  </a:lnTo>
                  <a:lnTo>
                    <a:pt x="859" y="749"/>
                  </a:lnTo>
                  <a:lnTo>
                    <a:pt x="859" y="983"/>
                  </a:lnTo>
                  <a:cubicBezTo>
                    <a:pt x="983" y="1031"/>
                    <a:pt x="1107" y="1050"/>
                    <a:pt x="1225" y="1050"/>
                  </a:cubicBezTo>
                  <a:cubicBezTo>
                    <a:pt x="1404" y="1050"/>
                    <a:pt x="1570" y="1006"/>
                    <a:pt x="1710" y="945"/>
                  </a:cubicBezTo>
                  <a:lnTo>
                    <a:pt x="1929" y="1072"/>
                  </a:lnTo>
                  <a:lnTo>
                    <a:pt x="2227" y="901"/>
                  </a:lnTo>
                  <a:lnTo>
                    <a:pt x="2227" y="667"/>
                  </a:lnTo>
                  <a:lnTo>
                    <a:pt x="1929" y="838"/>
                  </a:lnTo>
                  <a:lnTo>
                    <a:pt x="1710" y="710"/>
                  </a:lnTo>
                  <a:cubicBezTo>
                    <a:pt x="1570" y="770"/>
                    <a:pt x="1404" y="816"/>
                    <a:pt x="1226" y="816"/>
                  </a:cubicBezTo>
                  <a:cubicBezTo>
                    <a:pt x="1157" y="816"/>
                    <a:pt x="1086" y="809"/>
                    <a:pt x="1015" y="794"/>
                  </a:cubicBezTo>
                  <a:cubicBezTo>
                    <a:pt x="964" y="783"/>
                    <a:pt x="911" y="770"/>
                    <a:pt x="860" y="749"/>
                  </a:cubicBezTo>
                  <a:lnTo>
                    <a:pt x="1142" y="470"/>
                  </a:lnTo>
                  <a:cubicBezTo>
                    <a:pt x="1188" y="490"/>
                    <a:pt x="1255" y="506"/>
                    <a:pt x="1329" y="506"/>
                  </a:cubicBezTo>
                  <a:cubicBezTo>
                    <a:pt x="1402" y="506"/>
                    <a:pt x="1483" y="490"/>
                    <a:pt x="1561" y="446"/>
                  </a:cubicBezTo>
                  <a:cubicBezTo>
                    <a:pt x="1659" y="389"/>
                    <a:pt x="1686" y="327"/>
                    <a:pt x="1598" y="276"/>
                  </a:cubicBezTo>
                  <a:cubicBezTo>
                    <a:pt x="1559" y="254"/>
                    <a:pt x="1518" y="245"/>
                    <a:pt x="1474" y="245"/>
                  </a:cubicBezTo>
                  <a:cubicBezTo>
                    <a:pt x="1355" y="245"/>
                    <a:pt x="1213" y="310"/>
                    <a:pt x="1035" y="368"/>
                  </a:cubicBezTo>
                  <a:cubicBezTo>
                    <a:pt x="897" y="413"/>
                    <a:pt x="753" y="449"/>
                    <a:pt x="604" y="449"/>
                  </a:cubicBezTo>
                  <a:cubicBezTo>
                    <a:pt x="471" y="449"/>
                    <a:pt x="335" y="420"/>
                    <a:pt x="198" y="341"/>
                  </a:cubicBezTo>
                  <a:cubicBezTo>
                    <a:pt x="68" y="266"/>
                    <a:pt x="6" y="183"/>
                    <a:pt x="3" y="100"/>
                  </a:cubicBezTo>
                  <a:lnTo>
                    <a:pt x="3" y="98"/>
                  </a:lnTo>
                  <a:lnTo>
                    <a:pt x="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21"/>
            <p:cNvSpPr/>
            <p:nvPr/>
          </p:nvSpPr>
          <p:spPr>
            <a:xfrm>
              <a:off x="2401600" y="1270975"/>
              <a:ext cx="5550" cy="7125"/>
            </a:xfrm>
            <a:custGeom>
              <a:rect b="b" l="l" r="r" t="t"/>
              <a:pathLst>
                <a:path extrusionOk="0" h="285" w="222">
                  <a:moveTo>
                    <a:pt x="1" y="1"/>
                  </a:moveTo>
                  <a:lnTo>
                    <a:pt x="1" y="235"/>
                  </a:lnTo>
                  <a:lnTo>
                    <a:pt x="82" y="284"/>
                  </a:lnTo>
                  <a:lnTo>
                    <a:pt x="82" y="285"/>
                  </a:lnTo>
                  <a:cubicBezTo>
                    <a:pt x="108" y="233"/>
                    <a:pt x="156" y="180"/>
                    <a:pt x="222" y="129"/>
                  </a:cubicBez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21"/>
            <p:cNvSpPr/>
            <p:nvPr/>
          </p:nvSpPr>
          <p:spPr>
            <a:xfrm>
              <a:off x="2453200" y="1285900"/>
              <a:ext cx="4300" cy="7800"/>
            </a:xfrm>
            <a:custGeom>
              <a:rect b="b" l="l" r="r" t="t"/>
              <a:pathLst>
                <a:path extrusionOk="0" h="312" w="172">
                  <a:moveTo>
                    <a:pt x="170" y="0"/>
                  </a:moveTo>
                  <a:cubicBezTo>
                    <a:pt x="151" y="166"/>
                    <a:pt x="1" y="226"/>
                    <a:pt x="1" y="226"/>
                  </a:cubicBezTo>
                  <a:lnTo>
                    <a:pt x="150" y="311"/>
                  </a:lnTo>
                  <a:cubicBezTo>
                    <a:pt x="162" y="280"/>
                    <a:pt x="171" y="243"/>
                    <a:pt x="171" y="199"/>
                  </a:cubicBezTo>
                  <a:cubicBezTo>
                    <a:pt x="171" y="192"/>
                    <a:pt x="170" y="63"/>
                    <a:pt x="17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21"/>
            <p:cNvSpPr/>
            <p:nvPr/>
          </p:nvSpPr>
          <p:spPr>
            <a:xfrm>
              <a:off x="2453200" y="1285900"/>
              <a:ext cx="4300" cy="7800"/>
            </a:xfrm>
            <a:custGeom>
              <a:rect b="b" l="l" r="r" t="t"/>
              <a:pathLst>
                <a:path extrusionOk="0" h="312" w="172">
                  <a:moveTo>
                    <a:pt x="170" y="0"/>
                  </a:moveTo>
                  <a:cubicBezTo>
                    <a:pt x="151" y="166"/>
                    <a:pt x="1" y="226"/>
                    <a:pt x="1" y="226"/>
                  </a:cubicBezTo>
                  <a:lnTo>
                    <a:pt x="150" y="311"/>
                  </a:lnTo>
                  <a:cubicBezTo>
                    <a:pt x="162" y="280"/>
                    <a:pt x="171" y="243"/>
                    <a:pt x="171" y="199"/>
                  </a:cubicBezTo>
                  <a:cubicBezTo>
                    <a:pt x="171" y="192"/>
                    <a:pt x="170" y="63"/>
                    <a:pt x="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21"/>
            <p:cNvSpPr/>
            <p:nvPr/>
          </p:nvSpPr>
          <p:spPr>
            <a:xfrm>
              <a:off x="2401600" y="1266675"/>
              <a:ext cx="57125" cy="32325"/>
            </a:xfrm>
            <a:custGeom>
              <a:rect b="b" l="l" r="r" t="t"/>
              <a:pathLst>
                <a:path extrusionOk="0" h="1293" w="2285">
                  <a:moveTo>
                    <a:pt x="300" y="0"/>
                  </a:moveTo>
                  <a:lnTo>
                    <a:pt x="1" y="173"/>
                  </a:lnTo>
                  <a:lnTo>
                    <a:pt x="222" y="300"/>
                  </a:lnTo>
                  <a:cubicBezTo>
                    <a:pt x="114" y="383"/>
                    <a:pt x="57" y="468"/>
                    <a:pt x="58" y="553"/>
                  </a:cubicBezTo>
                  <a:lnTo>
                    <a:pt x="58" y="555"/>
                  </a:lnTo>
                  <a:cubicBezTo>
                    <a:pt x="61" y="639"/>
                    <a:pt x="123" y="721"/>
                    <a:pt x="253" y="796"/>
                  </a:cubicBezTo>
                  <a:cubicBezTo>
                    <a:pt x="389" y="875"/>
                    <a:pt x="525" y="904"/>
                    <a:pt x="658" y="904"/>
                  </a:cubicBezTo>
                  <a:cubicBezTo>
                    <a:pt x="808" y="904"/>
                    <a:pt x="953" y="868"/>
                    <a:pt x="1092" y="823"/>
                  </a:cubicBezTo>
                  <a:cubicBezTo>
                    <a:pt x="1269" y="765"/>
                    <a:pt x="1411" y="700"/>
                    <a:pt x="1530" y="700"/>
                  </a:cubicBezTo>
                  <a:cubicBezTo>
                    <a:pt x="1575" y="700"/>
                    <a:pt x="1616" y="709"/>
                    <a:pt x="1655" y="731"/>
                  </a:cubicBezTo>
                  <a:cubicBezTo>
                    <a:pt x="1743" y="782"/>
                    <a:pt x="1715" y="844"/>
                    <a:pt x="1617" y="901"/>
                  </a:cubicBezTo>
                  <a:cubicBezTo>
                    <a:pt x="1539" y="945"/>
                    <a:pt x="1459" y="961"/>
                    <a:pt x="1385" y="961"/>
                  </a:cubicBezTo>
                  <a:cubicBezTo>
                    <a:pt x="1311" y="961"/>
                    <a:pt x="1244" y="945"/>
                    <a:pt x="1198" y="925"/>
                  </a:cubicBezTo>
                  <a:lnTo>
                    <a:pt x="917" y="1204"/>
                  </a:lnTo>
                  <a:cubicBezTo>
                    <a:pt x="969" y="1223"/>
                    <a:pt x="1021" y="1238"/>
                    <a:pt x="1072" y="1249"/>
                  </a:cubicBezTo>
                  <a:cubicBezTo>
                    <a:pt x="1142" y="1263"/>
                    <a:pt x="1211" y="1270"/>
                    <a:pt x="1279" y="1270"/>
                  </a:cubicBezTo>
                  <a:cubicBezTo>
                    <a:pt x="1300" y="1270"/>
                    <a:pt x="1321" y="1269"/>
                    <a:pt x="1342" y="1268"/>
                  </a:cubicBezTo>
                  <a:cubicBezTo>
                    <a:pt x="1498" y="1259"/>
                    <a:pt x="1643" y="1218"/>
                    <a:pt x="1766" y="1165"/>
                  </a:cubicBezTo>
                  <a:lnTo>
                    <a:pt x="1987" y="1293"/>
                  </a:lnTo>
                  <a:lnTo>
                    <a:pt x="2285" y="1122"/>
                  </a:lnTo>
                  <a:lnTo>
                    <a:pt x="2235" y="1093"/>
                  </a:lnTo>
                  <a:lnTo>
                    <a:pt x="2065" y="995"/>
                  </a:lnTo>
                  <a:cubicBezTo>
                    <a:pt x="2065" y="995"/>
                    <a:pt x="2235" y="925"/>
                    <a:pt x="2235" y="734"/>
                  </a:cubicBezTo>
                  <a:cubicBezTo>
                    <a:pt x="2235" y="726"/>
                    <a:pt x="2234" y="719"/>
                    <a:pt x="2234" y="711"/>
                  </a:cubicBezTo>
                  <a:cubicBezTo>
                    <a:pt x="2226" y="630"/>
                    <a:pt x="2167" y="551"/>
                    <a:pt x="2044" y="480"/>
                  </a:cubicBezTo>
                  <a:lnTo>
                    <a:pt x="2044" y="478"/>
                  </a:lnTo>
                  <a:cubicBezTo>
                    <a:pt x="1913" y="404"/>
                    <a:pt x="1780" y="375"/>
                    <a:pt x="1648" y="375"/>
                  </a:cubicBezTo>
                  <a:cubicBezTo>
                    <a:pt x="1636" y="375"/>
                    <a:pt x="1625" y="377"/>
                    <a:pt x="1615" y="377"/>
                  </a:cubicBezTo>
                  <a:lnTo>
                    <a:pt x="1611" y="377"/>
                  </a:lnTo>
                  <a:cubicBezTo>
                    <a:pt x="1599" y="378"/>
                    <a:pt x="1588" y="378"/>
                    <a:pt x="1575" y="379"/>
                  </a:cubicBezTo>
                  <a:cubicBezTo>
                    <a:pt x="1565" y="380"/>
                    <a:pt x="1555" y="380"/>
                    <a:pt x="1544" y="381"/>
                  </a:cubicBezTo>
                  <a:cubicBezTo>
                    <a:pt x="1541" y="383"/>
                    <a:pt x="1536" y="383"/>
                    <a:pt x="1532" y="383"/>
                  </a:cubicBezTo>
                  <a:cubicBezTo>
                    <a:pt x="1524" y="384"/>
                    <a:pt x="1516" y="384"/>
                    <a:pt x="1508" y="385"/>
                  </a:cubicBezTo>
                  <a:cubicBezTo>
                    <a:pt x="1443" y="395"/>
                    <a:pt x="1378" y="409"/>
                    <a:pt x="1316" y="426"/>
                  </a:cubicBezTo>
                  <a:cubicBezTo>
                    <a:pt x="1286" y="433"/>
                    <a:pt x="1255" y="442"/>
                    <a:pt x="1226" y="452"/>
                  </a:cubicBezTo>
                  <a:cubicBezTo>
                    <a:pt x="1183" y="466"/>
                    <a:pt x="1141" y="479"/>
                    <a:pt x="1103" y="493"/>
                  </a:cubicBezTo>
                  <a:cubicBezTo>
                    <a:pt x="1085" y="499"/>
                    <a:pt x="1070" y="504"/>
                    <a:pt x="1054" y="509"/>
                  </a:cubicBezTo>
                  <a:cubicBezTo>
                    <a:pt x="943" y="548"/>
                    <a:pt x="858" y="575"/>
                    <a:pt x="791" y="585"/>
                  </a:cubicBezTo>
                  <a:cubicBezTo>
                    <a:pt x="773" y="587"/>
                    <a:pt x="756" y="589"/>
                    <a:pt x="740" y="589"/>
                  </a:cubicBezTo>
                  <a:cubicBezTo>
                    <a:pt x="718" y="589"/>
                    <a:pt x="697" y="586"/>
                    <a:pt x="677" y="581"/>
                  </a:cubicBezTo>
                  <a:cubicBezTo>
                    <a:pt x="660" y="575"/>
                    <a:pt x="641" y="567"/>
                    <a:pt x="625" y="559"/>
                  </a:cubicBezTo>
                  <a:cubicBezTo>
                    <a:pt x="558" y="520"/>
                    <a:pt x="548" y="462"/>
                    <a:pt x="672" y="389"/>
                  </a:cubicBezTo>
                  <a:cubicBezTo>
                    <a:pt x="752" y="343"/>
                    <a:pt x="833" y="322"/>
                    <a:pt x="910" y="322"/>
                  </a:cubicBezTo>
                  <a:cubicBezTo>
                    <a:pt x="960" y="322"/>
                    <a:pt x="1009" y="331"/>
                    <a:pt x="1054" y="349"/>
                  </a:cubicBezTo>
                  <a:lnTo>
                    <a:pt x="1319" y="83"/>
                  </a:lnTo>
                  <a:cubicBezTo>
                    <a:pt x="1210" y="48"/>
                    <a:pt x="1098" y="30"/>
                    <a:pt x="984" y="30"/>
                  </a:cubicBezTo>
                  <a:cubicBezTo>
                    <a:pt x="831" y="30"/>
                    <a:pt x="676" y="62"/>
                    <a:pt x="521" y="126"/>
                  </a:cubicBezTo>
                  <a:lnTo>
                    <a:pt x="300"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21"/>
            <p:cNvSpPr/>
            <p:nvPr/>
          </p:nvSpPr>
          <p:spPr>
            <a:xfrm>
              <a:off x="2401600" y="1266675"/>
              <a:ext cx="57125" cy="32325"/>
            </a:xfrm>
            <a:custGeom>
              <a:rect b="b" l="l" r="r" t="t"/>
              <a:pathLst>
                <a:path extrusionOk="0" h="1293" w="2285">
                  <a:moveTo>
                    <a:pt x="300" y="0"/>
                  </a:moveTo>
                  <a:lnTo>
                    <a:pt x="1" y="173"/>
                  </a:lnTo>
                  <a:lnTo>
                    <a:pt x="222" y="300"/>
                  </a:lnTo>
                  <a:cubicBezTo>
                    <a:pt x="114" y="383"/>
                    <a:pt x="57" y="468"/>
                    <a:pt x="58" y="553"/>
                  </a:cubicBezTo>
                  <a:lnTo>
                    <a:pt x="58" y="555"/>
                  </a:lnTo>
                  <a:cubicBezTo>
                    <a:pt x="61" y="639"/>
                    <a:pt x="123" y="721"/>
                    <a:pt x="253" y="796"/>
                  </a:cubicBezTo>
                  <a:cubicBezTo>
                    <a:pt x="389" y="875"/>
                    <a:pt x="525" y="904"/>
                    <a:pt x="658" y="904"/>
                  </a:cubicBezTo>
                  <a:cubicBezTo>
                    <a:pt x="808" y="904"/>
                    <a:pt x="953" y="868"/>
                    <a:pt x="1092" y="823"/>
                  </a:cubicBezTo>
                  <a:cubicBezTo>
                    <a:pt x="1269" y="765"/>
                    <a:pt x="1411" y="700"/>
                    <a:pt x="1530" y="700"/>
                  </a:cubicBezTo>
                  <a:cubicBezTo>
                    <a:pt x="1575" y="700"/>
                    <a:pt x="1616" y="709"/>
                    <a:pt x="1655" y="731"/>
                  </a:cubicBezTo>
                  <a:cubicBezTo>
                    <a:pt x="1743" y="782"/>
                    <a:pt x="1715" y="844"/>
                    <a:pt x="1617" y="901"/>
                  </a:cubicBezTo>
                  <a:cubicBezTo>
                    <a:pt x="1539" y="945"/>
                    <a:pt x="1459" y="961"/>
                    <a:pt x="1385" y="961"/>
                  </a:cubicBezTo>
                  <a:cubicBezTo>
                    <a:pt x="1311" y="961"/>
                    <a:pt x="1244" y="945"/>
                    <a:pt x="1198" y="925"/>
                  </a:cubicBezTo>
                  <a:lnTo>
                    <a:pt x="917" y="1204"/>
                  </a:lnTo>
                  <a:cubicBezTo>
                    <a:pt x="969" y="1223"/>
                    <a:pt x="1021" y="1238"/>
                    <a:pt x="1072" y="1249"/>
                  </a:cubicBezTo>
                  <a:cubicBezTo>
                    <a:pt x="1142" y="1263"/>
                    <a:pt x="1211" y="1270"/>
                    <a:pt x="1279" y="1270"/>
                  </a:cubicBezTo>
                  <a:cubicBezTo>
                    <a:pt x="1300" y="1270"/>
                    <a:pt x="1321" y="1269"/>
                    <a:pt x="1342" y="1268"/>
                  </a:cubicBezTo>
                  <a:cubicBezTo>
                    <a:pt x="1498" y="1259"/>
                    <a:pt x="1643" y="1218"/>
                    <a:pt x="1766" y="1165"/>
                  </a:cubicBezTo>
                  <a:lnTo>
                    <a:pt x="1987" y="1293"/>
                  </a:lnTo>
                  <a:lnTo>
                    <a:pt x="2285" y="1122"/>
                  </a:lnTo>
                  <a:lnTo>
                    <a:pt x="2235" y="1093"/>
                  </a:lnTo>
                  <a:lnTo>
                    <a:pt x="2065" y="995"/>
                  </a:lnTo>
                  <a:cubicBezTo>
                    <a:pt x="2065" y="995"/>
                    <a:pt x="2235" y="925"/>
                    <a:pt x="2235" y="734"/>
                  </a:cubicBezTo>
                  <a:cubicBezTo>
                    <a:pt x="2235" y="726"/>
                    <a:pt x="2234" y="719"/>
                    <a:pt x="2234" y="711"/>
                  </a:cubicBezTo>
                  <a:cubicBezTo>
                    <a:pt x="2226" y="630"/>
                    <a:pt x="2167" y="551"/>
                    <a:pt x="2044" y="480"/>
                  </a:cubicBezTo>
                  <a:lnTo>
                    <a:pt x="2044" y="478"/>
                  </a:lnTo>
                  <a:cubicBezTo>
                    <a:pt x="1913" y="404"/>
                    <a:pt x="1780" y="375"/>
                    <a:pt x="1648" y="375"/>
                  </a:cubicBezTo>
                  <a:cubicBezTo>
                    <a:pt x="1636" y="375"/>
                    <a:pt x="1625" y="377"/>
                    <a:pt x="1615" y="377"/>
                  </a:cubicBezTo>
                  <a:lnTo>
                    <a:pt x="1611" y="377"/>
                  </a:lnTo>
                  <a:cubicBezTo>
                    <a:pt x="1599" y="378"/>
                    <a:pt x="1588" y="378"/>
                    <a:pt x="1575" y="379"/>
                  </a:cubicBezTo>
                  <a:cubicBezTo>
                    <a:pt x="1565" y="380"/>
                    <a:pt x="1555" y="380"/>
                    <a:pt x="1544" y="381"/>
                  </a:cubicBezTo>
                  <a:cubicBezTo>
                    <a:pt x="1541" y="383"/>
                    <a:pt x="1536" y="383"/>
                    <a:pt x="1532" y="383"/>
                  </a:cubicBezTo>
                  <a:cubicBezTo>
                    <a:pt x="1524" y="384"/>
                    <a:pt x="1516" y="384"/>
                    <a:pt x="1508" y="385"/>
                  </a:cubicBezTo>
                  <a:cubicBezTo>
                    <a:pt x="1443" y="395"/>
                    <a:pt x="1378" y="409"/>
                    <a:pt x="1316" y="426"/>
                  </a:cubicBezTo>
                  <a:cubicBezTo>
                    <a:pt x="1286" y="433"/>
                    <a:pt x="1255" y="442"/>
                    <a:pt x="1226" y="452"/>
                  </a:cubicBezTo>
                  <a:cubicBezTo>
                    <a:pt x="1183" y="466"/>
                    <a:pt x="1141" y="479"/>
                    <a:pt x="1103" y="493"/>
                  </a:cubicBezTo>
                  <a:cubicBezTo>
                    <a:pt x="1085" y="499"/>
                    <a:pt x="1070" y="504"/>
                    <a:pt x="1054" y="509"/>
                  </a:cubicBezTo>
                  <a:cubicBezTo>
                    <a:pt x="943" y="548"/>
                    <a:pt x="858" y="575"/>
                    <a:pt x="791" y="585"/>
                  </a:cubicBezTo>
                  <a:cubicBezTo>
                    <a:pt x="773" y="587"/>
                    <a:pt x="756" y="589"/>
                    <a:pt x="740" y="589"/>
                  </a:cubicBezTo>
                  <a:cubicBezTo>
                    <a:pt x="718" y="589"/>
                    <a:pt x="697" y="586"/>
                    <a:pt x="677" y="581"/>
                  </a:cubicBezTo>
                  <a:cubicBezTo>
                    <a:pt x="660" y="575"/>
                    <a:pt x="641" y="567"/>
                    <a:pt x="625" y="559"/>
                  </a:cubicBezTo>
                  <a:cubicBezTo>
                    <a:pt x="558" y="520"/>
                    <a:pt x="548" y="462"/>
                    <a:pt x="672" y="389"/>
                  </a:cubicBezTo>
                  <a:cubicBezTo>
                    <a:pt x="752" y="343"/>
                    <a:pt x="833" y="322"/>
                    <a:pt x="910" y="322"/>
                  </a:cubicBezTo>
                  <a:cubicBezTo>
                    <a:pt x="960" y="322"/>
                    <a:pt x="1009" y="331"/>
                    <a:pt x="1054" y="349"/>
                  </a:cubicBezTo>
                  <a:lnTo>
                    <a:pt x="1319" y="83"/>
                  </a:lnTo>
                  <a:cubicBezTo>
                    <a:pt x="1210" y="48"/>
                    <a:pt x="1098" y="30"/>
                    <a:pt x="984" y="30"/>
                  </a:cubicBezTo>
                  <a:cubicBezTo>
                    <a:pt x="831" y="30"/>
                    <a:pt x="676" y="62"/>
                    <a:pt x="521" y="126"/>
                  </a:cubicBezTo>
                  <a:lnTo>
                    <a:pt x="3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21"/>
            <p:cNvSpPr/>
            <p:nvPr/>
          </p:nvSpPr>
          <p:spPr>
            <a:xfrm>
              <a:off x="2445800" y="1295775"/>
              <a:ext cx="5500" cy="9125"/>
            </a:xfrm>
            <a:custGeom>
              <a:rect b="b" l="l" r="r" t="t"/>
              <a:pathLst>
                <a:path extrusionOk="0" h="365" w="220">
                  <a:moveTo>
                    <a:pt x="1" y="1"/>
                  </a:moveTo>
                  <a:lnTo>
                    <a:pt x="1" y="236"/>
                  </a:lnTo>
                  <a:lnTo>
                    <a:pt x="219" y="364"/>
                  </a:lnTo>
                  <a:lnTo>
                    <a:pt x="219" y="129"/>
                  </a:lnTo>
                  <a:lnTo>
                    <a:pt x="1"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21"/>
            <p:cNvSpPr/>
            <p:nvPr/>
          </p:nvSpPr>
          <p:spPr>
            <a:xfrm>
              <a:off x="2445800" y="1295775"/>
              <a:ext cx="5500" cy="9125"/>
            </a:xfrm>
            <a:custGeom>
              <a:rect b="b" l="l" r="r" t="t"/>
              <a:pathLst>
                <a:path extrusionOk="0" h="365" w="220">
                  <a:moveTo>
                    <a:pt x="1" y="1"/>
                  </a:moveTo>
                  <a:lnTo>
                    <a:pt x="1" y="236"/>
                  </a:lnTo>
                  <a:lnTo>
                    <a:pt x="219" y="364"/>
                  </a:lnTo>
                  <a:lnTo>
                    <a:pt x="219" y="129"/>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21"/>
            <p:cNvSpPr/>
            <p:nvPr/>
          </p:nvSpPr>
          <p:spPr>
            <a:xfrm>
              <a:off x="2401600" y="1266675"/>
              <a:ext cx="13050" cy="4325"/>
            </a:xfrm>
            <a:custGeom>
              <a:rect b="b" l="l" r="r" t="t"/>
              <a:pathLst>
                <a:path extrusionOk="0" h="173" w="522">
                  <a:moveTo>
                    <a:pt x="300" y="0"/>
                  </a:moveTo>
                  <a:lnTo>
                    <a:pt x="1" y="173"/>
                  </a:lnTo>
                  <a:lnTo>
                    <a:pt x="302" y="36"/>
                  </a:lnTo>
                  <a:lnTo>
                    <a:pt x="521" y="126"/>
                  </a:lnTo>
                  <a:lnTo>
                    <a:pt x="300"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21"/>
            <p:cNvSpPr/>
            <p:nvPr/>
          </p:nvSpPr>
          <p:spPr>
            <a:xfrm>
              <a:off x="2418400" y="1268725"/>
              <a:ext cx="16200" cy="7700"/>
            </a:xfrm>
            <a:custGeom>
              <a:rect b="b" l="l" r="r" t="t"/>
              <a:pathLst>
                <a:path extrusionOk="0" h="308" w="648">
                  <a:moveTo>
                    <a:pt x="647" y="1"/>
                  </a:moveTo>
                  <a:lnTo>
                    <a:pt x="382" y="239"/>
                  </a:lnTo>
                  <a:cubicBezTo>
                    <a:pt x="382" y="239"/>
                    <a:pt x="325" y="218"/>
                    <a:pt x="246" y="218"/>
                  </a:cubicBezTo>
                  <a:cubicBezTo>
                    <a:pt x="173" y="218"/>
                    <a:pt x="82" y="236"/>
                    <a:pt x="0" y="307"/>
                  </a:cubicBezTo>
                  <a:cubicBezTo>
                    <a:pt x="80" y="262"/>
                    <a:pt x="161" y="240"/>
                    <a:pt x="238" y="240"/>
                  </a:cubicBezTo>
                  <a:cubicBezTo>
                    <a:pt x="288" y="240"/>
                    <a:pt x="337" y="250"/>
                    <a:pt x="382" y="267"/>
                  </a:cubicBezTo>
                  <a:lnTo>
                    <a:pt x="64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21"/>
            <p:cNvSpPr/>
            <p:nvPr/>
          </p:nvSpPr>
          <p:spPr>
            <a:xfrm>
              <a:off x="2424500" y="1289750"/>
              <a:ext cx="10675" cy="8700"/>
            </a:xfrm>
            <a:custGeom>
              <a:rect b="b" l="l" r="r" t="t"/>
              <a:pathLst>
                <a:path extrusionOk="0" h="348" w="427">
                  <a:moveTo>
                    <a:pt x="282" y="0"/>
                  </a:moveTo>
                  <a:lnTo>
                    <a:pt x="1" y="281"/>
                  </a:lnTo>
                  <a:cubicBezTo>
                    <a:pt x="53" y="301"/>
                    <a:pt x="105" y="316"/>
                    <a:pt x="156" y="327"/>
                  </a:cubicBezTo>
                  <a:cubicBezTo>
                    <a:pt x="226" y="341"/>
                    <a:pt x="295" y="347"/>
                    <a:pt x="362" y="347"/>
                  </a:cubicBezTo>
                  <a:cubicBezTo>
                    <a:pt x="384" y="347"/>
                    <a:pt x="405" y="346"/>
                    <a:pt x="426" y="345"/>
                  </a:cubicBezTo>
                  <a:lnTo>
                    <a:pt x="426" y="345"/>
                  </a:lnTo>
                  <a:cubicBezTo>
                    <a:pt x="426" y="345"/>
                    <a:pt x="423" y="345"/>
                    <a:pt x="418" y="345"/>
                  </a:cubicBezTo>
                  <a:cubicBezTo>
                    <a:pt x="379" y="345"/>
                    <a:pt x="195" y="341"/>
                    <a:pt x="44" y="270"/>
                  </a:cubicBezTo>
                  <a:lnTo>
                    <a:pt x="282"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21"/>
            <p:cNvSpPr/>
            <p:nvPr/>
          </p:nvSpPr>
          <p:spPr>
            <a:xfrm>
              <a:off x="2445800" y="1294700"/>
              <a:ext cx="12925" cy="4300"/>
            </a:xfrm>
            <a:custGeom>
              <a:rect b="b" l="l" r="r" t="t"/>
              <a:pathLst>
                <a:path extrusionOk="0" h="172" w="517">
                  <a:moveTo>
                    <a:pt x="517" y="1"/>
                  </a:moveTo>
                  <a:lnTo>
                    <a:pt x="219" y="144"/>
                  </a:lnTo>
                  <a:lnTo>
                    <a:pt x="1" y="44"/>
                  </a:lnTo>
                  <a:lnTo>
                    <a:pt x="219" y="172"/>
                  </a:lnTo>
                  <a:lnTo>
                    <a:pt x="51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21"/>
            <p:cNvSpPr/>
            <p:nvPr/>
          </p:nvSpPr>
          <p:spPr>
            <a:xfrm>
              <a:off x="2359725" y="1245850"/>
              <a:ext cx="70475" cy="39350"/>
            </a:xfrm>
            <a:custGeom>
              <a:rect b="b" l="l" r="r" t="t"/>
              <a:pathLst>
                <a:path extrusionOk="0" h="1574" w="2819">
                  <a:moveTo>
                    <a:pt x="2819" y="0"/>
                  </a:moveTo>
                  <a:cubicBezTo>
                    <a:pt x="2053" y="0"/>
                    <a:pt x="1335" y="172"/>
                    <a:pt x="798" y="482"/>
                  </a:cubicBezTo>
                  <a:cubicBezTo>
                    <a:pt x="284" y="779"/>
                    <a:pt x="2" y="1164"/>
                    <a:pt x="0" y="1569"/>
                  </a:cubicBezTo>
                  <a:lnTo>
                    <a:pt x="0" y="1569"/>
                  </a:lnTo>
                  <a:cubicBezTo>
                    <a:pt x="3" y="1517"/>
                    <a:pt x="66" y="980"/>
                    <a:pt x="821" y="521"/>
                  </a:cubicBezTo>
                  <a:cubicBezTo>
                    <a:pt x="1602" y="49"/>
                    <a:pt x="2819" y="0"/>
                    <a:pt x="2819" y="0"/>
                  </a:cubicBezTo>
                  <a:close/>
                  <a:moveTo>
                    <a:pt x="0" y="1569"/>
                  </a:moveTo>
                  <a:cubicBezTo>
                    <a:pt x="0" y="1572"/>
                    <a:pt x="0" y="1574"/>
                    <a:pt x="0" y="1574"/>
                  </a:cubicBezTo>
                  <a:cubicBezTo>
                    <a:pt x="0" y="1572"/>
                    <a:pt x="0" y="1571"/>
                    <a:pt x="0" y="1569"/>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21"/>
            <p:cNvSpPr/>
            <p:nvPr/>
          </p:nvSpPr>
          <p:spPr>
            <a:xfrm>
              <a:off x="2424500" y="1280475"/>
              <a:ext cx="82000" cy="47300"/>
            </a:xfrm>
            <a:custGeom>
              <a:rect b="b" l="l" r="r" t="t"/>
              <a:pathLst>
                <a:path extrusionOk="0" h="1892" w="3280">
                  <a:moveTo>
                    <a:pt x="3157" y="1"/>
                  </a:moveTo>
                  <a:lnTo>
                    <a:pt x="3157" y="1"/>
                  </a:lnTo>
                  <a:cubicBezTo>
                    <a:pt x="3157" y="1"/>
                    <a:pt x="3280" y="808"/>
                    <a:pt x="2262" y="1361"/>
                  </a:cubicBezTo>
                  <a:cubicBezTo>
                    <a:pt x="1342" y="1862"/>
                    <a:pt x="241" y="1886"/>
                    <a:pt x="35" y="1886"/>
                  </a:cubicBezTo>
                  <a:cubicBezTo>
                    <a:pt x="13" y="1886"/>
                    <a:pt x="1" y="1886"/>
                    <a:pt x="1" y="1886"/>
                  </a:cubicBezTo>
                  <a:lnTo>
                    <a:pt x="1" y="1886"/>
                  </a:lnTo>
                  <a:cubicBezTo>
                    <a:pt x="77" y="1889"/>
                    <a:pt x="153" y="1891"/>
                    <a:pt x="229" y="1891"/>
                  </a:cubicBezTo>
                  <a:cubicBezTo>
                    <a:pt x="983" y="1891"/>
                    <a:pt x="1738" y="1724"/>
                    <a:pt x="2311" y="1392"/>
                  </a:cubicBezTo>
                  <a:cubicBezTo>
                    <a:pt x="2970" y="1012"/>
                    <a:pt x="3252" y="497"/>
                    <a:pt x="315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21"/>
            <p:cNvSpPr/>
            <p:nvPr/>
          </p:nvSpPr>
          <p:spPr>
            <a:xfrm>
              <a:off x="2363600" y="1232650"/>
              <a:ext cx="147375" cy="85150"/>
            </a:xfrm>
            <a:custGeom>
              <a:rect b="b" l="l" r="r" t="t"/>
              <a:pathLst>
                <a:path extrusionOk="0" h="3406" w="5895">
                  <a:moveTo>
                    <a:pt x="2947" y="0"/>
                  </a:moveTo>
                  <a:cubicBezTo>
                    <a:pt x="2193" y="0"/>
                    <a:pt x="1439" y="167"/>
                    <a:pt x="863" y="499"/>
                  </a:cubicBezTo>
                  <a:cubicBezTo>
                    <a:pt x="534" y="688"/>
                    <a:pt x="301" y="912"/>
                    <a:pt x="158" y="1151"/>
                  </a:cubicBezTo>
                  <a:lnTo>
                    <a:pt x="0" y="1151"/>
                  </a:lnTo>
                  <a:lnTo>
                    <a:pt x="0" y="1754"/>
                  </a:lnTo>
                  <a:lnTo>
                    <a:pt x="2" y="1754"/>
                  </a:lnTo>
                  <a:cubicBezTo>
                    <a:pt x="23" y="2172"/>
                    <a:pt x="310" y="2587"/>
                    <a:pt x="863" y="2907"/>
                  </a:cubicBezTo>
                  <a:cubicBezTo>
                    <a:pt x="1439" y="3239"/>
                    <a:pt x="2193" y="3406"/>
                    <a:pt x="2947" y="3406"/>
                  </a:cubicBezTo>
                  <a:cubicBezTo>
                    <a:pt x="3701" y="3406"/>
                    <a:pt x="4456" y="3239"/>
                    <a:pt x="5031" y="2907"/>
                  </a:cubicBezTo>
                  <a:cubicBezTo>
                    <a:pt x="5585" y="2587"/>
                    <a:pt x="5875" y="2173"/>
                    <a:pt x="5894" y="1754"/>
                  </a:cubicBezTo>
                  <a:lnTo>
                    <a:pt x="5894" y="1151"/>
                  </a:lnTo>
                  <a:lnTo>
                    <a:pt x="5737" y="1151"/>
                  </a:lnTo>
                  <a:cubicBezTo>
                    <a:pt x="5596" y="913"/>
                    <a:pt x="5361" y="688"/>
                    <a:pt x="5031" y="499"/>
                  </a:cubicBezTo>
                  <a:cubicBezTo>
                    <a:pt x="4456" y="167"/>
                    <a:pt x="3701" y="0"/>
                    <a:pt x="294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21"/>
            <p:cNvSpPr/>
            <p:nvPr/>
          </p:nvSpPr>
          <p:spPr>
            <a:xfrm>
              <a:off x="2363600" y="1232650"/>
              <a:ext cx="147375" cy="85150"/>
            </a:xfrm>
            <a:custGeom>
              <a:rect b="b" l="l" r="r" t="t"/>
              <a:pathLst>
                <a:path extrusionOk="0" h="3406" w="5895">
                  <a:moveTo>
                    <a:pt x="2947" y="0"/>
                  </a:moveTo>
                  <a:cubicBezTo>
                    <a:pt x="2193" y="0"/>
                    <a:pt x="1439" y="167"/>
                    <a:pt x="863" y="499"/>
                  </a:cubicBezTo>
                  <a:cubicBezTo>
                    <a:pt x="534" y="688"/>
                    <a:pt x="301" y="912"/>
                    <a:pt x="158" y="1151"/>
                  </a:cubicBezTo>
                  <a:lnTo>
                    <a:pt x="0" y="1151"/>
                  </a:lnTo>
                  <a:lnTo>
                    <a:pt x="0" y="1754"/>
                  </a:lnTo>
                  <a:lnTo>
                    <a:pt x="2" y="1754"/>
                  </a:lnTo>
                  <a:cubicBezTo>
                    <a:pt x="23" y="2172"/>
                    <a:pt x="310" y="2587"/>
                    <a:pt x="863" y="2907"/>
                  </a:cubicBezTo>
                  <a:cubicBezTo>
                    <a:pt x="1439" y="3239"/>
                    <a:pt x="2193" y="3406"/>
                    <a:pt x="2947" y="3406"/>
                  </a:cubicBezTo>
                  <a:cubicBezTo>
                    <a:pt x="3701" y="3406"/>
                    <a:pt x="4456" y="3239"/>
                    <a:pt x="5031" y="2907"/>
                  </a:cubicBezTo>
                  <a:cubicBezTo>
                    <a:pt x="5585" y="2587"/>
                    <a:pt x="5875" y="2173"/>
                    <a:pt x="5894" y="1754"/>
                  </a:cubicBezTo>
                  <a:lnTo>
                    <a:pt x="5894" y="1151"/>
                  </a:lnTo>
                  <a:lnTo>
                    <a:pt x="5737" y="1151"/>
                  </a:lnTo>
                  <a:cubicBezTo>
                    <a:pt x="5596" y="913"/>
                    <a:pt x="5361" y="688"/>
                    <a:pt x="5031" y="499"/>
                  </a:cubicBezTo>
                  <a:cubicBezTo>
                    <a:pt x="4456" y="167"/>
                    <a:pt x="3701" y="0"/>
                    <a:pt x="2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21"/>
            <p:cNvSpPr/>
            <p:nvPr/>
          </p:nvSpPr>
          <p:spPr>
            <a:xfrm>
              <a:off x="2363625" y="1232650"/>
              <a:ext cx="73700" cy="85150"/>
            </a:xfrm>
            <a:custGeom>
              <a:rect b="b" l="l" r="r" t="t"/>
              <a:pathLst>
                <a:path extrusionOk="0" h="3406" w="2948">
                  <a:moveTo>
                    <a:pt x="2948" y="0"/>
                  </a:moveTo>
                  <a:cubicBezTo>
                    <a:pt x="2193" y="0"/>
                    <a:pt x="1439" y="167"/>
                    <a:pt x="863" y="499"/>
                  </a:cubicBezTo>
                  <a:cubicBezTo>
                    <a:pt x="534" y="688"/>
                    <a:pt x="301" y="912"/>
                    <a:pt x="159" y="1151"/>
                  </a:cubicBezTo>
                  <a:lnTo>
                    <a:pt x="0" y="1151"/>
                  </a:lnTo>
                  <a:lnTo>
                    <a:pt x="0" y="1754"/>
                  </a:lnTo>
                  <a:lnTo>
                    <a:pt x="2" y="1754"/>
                  </a:lnTo>
                  <a:cubicBezTo>
                    <a:pt x="23" y="2172"/>
                    <a:pt x="311" y="2587"/>
                    <a:pt x="863" y="2907"/>
                  </a:cubicBezTo>
                  <a:cubicBezTo>
                    <a:pt x="1438" y="3240"/>
                    <a:pt x="2194" y="3406"/>
                    <a:pt x="2948" y="3406"/>
                  </a:cubicBezTo>
                  <a:lnTo>
                    <a:pt x="29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21"/>
            <p:cNvSpPr/>
            <p:nvPr/>
          </p:nvSpPr>
          <p:spPr>
            <a:xfrm>
              <a:off x="2363600" y="1239575"/>
              <a:ext cx="33475" cy="71300"/>
            </a:xfrm>
            <a:custGeom>
              <a:rect b="b" l="l" r="r" t="t"/>
              <a:pathLst>
                <a:path extrusionOk="0" h="2852" w="1339">
                  <a:moveTo>
                    <a:pt x="1338" y="0"/>
                  </a:moveTo>
                  <a:cubicBezTo>
                    <a:pt x="1170" y="63"/>
                    <a:pt x="1012" y="136"/>
                    <a:pt x="863" y="222"/>
                  </a:cubicBezTo>
                  <a:cubicBezTo>
                    <a:pt x="534" y="411"/>
                    <a:pt x="301" y="635"/>
                    <a:pt x="158" y="874"/>
                  </a:cubicBezTo>
                  <a:lnTo>
                    <a:pt x="0" y="874"/>
                  </a:lnTo>
                  <a:lnTo>
                    <a:pt x="0" y="1477"/>
                  </a:lnTo>
                  <a:lnTo>
                    <a:pt x="2" y="1477"/>
                  </a:lnTo>
                  <a:cubicBezTo>
                    <a:pt x="23" y="1895"/>
                    <a:pt x="311" y="2310"/>
                    <a:pt x="863" y="2630"/>
                  </a:cubicBezTo>
                  <a:cubicBezTo>
                    <a:pt x="1010" y="2716"/>
                    <a:pt x="1170" y="2789"/>
                    <a:pt x="1338" y="2852"/>
                  </a:cubicBezTo>
                  <a:lnTo>
                    <a:pt x="1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21"/>
            <p:cNvSpPr/>
            <p:nvPr/>
          </p:nvSpPr>
          <p:spPr>
            <a:xfrm>
              <a:off x="2477550" y="1239575"/>
              <a:ext cx="33475" cy="71300"/>
            </a:xfrm>
            <a:custGeom>
              <a:rect b="b" l="l" r="r" t="t"/>
              <a:pathLst>
                <a:path extrusionOk="0" h="2852" w="1339">
                  <a:moveTo>
                    <a:pt x="0" y="0"/>
                  </a:moveTo>
                  <a:lnTo>
                    <a:pt x="0" y="2852"/>
                  </a:lnTo>
                  <a:cubicBezTo>
                    <a:pt x="168" y="2789"/>
                    <a:pt x="328" y="2716"/>
                    <a:pt x="475" y="2630"/>
                  </a:cubicBezTo>
                  <a:cubicBezTo>
                    <a:pt x="1029" y="2310"/>
                    <a:pt x="1318" y="1895"/>
                    <a:pt x="1339" y="1477"/>
                  </a:cubicBezTo>
                  <a:lnTo>
                    <a:pt x="1339" y="874"/>
                  </a:lnTo>
                  <a:lnTo>
                    <a:pt x="1180" y="874"/>
                  </a:lnTo>
                  <a:cubicBezTo>
                    <a:pt x="1038" y="635"/>
                    <a:pt x="804" y="411"/>
                    <a:pt x="475" y="222"/>
                  </a:cubicBezTo>
                  <a:cubicBezTo>
                    <a:pt x="327" y="136"/>
                    <a:pt x="168" y="63"/>
                    <a:pt x="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21"/>
            <p:cNvSpPr/>
            <p:nvPr/>
          </p:nvSpPr>
          <p:spPr>
            <a:xfrm>
              <a:off x="2356425" y="1218875"/>
              <a:ext cx="161800" cy="85125"/>
            </a:xfrm>
            <a:custGeom>
              <a:rect b="b" l="l" r="r" t="t"/>
              <a:pathLst>
                <a:path extrusionOk="0" h="3405" w="6472">
                  <a:moveTo>
                    <a:pt x="3236" y="0"/>
                  </a:moveTo>
                  <a:cubicBezTo>
                    <a:pt x="2481" y="0"/>
                    <a:pt x="1727" y="166"/>
                    <a:pt x="1151" y="499"/>
                  </a:cubicBezTo>
                  <a:cubicBezTo>
                    <a:pt x="0" y="1164"/>
                    <a:pt x="0" y="2241"/>
                    <a:pt x="1151" y="2905"/>
                  </a:cubicBezTo>
                  <a:cubicBezTo>
                    <a:pt x="1727" y="3238"/>
                    <a:pt x="2481" y="3404"/>
                    <a:pt x="3236" y="3404"/>
                  </a:cubicBezTo>
                  <a:cubicBezTo>
                    <a:pt x="3990" y="3404"/>
                    <a:pt x="4745" y="3238"/>
                    <a:pt x="5320" y="2905"/>
                  </a:cubicBezTo>
                  <a:cubicBezTo>
                    <a:pt x="6472" y="2241"/>
                    <a:pt x="6472" y="1164"/>
                    <a:pt x="5320" y="499"/>
                  </a:cubicBezTo>
                  <a:cubicBezTo>
                    <a:pt x="4745" y="166"/>
                    <a:pt x="3990" y="0"/>
                    <a:pt x="32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21"/>
            <p:cNvSpPr/>
            <p:nvPr/>
          </p:nvSpPr>
          <p:spPr>
            <a:xfrm>
              <a:off x="2357013" y="1218361"/>
              <a:ext cx="161800" cy="85125"/>
            </a:xfrm>
            <a:custGeom>
              <a:rect b="b" l="l" r="r" t="t"/>
              <a:pathLst>
                <a:path extrusionOk="0" h="3405" w="6472">
                  <a:moveTo>
                    <a:pt x="3236" y="0"/>
                  </a:moveTo>
                  <a:cubicBezTo>
                    <a:pt x="2481" y="0"/>
                    <a:pt x="1727" y="166"/>
                    <a:pt x="1151" y="499"/>
                  </a:cubicBezTo>
                  <a:cubicBezTo>
                    <a:pt x="0" y="1164"/>
                    <a:pt x="0" y="2241"/>
                    <a:pt x="1151" y="2905"/>
                  </a:cubicBezTo>
                  <a:cubicBezTo>
                    <a:pt x="1727" y="3238"/>
                    <a:pt x="2481" y="3404"/>
                    <a:pt x="3236" y="3404"/>
                  </a:cubicBezTo>
                  <a:cubicBezTo>
                    <a:pt x="3990" y="3404"/>
                    <a:pt x="4745" y="3238"/>
                    <a:pt x="5320" y="2905"/>
                  </a:cubicBezTo>
                  <a:cubicBezTo>
                    <a:pt x="6472" y="2241"/>
                    <a:pt x="6472" y="1164"/>
                    <a:pt x="5320" y="499"/>
                  </a:cubicBezTo>
                  <a:cubicBezTo>
                    <a:pt x="4745" y="166"/>
                    <a:pt x="3990" y="0"/>
                    <a:pt x="32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21"/>
            <p:cNvSpPr/>
            <p:nvPr/>
          </p:nvSpPr>
          <p:spPr>
            <a:xfrm>
              <a:off x="2388375" y="1235100"/>
              <a:ext cx="97850" cy="52650"/>
            </a:xfrm>
            <a:custGeom>
              <a:rect b="b" l="l" r="r" t="t"/>
              <a:pathLst>
                <a:path extrusionOk="0" h="2106" w="3914">
                  <a:moveTo>
                    <a:pt x="1957" y="1"/>
                  </a:moveTo>
                  <a:cubicBezTo>
                    <a:pt x="1446" y="1"/>
                    <a:pt x="964" y="104"/>
                    <a:pt x="599" y="290"/>
                  </a:cubicBezTo>
                  <a:cubicBezTo>
                    <a:pt x="213" y="487"/>
                    <a:pt x="0" y="758"/>
                    <a:pt x="0" y="1053"/>
                  </a:cubicBezTo>
                  <a:cubicBezTo>
                    <a:pt x="0" y="1347"/>
                    <a:pt x="213" y="1617"/>
                    <a:pt x="599" y="1816"/>
                  </a:cubicBezTo>
                  <a:cubicBezTo>
                    <a:pt x="963" y="2003"/>
                    <a:pt x="1446" y="2106"/>
                    <a:pt x="1957" y="2106"/>
                  </a:cubicBezTo>
                  <a:cubicBezTo>
                    <a:pt x="2468" y="2106"/>
                    <a:pt x="2949" y="2003"/>
                    <a:pt x="3314" y="1816"/>
                  </a:cubicBezTo>
                  <a:cubicBezTo>
                    <a:pt x="3700" y="1617"/>
                    <a:pt x="3911" y="1347"/>
                    <a:pt x="3911" y="1053"/>
                  </a:cubicBezTo>
                  <a:cubicBezTo>
                    <a:pt x="3913" y="758"/>
                    <a:pt x="3700" y="487"/>
                    <a:pt x="3314" y="290"/>
                  </a:cubicBezTo>
                  <a:cubicBezTo>
                    <a:pt x="2949" y="103"/>
                    <a:pt x="2468" y="1"/>
                    <a:pt x="1957"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21"/>
            <p:cNvSpPr/>
            <p:nvPr/>
          </p:nvSpPr>
          <p:spPr>
            <a:xfrm>
              <a:off x="2386474" y="1242478"/>
              <a:ext cx="97850" cy="52650"/>
            </a:xfrm>
            <a:custGeom>
              <a:rect b="b" l="l" r="r" t="t"/>
              <a:pathLst>
                <a:path extrusionOk="0" h="2106" w="3914">
                  <a:moveTo>
                    <a:pt x="1957" y="1"/>
                  </a:moveTo>
                  <a:cubicBezTo>
                    <a:pt x="1446" y="1"/>
                    <a:pt x="964" y="104"/>
                    <a:pt x="599" y="290"/>
                  </a:cubicBezTo>
                  <a:cubicBezTo>
                    <a:pt x="213" y="487"/>
                    <a:pt x="0" y="758"/>
                    <a:pt x="0" y="1053"/>
                  </a:cubicBezTo>
                  <a:cubicBezTo>
                    <a:pt x="0" y="1347"/>
                    <a:pt x="213" y="1617"/>
                    <a:pt x="599" y="1816"/>
                  </a:cubicBezTo>
                  <a:cubicBezTo>
                    <a:pt x="963" y="2003"/>
                    <a:pt x="1446" y="2106"/>
                    <a:pt x="1957" y="2106"/>
                  </a:cubicBezTo>
                  <a:cubicBezTo>
                    <a:pt x="2468" y="2106"/>
                    <a:pt x="2949" y="2003"/>
                    <a:pt x="3314" y="1816"/>
                  </a:cubicBezTo>
                  <a:cubicBezTo>
                    <a:pt x="3700" y="1617"/>
                    <a:pt x="3911" y="1347"/>
                    <a:pt x="3911" y="1053"/>
                  </a:cubicBezTo>
                  <a:cubicBezTo>
                    <a:pt x="3913" y="758"/>
                    <a:pt x="3700" y="487"/>
                    <a:pt x="3314" y="290"/>
                  </a:cubicBezTo>
                  <a:cubicBezTo>
                    <a:pt x="2949" y="103"/>
                    <a:pt x="2468" y="1"/>
                    <a:pt x="1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21"/>
            <p:cNvSpPr/>
            <p:nvPr/>
          </p:nvSpPr>
          <p:spPr>
            <a:xfrm>
              <a:off x="2364908" y="1223629"/>
              <a:ext cx="140975" cy="78700"/>
            </a:xfrm>
            <a:custGeom>
              <a:rect b="b" l="l" r="r" t="t"/>
              <a:pathLst>
                <a:path extrusionOk="0" h="3148" w="5639">
                  <a:moveTo>
                    <a:pt x="2819" y="522"/>
                  </a:moveTo>
                  <a:cubicBezTo>
                    <a:pt x="3330" y="522"/>
                    <a:pt x="3811" y="625"/>
                    <a:pt x="4176" y="811"/>
                  </a:cubicBezTo>
                  <a:cubicBezTo>
                    <a:pt x="4562" y="1008"/>
                    <a:pt x="4773" y="1279"/>
                    <a:pt x="4773" y="1574"/>
                  </a:cubicBezTo>
                  <a:cubicBezTo>
                    <a:pt x="4775" y="1868"/>
                    <a:pt x="4562" y="2138"/>
                    <a:pt x="4176" y="2337"/>
                  </a:cubicBezTo>
                  <a:cubicBezTo>
                    <a:pt x="3811" y="2524"/>
                    <a:pt x="3330" y="2627"/>
                    <a:pt x="2819" y="2627"/>
                  </a:cubicBezTo>
                  <a:cubicBezTo>
                    <a:pt x="2308" y="2627"/>
                    <a:pt x="1826" y="2524"/>
                    <a:pt x="1461" y="2337"/>
                  </a:cubicBezTo>
                  <a:cubicBezTo>
                    <a:pt x="1075" y="2138"/>
                    <a:pt x="862" y="1868"/>
                    <a:pt x="862" y="1574"/>
                  </a:cubicBezTo>
                  <a:cubicBezTo>
                    <a:pt x="862" y="1279"/>
                    <a:pt x="1075" y="1008"/>
                    <a:pt x="1461" y="811"/>
                  </a:cubicBezTo>
                  <a:cubicBezTo>
                    <a:pt x="1825" y="624"/>
                    <a:pt x="2308" y="522"/>
                    <a:pt x="2819" y="522"/>
                  </a:cubicBezTo>
                  <a:close/>
                  <a:moveTo>
                    <a:pt x="2819" y="0"/>
                  </a:moveTo>
                  <a:cubicBezTo>
                    <a:pt x="2053" y="0"/>
                    <a:pt x="1335" y="172"/>
                    <a:pt x="798" y="481"/>
                  </a:cubicBezTo>
                  <a:cubicBezTo>
                    <a:pt x="282" y="780"/>
                    <a:pt x="0" y="1167"/>
                    <a:pt x="0" y="1574"/>
                  </a:cubicBezTo>
                  <a:cubicBezTo>
                    <a:pt x="0" y="1980"/>
                    <a:pt x="284" y="2369"/>
                    <a:pt x="798" y="2665"/>
                  </a:cubicBezTo>
                  <a:cubicBezTo>
                    <a:pt x="1337" y="2975"/>
                    <a:pt x="2053" y="3147"/>
                    <a:pt x="2819" y="3147"/>
                  </a:cubicBezTo>
                  <a:cubicBezTo>
                    <a:pt x="3584" y="3147"/>
                    <a:pt x="4301" y="2975"/>
                    <a:pt x="4839" y="2665"/>
                  </a:cubicBezTo>
                  <a:cubicBezTo>
                    <a:pt x="5355" y="2368"/>
                    <a:pt x="5638" y="1980"/>
                    <a:pt x="5638" y="1574"/>
                  </a:cubicBezTo>
                  <a:cubicBezTo>
                    <a:pt x="5638" y="1167"/>
                    <a:pt x="5355" y="779"/>
                    <a:pt x="4839" y="481"/>
                  </a:cubicBezTo>
                  <a:cubicBezTo>
                    <a:pt x="4301" y="170"/>
                    <a:pt x="3584" y="0"/>
                    <a:pt x="28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21"/>
            <p:cNvSpPr/>
            <p:nvPr/>
          </p:nvSpPr>
          <p:spPr>
            <a:xfrm>
              <a:off x="2365594" y="1222379"/>
              <a:ext cx="140975" cy="78700"/>
            </a:xfrm>
            <a:custGeom>
              <a:rect b="b" l="l" r="r" t="t"/>
              <a:pathLst>
                <a:path extrusionOk="0" h="3148" w="5639">
                  <a:moveTo>
                    <a:pt x="2819" y="522"/>
                  </a:moveTo>
                  <a:cubicBezTo>
                    <a:pt x="3330" y="522"/>
                    <a:pt x="3811" y="625"/>
                    <a:pt x="4176" y="811"/>
                  </a:cubicBezTo>
                  <a:cubicBezTo>
                    <a:pt x="4562" y="1008"/>
                    <a:pt x="4773" y="1279"/>
                    <a:pt x="4773" y="1574"/>
                  </a:cubicBezTo>
                  <a:cubicBezTo>
                    <a:pt x="4775" y="1868"/>
                    <a:pt x="4562" y="2138"/>
                    <a:pt x="4176" y="2337"/>
                  </a:cubicBezTo>
                  <a:cubicBezTo>
                    <a:pt x="3811" y="2524"/>
                    <a:pt x="3330" y="2627"/>
                    <a:pt x="2819" y="2627"/>
                  </a:cubicBezTo>
                  <a:cubicBezTo>
                    <a:pt x="2308" y="2627"/>
                    <a:pt x="1826" y="2524"/>
                    <a:pt x="1461" y="2337"/>
                  </a:cubicBezTo>
                  <a:cubicBezTo>
                    <a:pt x="1075" y="2138"/>
                    <a:pt x="862" y="1868"/>
                    <a:pt x="862" y="1574"/>
                  </a:cubicBezTo>
                  <a:cubicBezTo>
                    <a:pt x="862" y="1279"/>
                    <a:pt x="1075" y="1008"/>
                    <a:pt x="1461" y="811"/>
                  </a:cubicBezTo>
                  <a:cubicBezTo>
                    <a:pt x="1825" y="624"/>
                    <a:pt x="2308" y="522"/>
                    <a:pt x="2819" y="522"/>
                  </a:cubicBezTo>
                  <a:close/>
                  <a:moveTo>
                    <a:pt x="2819" y="0"/>
                  </a:moveTo>
                  <a:cubicBezTo>
                    <a:pt x="2053" y="0"/>
                    <a:pt x="1335" y="172"/>
                    <a:pt x="798" y="481"/>
                  </a:cubicBezTo>
                  <a:cubicBezTo>
                    <a:pt x="282" y="780"/>
                    <a:pt x="0" y="1167"/>
                    <a:pt x="0" y="1574"/>
                  </a:cubicBezTo>
                  <a:cubicBezTo>
                    <a:pt x="0" y="1980"/>
                    <a:pt x="284" y="2369"/>
                    <a:pt x="798" y="2665"/>
                  </a:cubicBezTo>
                  <a:cubicBezTo>
                    <a:pt x="1337" y="2975"/>
                    <a:pt x="2053" y="3147"/>
                    <a:pt x="2819" y="3147"/>
                  </a:cubicBezTo>
                  <a:cubicBezTo>
                    <a:pt x="3584" y="3147"/>
                    <a:pt x="4301" y="2975"/>
                    <a:pt x="4839" y="2665"/>
                  </a:cubicBezTo>
                  <a:cubicBezTo>
                    <a:pt x="5355" y="2368"/>
                    <a:pt x="5638" y="1980"/>
                    <a:pt x="5638" y="1574"/>
                  </a:cubicBezTo>
                  <a:cubicBezTo>
                    <a:pt x="5638" y="1167"/>
                    <a:pt x="5355" y="779"/>
                    <a:pt x="4839" y="481"/>
                  </a:cubicBezTo>
                  <a:cubicBezTo>
                    <a:pt x="4301" y="170"/>
                    <a:pt x="3584" y="0"/>
                    <a:pt x="2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21"/>
            <p:cNvSpPr/>
            <p:nvPr/>
          </p:nvSpPr>
          <p:spPr>
            <a:xfrm>
              <a:off x="2386375" y="1237575"/>
              <a:ext cx="101800" cy="47625"/>
            </a:xfrm>
            <a:custGeom>
              <a:rect b="b" l="l" r="r" t="t"/>
              <a:pathLst>
                <a:path extrusionOk="0" h="1905" w="4072">
                  <a:moveTo>
                    <a:pt x="2036" y="1"/>
                  </a:moveTo>
                  <a:cubicBezTo>
                    <a:pt x="1562" y="1"/>
                    <a:pt x="1087" y="94"/>
                    <a:pt x="726" y="279"/>
                  </a:cubicBezTo>
                  <a:cubicBezTo>
                    <a:pt x="1" y="651"/>
                    <a:pt x="1" y="1254"/>
                    <a:pt x="726" y="1626"/>
                  </a:cubicBezTo>
                  <a:cubicBezTo>
                    <a:pt x="1088" y="1812"/>
                    <a:pt x="1562" y="1905"/>
                    <a:pt x="2037" y="1905"/>
                  </a:cubicBezTo>
                  <a:cubicBezTo>
                    <a:pt x="2511" y="1905"/>
                    <a:pt x="2986" y="1812"/>
                    <a:pt x="3348" y="1626"/>
                  </a:cubicBezTo>
                  <a:cubicBezTo>
                    <a:pt x="4072" y="1254"/>
                    <a:pt x="4072" y="651"/>
                    <a:pt x="3348" y="279"/>
                  </a:cubicBezTo>
                  <a:cubicBezTo>
                    <a:pt x="2986" y="94"/>
                    <a:pt x="2511" y="1"/>
                    <a:pt x="20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21"/>
            <p:cNvSpPr/>
            <p:nvPr/>
          </p:nvSpPr>
          <p:spPr>
            <a:xfrm>
              <a:off x="2380376" y="1243827"/>
              <a:ext cx="101800" cy="47625"/>
            </a:xfrm>
            <a:custGeom>
              <a:rect b="b" l="l" r="r" t="t"/>
              <a:pathLst>
                <a:path extrusionOk="0" h="1905" w="4072">
                  <a:moveTo>
                    <a:pt x="2036" y="1"/>
                  </a:moveTo>
                  <a:cubicBezTo>
                    <a:pt x="1562" y="1"/>
                    <a:pt x="1087" y="94"/>
                    <a:pt x="726" y="279"/>
                  </a:cubicBezTo>
                  <a:cubicBezTo>
                    <a:pt x="1" y="651"/>
                    <a:pt x="1" y="1254"/>
                    <a:pt x="726" y="1626"/>
                  </a:cubicBezTo>
                  <a:cubicBezTo>
                    <a:pt x="1088" y="1812"/>
                    <a:pt x="1562" y="1905"/>
                    <a:pt x="2037" y="1905"/>
                  </a:cubicBezTo>
                  <a:cubicBezTo>
                    <a:pt x="2511" y="1905"/>
                    <a:pt x="2986" y="1812"/>
                    <a:pt x="3348" y="1626"/>
                  </a:cubicBezTo>
                  <a:cubicBezTo>
                    <a:pt x="4072" y="1254"/>
                    <a:pt x="4072" y="651"/>
                    <a:pt x="3348" y="279"/>
                  </a:cubicBezTo>
                  <a:cubicBezTo>
                    <a:pt x="2986" y="94"/>
                    <a:pt x="2511" y="1"/>
                    <a:pt x="20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21"/>
            <p:cNvSpPr/>
            <p:nvPr/>
          </p:nvSpPr>
          <p:spPr>
            <a:xfrm>
              <a:off x="2393352" y="1237575"/>
              <a:ext cx="94827" cy="47625"/>
            </a:xfrm>
            <a:custGeom>
              <a:rect b="b" l="l" r="r" t="t"/>
              <a:pathLst>
                <a:path extrusionOk="0" h="1905" w="4072">
                  <a:moveTo>
                    <a:pt x="2036" y="1"/>
                  </a:moveTo>
                  <a:cubicBezTo>
                    <a:pt x="1562" y="1"/>
                    <a:pt x="1087" y="94"/>
                    <a:pt x="726" y="279"/>
                  </a:cubicBezTo>
                  <a:cubicBezTo>
                    <a:pt x="1" y="651"/>
                    <a:pt x="1" y="1254"/>
                    <a:pt x="726" y="1626"/>
                  </a:cubicBezTo>
                  <a:cubicBezTo>
                    <a:pt x="1088" y="1812"/>
                    <a:pt x="1562" y="1905"/>
                    <a:pt x="2037" y="1905"/>
                  </a:cubicBezTo>
                  <a:cubicBezTo>
                    <a:pt x="2511" y="1905"/>
                    <a:pt x="2986" y="1812"/>
                    <a:pt x="3348" y="1626"/>
                  </a:cubicBezTo>
                  <a:cubicBezTo>
                    <a:pt x="4072" y="1254"/>
                    <a:pt x="4072" y="651"/>
                    <a:pt x="3348" y="279"/>
                  </a:cubicBezTo>
                  <a:cubicBezTo>
                    <a:pt x="2986" y="94"/>
                    <a:pt x="2511" y="1"/>
                    <a:pt x="2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21"/>
            <p:cNvSpPr/>
            <p:nvPr/>
          </p:nvSpPr>
          <p:spPr>
            <a:xfrm>
              <a:off x="2387624" y="1236503"/>
              <a:ext cx="91925" cy="41325"/>
            </a:xfrm>
            <a:custGeom>
              <a:rect b="b" l="l" r="r" t="t"/>
              <a:pathLst>
                <a:path extrusionOk="0" h="1653" w="3677">
                  <a:moveTo>
                    <a:pt x="1838" y="1"/>
                  </a:moveTo>
                  <a:cubicBezTo>
                    <a:pt x="1364" y="1"/>
                    <a:pt x="889" y="94"/>
                    <a:pt x="528" y="279"/>
                  </a:cubicBezTo>
                  <a:cubicBezTo>
                    <a:pt x="228" y="433"/>
                    <a:pt x="53" y="627"/>
                    <a:pt x="1" y="827"/>
                  </a:cubicBezTo>
                  <a:cubicBezTo>
                    <a:pt x="53" y="1027"/>
                    <a:pt x="228" y="1221"/>
                    <a:pt x="528" y="1374"/>
                  </a:cubicBezTo>
                  <a:cubicBezTo>
                    <a:pt x="889" y="1560"/>
                    <a:pt x="1364" y="1653"/>
                    <a:pt x="1838" y="1653"/>
                  </a:cubicBezTo>
                  <a:cubicBezTo>
                    <a:pt x="2313" y="1653"/>
                    <a:pt x="2788" y="1560"/>
                    <a:pt x="3150" y="1374"/>
                  </a:cubicBezTo>
                  <a:cubicBezTo>
                    <a:pt x="3449" y="1221"/>
                    <a:pt x="3625" y="1027"/>
                    <a:pt x="3677" y="827"/>
                  </a:cubicBezTo>
                  <a:cubicBezTo>
                    <a:pt x="3625" y="627"/>
                    <a:pt x="3449" y="433"/>
                    <a:pt x="3150" y="279"/>
                  </a:cubicBezTo>
                  <a:cubicBezTo>
                    <a:pt x="2788" y="94"/>
                    <a:pt x="2313" y="1"/>
                    <a:pt x="18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21"/>
            <p:cNvSpPr/>
            <p:nvPr/>
          </p:nvSpPr>
          <p:spPr>
            <a:xfrm>
              <a:off x="2394201" y="1224685"/>
              <a:ext cx="91925" cy="41329"/>
            </a:xfrm>
            <a:custGeom>
              <a:rect b="b" l="l" r="r" t="t"/>
              <a:pathLst>
                <a:path extrusionOk="0" h="1653" w="3677">
                  <a:moveTo>
                    <a:pt x="1838" y="1"/>
                  </a:moveTo>
                  <a:cubicBezTo>
                    <a:pt x="1364" y="1"/>
                    <a:pt x="889" y="94"/>
                    <a:pt x="528" y="279"/>
                  </a:cubicBezTo>
                  <a:cubicBezTo>
                    <a:pt x="228" y="433"/>
                    <a:pt x="53" y="627"/>
                    <a:pt x="1" y="827"/>
                  </a:cubicBezTo>
                  <a:cubicBezTo>
                    <a:pt x="53" y="1027"/>
                    <a:pt x="228" y="1221"/>
                    <a:pt x="528" y="1374"/>
                  </a:cubicBezTo>
                  <a:cubicBezTo>
                    <a:pt x="889" y="1560"/>
                    <a:pt x="1364" y="1653"/>
                    <a:pt x="1838" y="1653"/>
                  </a:cubicBezTo>
                  <a:cubicBezTo>
                    <a:pt x="2313" y="1653"/>
                    <a:pt x="2788" y="1560"/>
                    <a:pt x="3150" y="1374"/>
                  </a:cubicBezTo>
                  <a:cubicBezTo>
                    <a:pt x="3449" y="1221"/>
                    <a:pt x="3625" y="1027"/>
                    <a:pt x="3677" y="827"/>
                  </a:cubicBezTo>
                  <a:cubicBezTo>
                    <a:pt x="3625" y="627"/>
                    <a:pt x="3449" y="433"/>
                    <a:pt x="3150" y="279"/>
                  </a:cubicBezTo>
                  <a:cubicBezTo>
                    <a:pt x="2788" y="94"/>
                    <a:pt x="2313" y="1"/>
                    <a:pt x="18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21"/>
            <p:cNvSpPr/>
            <p:nvPr/>
          </p:nvSpPr>
          <p:spPr>
            <a:xfrm>
              <a:off x="2435100" y="1244925"/>
              <a:ext cx="6625" cy="13800"/>
            </a:xfrm>
            <a:custGeom>
              <a:rect b="b" l="l" r="r" t="t"/>
              <a:pathLst>
                <a:path extrusionOk="0" h="552" w="265">
                  <a:moveTo>
                    <a:pt x="264" y="1"/>
                  </a:moveTo>
                  <a:lnTo>
                    <a:pt x="0" y="268"/>
                  </a:lnTo>
                  <a:lnTo>
                    <a:pt x="0" y="551"/>
                  </a:lnTo>
                  <a:lnTo>
                    <a:pt x="171" y="372"/>
                  </a:lnTo>
                  <a:lnTo>
                    <a:pt x="264" y="273"/>
                  </a:lnTo>
                  <a:lnTo>
                    <a:pt x="264"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21"/>
            <p:cNvSpPr/>
            <p:nvPr/>
          </p:nvSpPr>
          <p:spPr>
            <a:xfrm>
              <a:off x="2435100" y="1244925"/>
              <a:ext cx="6625" cy="13800"/>
            </a:xfrm>
            <a:custGeom>
              <a:rect b="b" l="l" r="r" t="t"/>
              <a:pathLst>
                <a:path extrusionOk="0" h="552" w="265">
                  <a:moveTo>
                    <a:pt x="264" y="1"/>
                  </a:moveTo>
                  <a:lnTo>
                    <a:pt x="0" y="268"/>
                  </a:lnTo>
                  <a:lnTo>
                    <a:pt x="0" y="551"/>
                  </a:lnTo>
                  <a:lnTo>
                    <a:pt x="171" y="372"/>
                  </a:lnTo>
                  <a:lnTo>
                    <a:pt x="264" y="273"/>
                  </a:lnTo>
                  <a:lnTo>
                    <a:pt x="26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21"/>
            <p:cNvSpPr/>
            <p:nvPr/>
          </p:nvSpPr>
          <p:spPr>
            <a:xfrm>
              <a:off x="2422375" y="1250925"/>
              <a:ext cx="12750" cy="6650"/>
            </a:xfrm>
            <a:custGeom>
              <a:rect b="b" l="l" r="r" t="t"/>
              <a:pathLst>
                <a:path extrusionOk="0" h="266" w="510">
                  <a:moveTo>
                    <a:pt x="363" y="0"/>
                  </a:moveTo>
                  <a:cubicBezTo>
                    <a:pt x="286" y="0"/>
                    <a:pt x="205" y="22"/>
                    <a:pt x="125" y="68"/>
                  </a:cubicBezTo>
                  <a:cubicBezTo>
                    <a:pt x="0" y="140"/>
                    <a:pt x="10" y="198"/>
                    <a:pt x="76" y="236"/>
                  </a:cubicBezTo>
                  <a:cubicBezTo>
                    <a:pt x="94" y="245"/>
                    <a:pt x="112" y="253"/>
                    <a:pt x="130" y="259"/>
                  </a:cubicBezTo>
                  <a:cubicBezTo>
                    <a:pt x="150" y="263"/>
                    <a:pt x="170" y="265"/>
                    <a:pt x="191" y="265"/>
                  </a:cubicBezTo>
                  <a:cubicBezTo>
                    <a:pt x="208" y="265"/>
                    <a:pt x="225" y="264"/>
                    <a:pt x="244" y="262"/>
                  </a:cubicBezTo>
                  <a:cubicBezTo>
                    <a:pt x="313" y="253"/>
                    <a:pt x="396" y="226"/>
                    <a:pt x="509" y="187"/>
                  </a:cubicBezTo>
                  <a:lnTo>
                    <a:pt x="509" y="27"/>
                  </a:lnTo>
                  <a:cubicBezTo>
                    <a:pt x="463" y="10"/>
                    <a:pt x="414" y="0"/>
                    <a:pt x="363"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21"/>
            <p:cNvSpPr/>
            <p:nvPr/>
          </p:nvSpPr>
          <p:spPr>
            <a:xfrm>
              <a:off x="2422375" y="1250925"/>
              <a:ext cx="12750" cy="6650"/>
            </a:xfrm>
            <a:custGeom>
              <a:rect b="b" l="l" r="r" t="t"/>
              <a:pathLst>
                <a:path extrusionOk="0" h="266" w="510">
                  <a:moveTo>
                    <a:pt x="363" y="0"/>
                  </a:moveTo>
                  <a:cubicBezTo>
                    <a:pt x="286" y="0"/>
                    <a:pt x="205" y="22"/>
                    <a:pt x="125" y="68"/>
                  </a:cubicBezTo>
                  <a:cubicBezTo>
                    <a:pt x="0" y="140"/>
                    <a:pt x="10" y="198"/>
                    <a:pt x="76" y="236"/>
                  </a:cubicBezTo>
                  <a:cubicBezTo>
                    <a:pt x="94" y="245"/>
                    <a:pt x="112" y="253"/>
                    <a:pt x="130" y="259"/>
                  </a:cubicBezTo>
                  <a:cubicBezTo>
                    <a:pt x="150" y="263"/>
                    <a:pt x="170" y="265"/>
                    <a:pt x="191" y="265"/>
                  </a:cubicBezTo>
                  <a:cubicBezTo>
                    <a:pt x="208" y="265"/>
                    <a:pt x="225" y="264"/>
                    <a:pt x="244" y="262"/>
                  </a:cubicBezTo>
                  <a:cubicBezTo>
                    <a:pt x="313" y="253"/>
                    <a:pt x="396" y="226"/>
                    <a:pt x="509" y="187"/>
                  </a:cubicBezTo>
                  <a:lnTo>
                    <a:pt x="509" y="27"/>
                  </a:lnTo>
                  <a:cubicBezTo>
                    <a:pt x="463" y="10"/>
                    <a:pt x="414" y="0"/>
                    <a:pt x="3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21"/>
            <p:cNvSpPr/>
            <p:nvPr/>
          </p:nvSpPr>
          <p:spPr>
            <a:xfrm>
              <a:off x="2408750" y="1247200"/>
              <a:ext cx="57100" cy="33900"/>
            </a:xfrm>
            <a:custGeom>
              <a:rect b="b" l="l" r="r" t="t"/>
              <a:pathLst>
                <a:path extrusionOk="0" h="1356" w="2284">
                  <a:moveTo>
                    <a:pt x="1" y="1"/>
                  </a:moveTo>
                  <a:lnTo>
                    <a:pt x="1" y="235"/>
                  </a:lnTo>
                  <a:lnTo>
                    <a:pt x="81" y="283"/>
                  </a:lnTo>
                  <a:lnTo>
                    <a:pt x="81" y="283"/>
                  </a:lnTo>
                  <a:cubicBezTo>
                    <a:pt x="107" y="232"/>
                    <a:pt x="154" y="180"/>
                    <a:pt x="220" y="129"/>
                  </a:cubicBezTo>
                  <a:lnTo>
                    <a:pt x="1" y="1"/>
                  </a:lnTo>
                  <a:close/>
                  <a:moveTo>
                    <a:pt x="81" y="283"/>
                  </a:moveTo>
                  <a:cubicBezTo>
                    <a:pt x="65" y="316"/>
                    <a:pt x="57" y="348"/>
                    <a:pt x="58" y="380"/>
                  </a:cubicBezTo>
                  <a:lnTo>
                    <a:pt x="58" y="383"/>
                  </a:lnTo>
                  <a:lnTo>
                    <a:pt x="81" y="284"/>
                  </a:lnTo>
                  <a:lnTo>
                    <a:pt x="81" y="283"/>
                  </a:lnTo>
                  <a:close/>
                  <a:moveTo>
                    <a:pt x="58" y="383"/>
                  </a:moveTo>
                  <a:lnTo>
                    <a:pt x="58" y="611"/>
                  </a:lnTo>
                  <a:cubicBezTo>
                    <a:pt x="58" y="698"/>
                    <a:pt x="119" y="781"/>
                    <a:pt x="252" y="859"/>
                  </a:cubicBezTo>
                  <a:cubicBezTo>
                    <a:pt x="388" y="938"/>
                    <a:pt x="524" y="967"/>
                    <a:pt x="656" y="967"/>
                  </a:cubicBezTo>
                  <a:cubicBezTo>
                    <a:pt x="744" y="967"/>
                    <a:pt x="831" y="955"/>
                    <a:pt x="916" y="935"/>
                  </a:cubicBezTo>
                  <a:lnTo>
                    <a:pt x="1049" y="899"/>
                  </a:lnTo>
                  <a:lnTo>
                    <a:pt x="1049" y="899"/>
                  </a:lnTo>
                  <a:lnTo>
                    <a:pt x="1195" y="753"/>
                  </a:lnTo>
                  <a:cubicBezTo>
                    <a:pt x="1242" y="773"/>
                    <a:pt x="1309" y="789"/>
                    <a:pt x="1383" y="789"/>
                  </a:cubicBezTo>
                  <a:cubicBezTo>
                    <a:pt x="1456" y="789"/>
                    <a:pt x="1537" y="773"/>
                    <a:pt x="1615" y="729"/>
                  </a:cubicBezTo>
                  <a:cubicBezTo>
                    <a:pt x="1713" y="672"/>
                    <a:pt x="1741" y="610"/>
                    <a:pt x="1653" y="559"/>
                  </a:cubicBezTo>
                  <a:cubicBezTo>
                    <a:pt x="1614" y="537"/>
                    <a:pt x="1573" y="528"/>
                    <a:pt x="1528" y="528"/>
                  </a:cubicBezTo>
                  <a:cubicBezTo>
                    <a:pt x="1409" y="528"/>
                    <a:pt x="1267" y="593"/>
                    <a:pt x="1090" y="651"/>
                  </a:cubicBezTo>
                  <a:cubicBezTo>
                    <a:pt x="952" y="696"/>
                    <a:pt x="807" y="732"/>
                    <a:pt x="658" y="732"/>
                  </a:cubicBezTo>
                  <a:cubicBezTo>
                    <a:pt x="525" y="732"/>
                    <a:pt x="388" y="703"/>
                    <a:pt x="252" y="624"/>
                  </a:cubicBezTo>
                  <a:cubicBezTo>
                    <a:pt x="122" y="549"/>
                    <a:pt x="60" y="466"/>
                    <a:pt x="58" y="383"/>
                  </a:cubicBezTo>
                  <a:close/>
                  <a:moveTo>
                    <a:pt x="1051" y="898"/>
                  </a:moveTo>
                  <a:lnTo>
                    <a:pt x="1049" y="899"/>
                  </a:lnTo>
                  <a:lnTo>
                    <a:pt x="1049" y="899"/>
                  </a:lnTo>
                  <a:lnTo>
                    <a:pt x="914" y="1032"/>
                  </a:lnTo>
                  <a:cubicBezTo>
                    <a:pt x="914" y="1032"/>
                    <a:pt x="915" y="1033"/>
                    <a:pt x="916" y="1033"/>
                  </a:cubicBezTo>
                  <a:lnTo>
                    <a:pt x="916" y="1033"/>
                  </a:lnTo>
                  <a:lnTo>
                    <a:pt x="916" y="1032"/>
                  </a:lnTo>
                  <a:lnTo>
                    <a:pt x="1051" y="898"/>
                  </a:lnTo>
                  <a:close/>
                  <a:moveTo>
                    <a:pt x="2284" y="950"/>
                  </a:moveTo>
                  <a:lnTo>
                    <a:pt x="1984" y="1121"/>
                  </a:lnTo>
                  <a:lnTo>
                    <a:pt x="1764" y="993"/>
                  </a:lnTo>
                  <a:cubicBezTo>
                    <a:pt x="1625" y="1053"/>
                    <a:pt x="1458" y="1099"/>
                    <a:pt x="1280" y="1099"/>
                  </a:cubicBezTo>
                  <a:cubicBezTo>
                    <a:pt x="1211" y="1099"/>
                    <a:pt x="1140" y="1092"/>
                    <a:pt x="1068" y="1077"/>
                  </a:cubicBezTo>
                  <a:cubicBezTo>
                    <a:pt x="1020" y="1066"/>
                    <a:pt x="967" y="1053"/>
                    <a:pt x="916" y="1033"/>
                  </a:cubicBezTo>
                  <a:lnTo>
                    <a:pt x="916" y="1033"/>
                  </a:lnTo>
                  <a:lnTo>
                    <a:pt x="916" y="1267"/>
                  </a:lnTo>
                  <a:cubicBezTo>
                    <a:pt x="1041" y="1314"/>
                    <a:pt x="1164" y="1333"/>
                    <a:pt x="1282" y="1333"/>
                  </a:cubicBezTo>
                  <a:cubicBezTo>
                    <a:pt x="1461" y="1333"/>
                    <a:pt x="1627" y="1289"/>
                    <a:pt x="1767" y="1228"/>
                  </a:cubicBezTo>
                  <a:lnTo>
                    <a:pt x="1986" y="1355"/>
                  </a:lnTo>
                  <a:lnTo>
                    <a:pt x="2284" y="1184"/>
                  </a:lnTo>
                  <a:lnTo>
                    <a:pt x="2284" y="95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21"/>
            <p:cNvSpPr/>
            <p:nvPr/>
          </p:nvSpPr>
          <p:spPr>
            <a:xfrm>
              <a:off x="2410075" y="1254275"/>
              <a:ext cx="55675" cy="26825"/>
            </a:xfrm>
            <a:custGeom>
              <a:rect b="b" l="l" r="r" t="t"/>
              <a:pathLst>
                <a:path extrusionOk="0" h="1073" w="2227">
                  <a:moveTo>
                    <a:pt x="25" y="1"/>
                  </a:moveTo>
                  <a:lnTo>
                    <a:pt x="1" y="100"/>
                  </a:lnTo>
                  <a:lnTo>
                    <a:pt x="1" y="328"/>
                  </a:lnTo>
                  <a:cubicBezTo>
                    <a:pt x="1" y="415"/>
                    <a:pt x="63" y="498"/>
                    <a:pt x="195" y="576"/>
                  </a:cubicBezTo>
                  <a:cubicBezTo>
                    <a:pt x="331" y="655"/>
                    <a:pt x="467" y="684"/>
                    <a:pt x="599" y="684"/>
                  </a:cubicBezTo>
                  <a:cubicBezTo>
                    <a:pt x="687" y="684"/>
                    <a:pt x="774" y="672"/>
                    <a:pt x="859" y="652"/>
                  </a:cubicBezTo>
                  <a:lnTo>
                    <a:pt x="994" y="614"/>
                  </a:lnTo>
                  <a:lnTo>
                    <a:pt x="859" y="748"/>
                  </a:lnTo>
                  <a:lnTo>
                    <a:pt x="859" y="984"/>
                  </a:lnTo>
                  <a:cubicBezTo>
                    <a:pt x="983" y="1031"/>
                    <a:pt x="1106" y="1050"/>
                    <a:pt x="1224" y="1050"/>
                  </a:cubicBezTo>
                  <a:cubicBezTo>
                    <a:pt x="1403" y="1050"/>
                    <a:pt x="1570" y="1005"/>
                    <a:pt x="1710" y="944"/>
                  </a:cubicBezTo>
                  <a:lnTo>
                    <a:pt x="1929" y="1072"/>
                  </a:lnTo>
                  <a:lnTo>
                    <a:pt x="2227" y="901"/>
                  </a:lnTo>
                  <a:lnTo>
                    <a:pt x="2227" y="666"/>
                  </a:lnTo>
                  <a:lnTo>
                    <a:pt x="1929" y="838"/>
                  </a:lnTo>
                  <a:lnTo>
                    <a:pt x="1710" y="710"/>
                  </a:lnTo>
                  <a:cubicBezTo>
                    <a:pt x="1570" y="770"/>
                    <a:pt x="1404" y="816"/>
                    <a:pt x="1226" y="816"/>
                  </a:cubicBezTo>
                  <a:cubicBezTo>
                    <a:pt x="1157" y="816"/>
                    <a:pt x="1086" y="809"/>
                    <a:pt x="1014" y="794"/>
                  </a:cubicBezTo>
                  <a:cubicBezTo>
                    <a:pt x="964" y="783"/>
                    <a:pt x="911" y="769"/>
                    <a:pt x="860" y="748"/>
                  </a:cubicBezTo>
                  <a:lnTo>
                    <a:pt x="1141" y="470"/>
                  </a:lnTo>
                  <a:cubicBezTo>
                    <a:pt x="1188" y="490"/>
                    <a:pt x="1255" y="506"/>
                    <a:pt x="1329" y="506"/>
                  </a:cubicBezTo>
                  <a:cubicBezTo>
                    <a:pt x="1402" y="506"/>
                    <a:pt x="1483" y="490"/>
                    <a:pt x="1561" y="446"/>
                  </a:cubicBezTo>
                  <a:cubicBezTo>
                    <a:pt x="1659" y="389"/>
                    <a:pt x="1686" y="327"/>
                    <a:pt x="1598" y="276"/>
                  </a:cubicBezTo>
                  <a:cubicBezTo>
                    <a:pt x="1559" y="254"/>
                    <a:pt x="1518" y="245"/>
                    <a:pt x="1473" y="245"/>
                  </a:cubicBezTo>
                  <a:cubicBezTo>
                    <a:pt x="1355" y="245"/>
                    <a:pt x="1213" y="310"/>
                    <a:pt x="1035" y="368"/>
                  </a:cubicBezTo>
                  <a:cubicBezTo>
                    <a:pt x="897" y="413"/>
                    <a:pt x="752" y="449"/>
                    <a:pt x="604" y="449"/>
                  </a:cubicBezTo>
                  <a:cubicBezTo>
                    <a:pt x="471" y="449"/>
                    <a:pt x="334" y="420"/>
                    <a:pt x="198" y="341"/>
                  </a:cubicBezTo>
                  <a:cubicBezTo>
                    <a:pt x="68" y="266"/>
                    <a:pt x="6" y="183"/>
                    <a:pt x="3" y="100"/>
                  </a:cubicBezTo>
                  <a:lnTo>
                    <a:pt x="3" y="97"/>
                  </a:lnTo>
                  <a:lnTo>
                    <a:pt x="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21"/>
            <p:cNvSpPr/>
            <p:nvPr/>
          </p:nvSpPr>
          <p:spPr>
            <a:xfrm>
              <a:off x="2408700" y="1247200"/>
              <a:ext cx="5550" cy="7125"/>
            </a:xfrm>
            <a:custGeom>
              <a:rect b="b" l="l" r="r" t="t"/>
              <a:pathLst>
                <a:path extrusionOk="0" h="285" w="222">
                  <a:moveTo>
                    <a:pt x="1" y="1"/>
                  </a:moveTo>
                  <a:lnTo>
                    <a:pt x="1" y="235"/>
                  </a:lnTo>
                  <a:lnTo>
                    <a:pt x="82" y="283"/>
                  </a:lnTo>
                  <a:lnTo>
                    <a:pt x="82" y="285"/>
                  </a:lnTo>
                  <a:cubicBezTo>
                    <a:pt x="108" y="233"/>
                    <a:pt x="156" y="179"/>
                    <a:pt x="222" y="128"/>
                  </a:cubicBez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21"/>
            <p:cNvSpPr/>
            <p:nvPr/>
          </p:nvSpPr>
          <p:spPr>
            <a:xfrm>
              <a:off x="2460325" y="1262100"/>
              <a:ext cx="4300" cy="7825"/>
            </a:xfrm>
            <a:custGeom>
              <a:rect b="b" l="l" r="r" t="t"/>
              <a:pathLst>
                <a:path extrusionOk="0" h="313" w="172">
                  <a:moveTo>
                    <a:pt x="170" y="1"/>
                  </a:moveTo>
                  <a:cubicBezTo>
                    <a:pt x="150" y="166"/>
                    <a:pt x="1" y="227"/>
                    <a:pt x="1" y="227"/>
                  </a:cubicBezTo>
                  <a:lnTo>
                    <a:pt x="149" y="312"/>
                  </a:lnTo>
                  <a:cubicBezTo>
                    <a:pt x="163" y="281"/>
                    <a:pt x="171" y="243"/>
                    <a:pt x="171" y="200"/>
                  </a:cubicBezTo>
                  <a:cubicBezTo>
                    <a:pt x="171" y="194"/>
                    <a:pt x="170" y="65"/>
                    <a:pt x="170" y="1"/>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21"/>
            <p:cNvSpPr/>
            <p:nvPr/>
          </p:nvSpPr>
          <p:spPr>
            <a:xfrm>
              <a:off x="2460325" y="1262100"/>
              <a:ext cx="4300" cy="7825"/>
            </a:xfrm>
            <a:custGeom>
              <a:rect b="b" l="l" r="r" t="t"/>
              <a:pathLst>
                <a:path extrusionOk="0" h="313" w="172">
                  <a:moveTo>
                    <a:pt x="170" y="1"/>
                  </a:moveTo>
                  <a:cubicBezTo>
                    <a:pt x="150" y="166"/>
                    <a:pt x="1" y="227"/>
                    <a:pt x="1" y="227"/>
                  </a:cubicBezTo>
                  <a:lnTo>
                    <a:pt x="149" y="312"/>
                  </a:lnTo>
                  <a:cubicBezTo>
                    <a:pt x="163" y="281"/>
                    <a:pt x="171" y="243"/>
                    <a:pt x="171" y="200"/>
                  </a:cubicBezTo>
                  <a:cubicBezTo>
                    <a:pt x="171" y="194"/>
                    <a:pt x="170" y="65"/>
                    <a:pt x="1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21"/>
            <p:cNvSpPr/>
            <p:nvPr/>
          </p:nvSpPr>
          <p:spPr>
            <a:xfrm>
              <a:off x="2408750" y="1242875"/>
              <a:ext cx="57100" cy="32350"/>
            </a:xfrm>
            <a:custGeom>
              <a:rect b="b" l="l" r="r" t="t"/>
              <a:pathLst>
                <a:path extrusionOk="0" h="1294" w="2284">
                  <a:moveTo>
                    <a:pt x="300" y="0"/>
                  </a:moveTo>
                  <a:lnTo>
                    <a:pt x="1" y="174"/>
                  </a:lnTo>
                  <a:lnTo>
                    <a:pt x="221" y="300"/>
                  </a:lnTo>
                  <a:cubicBezTo>
                    <a:pt x="114" y="384"/>
                    <a:pt x="56" y="469"/>
                    <a:pt x="58" y="553"/>
                  </a:cubicBezTo>
                  <a:lnTo>
                    <a:pt x="58" y="556"/>
                  </a:lnTo>
                  <a:cubicBezTo>
                    <a:pt x="60" y="640"/>
                    <a:pt x="122" y="722"/>
                    <a:pt x="252" y="797"/>
                  </a:cubicBezTo>
                  <a:cubicBezTo>
                    <a:pt x="388" y="876"/>
                    <a:pt x="524" y="906"/>
                    <a:pt x="657" y="906"/>
                  </a:cubicBezTo>
                  <a:cubicBezTo>
                    <a:pt x="807" y="906"/>
                    <a:pt x="952" y="869"/>
                    <a:pt x="1091" y="824"/>
                  </a:cubicBezTo>
                  <a:cubicBezTo>
                    <a:pt x="1268" y="766"/>
                    <a:pt x="1411" y="701"/>
                    <a:pt x="1529" y="701"/>
                  </a:cubicBezTo>
                  <a:cubicBezTo>
                    <a:pt x="1574" y="701"/>
                    <a:pt x="1615" y="710"/>
                    <a:pt x="1654" y="732"/>
                  </a:cubicBezTo>
                  <a:cubicBezTo>
                    <a:pt x="1742" y="783"/>
                    <a:pt x="1715" y="845"/>
                    <a:pt x="1617" y="902"/>
                  </a:cubicBezTo>
                  <a:cubicBezTo>
                    <a:pt x="1539" y="946"/>
                    <a:pt x="1458" y="962"/>
                    <a:pt x="1384" y="962"/>
                  </a:cubicBezTo>
                  <a:cubicBezTo>
                    <a:pt x="1310" y="962"/>
                    <a:pt x="1243" y="946"/>
                    <a:pt x="1197" y="926"/>
                  </a:cubicBezTo>
                  <a:lnTo>
                    <a:pt x="916" y="1204"/>
                  </a:lnTo>
                  <a:cubicBezTo>
                    <a:pt x="968" y="1224"/>
                    <a:pt x="1020" y="1239"/>
                    <a:pt x="1071" y="1250"/>
                  </a:cubicBezTo>
                  <a:cubicBezTo>
                    <a:pt x="1141" y="1265"/>
                    <a:pt x="1210" y="1271"/>
                    <a:pt x="1278" y="1271"/>
                  </a:cubicBezTo>
                  <a:cubicBezTo>
                    <a:pt x="1299" y="1271"/>
                    <a:pt x="1320" y="1270"/>
                    <a:pt x="1341" y="1269"/>
                  </a:cubicBezTo>
                  <a:cubicBezTo>
                    <a:pt x="1498" y="1260"/>
                    <a:pt x="1643" y="1219"/>
                    <a:pt x="1766" y="1166"/>
                  </a:cubicBezTo>
                  <a:lnTo>
                    <a:pt x="1986" y="1294"/>
                  </a:lnTo>
                  <a:lnTo>
                    <a:pt x="2284" y="1122"/>
                  </a:lnTo>
                  <a:lnTo>
                    <a:pt x="2234" y="1094"/>
                  </a:lnTo>
                  <a:lnTo>
                    <a:pt x="2064" y="996"/>
                  </a:lnTo>
                  <a:cubicBezTo>
                    <a:pt x="2064" y="996"/>
                    <a:pt x="2234" y="926"/>
                    <a:pt x="2234" y="735"/>
                  </a:cubicBezTo>
                  <a:cubicBezTo>
                    <a:pt x="2234" y="727"/>
                    <a:pt x="2233" y="720"/>
                    <a:pt x="2233" y="712"/>
                  </a:cubicBezTo>
                  <a:cubicBezTo>
                    <a:pt x="2226" y="630"/>
                    <a:pt x="2166" y="552"/>
                    <a:pt x="2043" y="480"/>
                  </a:cubicBezTo>
                  <a:lnTo>
                    <a:pt x="2043" y="479"/>
                  </a:lnTo>
                  <a:cubicBezTo>
                    <a:pt x="1912" y="405"/>
                    <a:pt x="1779" y="376"/>
                    <a:pt x="1648" y="376"/>
                  </a:cubicBezTo>
                  <a:cubicBezTo>
                    <a:pt x="1635" y="376"/>
                    <a:pt x="1624" y="377"/>
                    <a:pt x="1614" y="377"/>
                  </a:cubicBezTo>
                  <a:lnTo>
                    <a:pt x="1609" y="377"/>
                  </a:lnTo>
                  <a:cubicBezTo>
                    <a:pt x="1598" y="379"/>
                    <a:pt x="1587" y="379"/>
                    <a:pt x="1575" y="380"/>
                  </a:cubicBezTo>
                  <a:cubicBezTo>
                    <a:pt x="1565" y="381"/>
                    <a:pt x="1555" y="381"/>
                    <a:pt x="1544" y="382"/>
                  </a:cubicBezTo>
                  <a:cubicBezTo>
                    <a:pt x="1540" y="384"/>
                    <a:pt x="1535" y="384"/>
                    <a:pt x="1531" y="384"/>
                  </a:cubicBezTo>
                  <a:cubicBezTo>
                    <a:pt x="1524" y="385"/>
                    <a:pt x="1515" y="385"/>
                    <a:pt x="1508" y="386"/>
                  </a:cubicBezTo>
                  <a:cubicBezTo>
                    <a:pt x="1442" y="396"/>
                    <a:pt x="1377" y="410"/>
                    <a:pt x="1315" y="427"/>
                  </a:cubicBezTo>
                  <a:cubicBezTo>
                    <a:pt x="1286" y="434"/>
                    <a:pt x="1255" y="443"/>
                    <a:pt x="1225" y="454"/>
                  </a:cubicBezTo>
                  <a:cubicBezTo>
                    <a:pt x="1183" y="466"/>
                    <a:pt x="1140" y="480"/>
                    <a:pt x="1102" y="494"/>
                  </a:cubicBezTo>
                  <a:cubicBezTo>
                    <a:pt x="1085" y="500"/>
                    <a:pt x="1070" y="505"/>
                    <a:pt x="1054" y="510"/>
                  </a:cubicBezTo>
                  <a:cubicBezTo>
                    <a:pt x="941" y="549"/>
                    <a:pt x="858" y="576"/>
                    <a:pt x="791" y="585"/>
                  </a:cubicBezTo>
                  <a:cubicBezTo>
                    <a:pt x="772" y="588"/>
                    <a:pt x="754" y="589"/>
                    <a:pt x="737" y="589"/>
                  </a:cubicBezTo>
                  <a:cubicBezTo>
                    <a:pt x="716" y="589"/>
                    <a:pt x="696" y="587"/>
                    <a:pt x="677" y="582"/>
                  </a:cubicBezTo>
                  <a:cubicBezTo>
                    <a:pt x="659" y="576"/>
                    <a:pt x="641" y="568"/>
                    <a:pt x="623" y="559"/>
                  </a:cubicBezTo>
                  <a:cubicBezTo>
                    <a:pt x="558" y="521"/>
                    <a:pt x="548" y="463"/>
                    <a:pt x="672" y="391"/>
                  </a:cubicBezTo>
                  <a:cubicBezTo>
                    <a:pt x="752" y="345"/>
                    <a:pt x="833" y="323"/>
                    <a:pt x="910" y="323"/>
                  </a:cubicBezTo>
                  <a:cubicBezTo>
                    <a:pt x="960" y="323"/>
                    <a:pt x="1009" y="332"/>
                    <a:pt x="1054" y="350"/>
                  </a:cubicBezTo>
                  <a:lnTo>
                    <a:pt x="1318" y="83"/>
                  </a:lnTo>
                  <a:cubicBezTo>
                    <a:pt x="1211" y="48"/>
                    <a:pt x="1099" y="30"/>
                    <a:pt x="986" y="30"/>
                  </a:cubicBezTo>
                  <a:cubicBezTo>
                    <a:pt x="833" y="30"/>
                    <a:pt x="676" y="63"/>
                    <a:pt x="520" y="127"/>
                  </a:cubicBezTo>
                  <a:lnTo>
                    <a:pt x="300" y="0"/>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21"/>
            <p:cNvSpPr/>
            <p:nvPr/>
          </p:nvSpPr>
          <p:spPr>
            <a:xfrm>
              <a:off x="2408750" y="1242875"/>
              <a:ext cx="57100" cy="32350"/>
            </a:xfrm>
            <a:custGeom>
              <a:rect b="b" l="l" r="r" t="t"/>
              <a:pathLst>
                <a:path extrusionOk="0" h="1294" w="2284">
                  <a:moveTo>
                    <a:pt x="300" y="0"/>
                  </a:moveTo>
                  <a:lnTo>
                    <a:pt x="1" y="174"/>
                  </a:lnTo>
                  <a:lnTo>
                    <a:pt x="221" y="300"/>
                  </a:lnTo>
                  <a:cubicBezTo>
                    <a:pt x="114" y="384"/>
                    <a:pt x="56" y="469"/>
                    <a:pt x="58" y="553"/>
                  </a:cubicBezTo>
                  <a:lnTo>
                    <a:pt x="58" y="556"/>
                  </a:lnTo>
                  <a:cubicBezTo>
                    <a:pt x="60" y="640"/>
                    <a:pt x="122" y="722"/>
                    <a:pt x="252" y="797"/>
                  </a:cubicBezTo>
                  <a:cubicBezTo>
                    <a:pt x="388" y="876"/>
                    <a:pt x="524" y="906"/>
                    <a:pt x="657" y="906"/>
                  </a:cubicBezTo>
                  <a:cubicBezTo>
                    <a:pt x="807" y="906"/>
                    <a:pt x="952" y="869"/>
                    <a:pt x="1091" y="824"/>
                  </a:cubicBezTo>
                  <a:cubicBezTo>
                    <a:pt x="1268" y="766"/>
                    <a:pt x="1411" y="701"/>
                    <a:pt x="1529" y="701"/>
                  </a:cubicBezTo>
                  <a:cubicBezTo>
                    <a:pt x="1574" y="701"/>
                    <a:pt x="1615" y="710"/>
                    <a:pt x="1654" y="732"/>
                  </a:cubicBezTo>
                  <a:cubicBezTo>
                    <a:pt x="1742" y="783"/>
                    <a:pt x="1715" y="845"/>
                    <a:pt x="1617" y="902"/>
                  </a:cubicBezTo>
                  <a:cubicBezTo>
                    <a:pt x="1539" y="946"/>
                    <a:pt x="1458" y="962"/>
                    <a:pt x="1384" y="962"/>
                  </a:cubicBezTo>
                  <a:cubicBezTo>
                    <a:pt x="1310" y="962"/>
                    <a:pt x="1243" y="946"/>
                    <a:pt x="1197" y="926"/>
                  </a:cubicBezTo>
                  <a:lnTo>
                    <a:pt x="916" y="1204"/>
                  </a:lnTo>
                  <a:cubicBezTo>
                    <a:pt x="968" y="1224"/>
                    <a:pt x="1020" y="1239"/>
                    <a:pt x="1071" y="1250"/>
                  </a:cubicBezTo>
                  <a:cubicBezTo>
                    <a:pt x="1141" y="1265"/>
                    <a:pt x="1210" y="1271"/>
                    <a:pt x="1278" y="1271"/>
                  </a:cubicBezTo>
                  <a:cubicBezTo>
                    <a:pt x="1299" y="1271"/>
                    <a:pt x="1320" y="1270"/>
                    <a:pt x="1341" y="1269"/>
                  </a:cubicBezTo>
                  <a:cubicBezTo>
                    <a:pt x="1498" y="1260"/>
                    <a:pt x="1643" y="1219"/>
                    <a:pt x="1766" y="1166"/>
                  </a:cubicBezTo>
                  <a:lnTo>
                    <a:pt x="1986" y="1294"/>
                  </a:lnTo>
                  <a:lnTo>
                    <a:pt x="2284" y="1122"/>
                  </a:lnTo>
                  <a:lnTo>
                    <a:pt x="2234" y="1094"/>
                  </a:lnTo>
                  <a:lnTo>
                    <a:pt x="2064" y="996"/>
                  </a:lnTo>
                  <a:cubicBezTo>
                    <a:pt x="2064" y="996"/>
                    <a:pt x="2234" y="926"/>
                    <a:pt x="2234" y="735"/>
                  </a:cubicBezTo>
                  <a:cubicBezTo>
                    <a:pt x="2234" y="727"/>
                    <a:pt x="2233" y="720"/>
                    <a:pt x="2233" y="712"/>
                  </a:cubicBezTo>
                  <a:cubicBezTo>
                    <a:pt x="2226" y="630"/>
                    <a:pt x="2166" y="552"/>
                    <a:pt x="2043" y="480"/>
                  </a:cubicBezTo>
                  <a:lnTo>
                    <a:pt x="2043" y="479"/>
                  </a:lnTo>
                  <a:cubicBezTo>
                    <a:pt x="1912" y="405"/>
                    <a:pt x="1779" y="376"/>
                    <a:pt x="1648" y="376"/>
                  </a:cubicBezTo>
                  <a:cubicBezTo>
                    <a:pt x="1635" y="376"/>
                    <a:pt x="1624" y="377"/>
                    <a:pt x="1614" y="377"/>
                  </a:cubicBezTo>
                  <a:lnTo>
                    <a:pt x="1609" y="377"/>
                  </a:lnTo>
                  <a:cubicBezTo>
                    <a:pt x="1598" y="379"/>
                    <a:pt x="1587" y="379"/>
                    <a:pt x="1575" y="380"/>
                  </a:cubicBezTo>
                  <a:cubicBezTo>
                    <a:pt x="1565" y="381"/>
                    <a:pt x="1555" y="381"/>
                    <a:pt x="1544" y="382"/>
                  </a:cubicBezTo>
                  <a:cubicBezTo>
                    <a:pt x="1540" y="384"/>
                    <a:pt x="1535" y="384"/>
                    <a:pt x="1531" y="384"/>
                  </a:cubicBezTo>
                  <a:cubicBezTo>
                    <a:pt x="1524" y="385"/>
                    <a:pt x="1515" y="385"/>
                    <a:pt x="1508" y="386"/>
                  </a:cubicBezTo>
                  <a:cubicBezTo>
                    <a:pt x="1442" y="396"/>
                    <a:pt x="1377" y="410"/>
                    <a:pt x="1315" y="427"/>
                  </a:cubicBezTo>
                  <a:cubicBezTo>
                    <a:pt x="1286" y="434"/>
                    <a:pt x="1255" y="443"/>
                    <a:pt x="1225" y="454"/>
                  </a:cubicBezTo>
                  <a:cubicBezTo>
                    <a:pt x="1183" y="466"/>
                    <a:pt x="1140" y="480"/>
                    <a:pt x="1102" y="494"/>
                  </a:cubicBezTo>
                  <a:cubicBezTo>
                    <a:pt x="1085" y="500"/>
                    <a:pt x="1070" y="505"/>
                    <a:pt x="1054" y="510"/>
                  </a:cubicBezTo>
                  <a:cubicBezTo>
                    <a:pt x="941" y="549"/>
                    <a:pt x="858" y="576"/>
                    <a:pt x="791" y="585"/>
                  </a:cubicBezTo>
                  <a:cubicBezTo>
                    <a:pt x="772" y="588"/>
                    <a:pt x="754" y="589"/>
                    <a:pt x="737" y="589"/>
                  </a:cubicBezTo>
                  <a:cubicBezTo>
                    <a:pt x="716" y="589"/>
                    <a:pt x="696" y="587"/>
                    <a:pt x="677" y="582"/>
                  </a:cubicBezTo>
                  <a:cubicBezTo>
                    <a:pt x="659" y="576"/>
                    <a:pt x="641" y="568"/>
                    <a:pt x="623" y="559"/>
                  </a:cubicBezTo>
                  <a:cubicBezTo>
                    <a:pt x="558" y="521"/>
                    <a:pt x="548" y="463"/>
                    <a:pt x="672" y="391"/>
                  </a:cubicBezTo>
                  <a:cubicBezTo>
                    <a:pt x="752" y="345"/>
                    <a:pt x="833" y="323"/>
                    <a:pt x="910" y="323"/>
                  </a:cubicBezTo>
                  <a:cubicBezTo>
                    <a:pt x="960" y="323"/>
                    <a:pt x="1009" y="332"/>
                    <a:pt x="1054" y="350"/>
                  </a:cubicBezTo>
                  <a:lnTo>
                    <a:pt x="1318" y="83"/>
                  </a:lnTo>
                  <a:cubicBezTo>
                    <a:pt x="1211" y="48"/>
                    <a:pt x="1099" y="30"/>
                    <a:pt x="986" y="30"/>
                  </a:cubicBezTo>
                  <a:cubicBezTo>
                    <a:pt x="833" y="30"/>
                    <a:pt x="676" y="63"/>
                    <a:pt x="520" y="127"/>
                  </a:cubicBezTo>
                  <a:lnTo>
                    <a:pt x="3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21"/>
            <p:cNvSpPr/>
            <p:nvPr/>
          </p:nvSpPr>
          <p:spPr>
            <a:xfrm>
              <a:off x="2452900" y="1272000"/>
              <a:ext cx="5525" cy="9075"/>
            </a:xfrm>
            <a:custGeom>
              <a:rect b="b" l="l" r="r" t="t"/>
              <a:pathLst>
                <a:path extrusionOk="0" h="363" w="221">
                  <a:moveTo>
                    <a:pt x="0" y="1"/>
                  </a:moveTo>
                  <a:lnTo>
                    <a:pt x="0" y="236"/>
                  </a:lnTo>
                  <a:lnTo>
                    <a:pt x="220" y="362"/>
                  </a:lnTo>
                  <a:lnTo>
                    <a:pt x="220" y="129"/>
                  </a:lnTo>
                  <a:lnTo>
                    <a:pt x="0" y="1"/>
                  </a:ln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21"/>
            <p:cNvSpPr/>
            <p:nvPr/>
          </p:nvSpPr>
          <p:spPr>
            <a:xfrm>
              <a:off x="2452900" y="1272000"/>
              <a:ext cx="5525" cy="9075"/>
            </a:xfrm>
            <a:custGeom>
              <a:rect b="b" l="l" r="r" t="t"/>
              <a:pathLst>
                <a:path extrusionOk="0" h="363" w="221">
                  <a:moveTo>
                    <a:pt x="0" y="1"/>
                  </a:moveTo>
                  <a:lnTo>
                    <a:pt x="0" y="236"/>
                  </a:lnTo>
                  <a:lnTo>
                    <a:pt x="220" y="362"/>
                  </a:lnTo>
                  <a:lnTo>
                    <a:pt x="220" y="129"/>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21"/>
            <p:cNvSpPr/>
            <p:nvPr/>
          </p:nvSpPr>
          <p:spPr>
            <a:xfrm>
              <a:off x="2408700" y="1242875"/>
              <a:ext cx="13050" cy="4350"/>
            </a:xfrm>
            <a:custGeom>
              <a:rect b="b" l="l" r="r" t="t"/>
              <a:pathLst>
                <a:path extrusionOk="0" h="174" w="522">
                  <a:moveTo>
                    <a:pt x="302" y="0"/>
                  </a:moveTo>
                  <a:lnTo>
                    <a:pt x="1" y="174"/>
                  </a:lnTo>
                  <a:lnTo>
                    <a:pt x="303" y="35"/>
                  </a:lnTo>
                  <a:lnTo>
                    <a:pt x="521" y="127"/>
                  </a:lnTo>
                  <a:lnTo>
                    <a:pt x="521" y="127"/>
                  </a:lnTo>
                  <a:lnTo>
                    <a:pt x="302"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21"/>
            <p:cNvSpPr/>
            <p:nvPr/>
          </p:nvSpPr>
          <p:spPr>
            <a:xfrm>
              <a:off x="2425475" y="1244900"/>
              <a:ext cx="16225" cy="7725"/>
            </a:xfrm>
            <a:custGeom>
              <a:rect b="b" l="l" r="r" t="t"/>
              <a:pathLst>
                <a:path extrusionOk="0" h="309" w="649">
                  <a:moveTo>
                    <a:pt x="648" y="1"/>
                  </a:moveTo>
                  <a:lnTo>
                    <a:pt x="383" y="239"/>
                  </a:lnTo>
                  <a:cubicBezTo>
                    <a:pt x="383" y="239"/>
                    <a:pt x="383" y="239"/>
                    <a:pt x="383" y="239"/>
                  </a:cubicBezTo>
                  <a:cubicBezTo>
                    <a:pt x="381" y="239"/>
                    <a:pt x="326" y="219"/>
                    <a:pt x="249" y="219"/>
                  </a:cubicBezTo>
                  <a:cubicBezTo>
                    <a:pt x="176" y="219"/>
                    <a:pt x="84" y="237"/>
                    <a:pt x="1" y="309"/>
                  </a:cubicBezTo>
                  <a:cubicBezTo>
                    <a:pt x="81" y="262"/>
                    <a:pt x="162" y="241"/>
                    <a:pt x="239" y="241"/>
                  </a:cubicBezTo>
                  <a:cubicBezTo>
                    <a:pt x="289" y="241"/>
                    <a:pt x="338" y="250"/>
                    <a:pt x="383" y="268"/>
                  </a:cubicBezTo>
                  <a:lnTo>
                    <a:pt x="648"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21"/>
            <p:cNvSpPr/>
            <p:nvPr/>
          </p:nvSpPr>
          <p:spPr>
            <a:xfrm>
              <a:off x="2431600" y="1265975"/>
              <a:ext cx="10675" cy="8700"/>
            </a:xfrm>
            <a:custGeom>
              <a:rect b="b" l="l" r="r" t="t"/>
              <a:pathLst>
                <a:path extrusionOk="0" h="348" w="427">
                  <a:moveTo>
                    <a:pt x="281" y="0"/>
                  </a:moveTo>
                  <a:lnTo>
                    <a:pt x="1" y="281"/>
                  </a:lnTo>
                  <a:cubicBezTo>
                    <a:pt x="53" y="300"/>
                    <a:pt x="105" y="315"/>
                    <a:pt x="156" y="326"/>
                  </a:cubicBezTo>
                  <a:cubicBezTo>
                    <a:pt x="226" y="341"/>
                    <a:pt x="295" y="347"/>
                    <a:pt x="363" y="347"/>
                  </a:cubicBezTo>
                  <a:cubicBezTo>
                    <a:pt x="384" y="347"/>
                    <a:pt x="405" y="346"/>
                    <a:pt x="426" y="345"/>
                  </a:cubicBezTo>
                  <a:lnTo>
                    <a:pt x="426" y="345"/>
                  </a:lnTo>
                  <a:cubicBezTo>
                    <a:pt x="426" y="345"/>
                    <a:pt x="423" y="345"/>
                    <a:pt x="418" y="345"/>
                  </a:cubicBezTo>
                  <a:cubicBezTo>
                    <a:pt x="379" y="345"/>
                    <a:pt x="195" y="341"/>
                    <a:pt x="44" y="269"/>
                  </a:cubicBezTo>
                  <a:lnTo>
                    <a:pt x="28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21"/>
            <p:cNvSpPr/>
            <p:nvPr/>
          </p:nvSpPr>
          <p:spPr>
            <a:xfrm>
              <a:off x="2452900" y="1270925"/>
              <a:ext cx="12950" cy="4300"/>
            </a:xfrm>
            <a:custGeom>
              <a:rect b="b" l="l" r="r" t="t"/>
              <a:pathLst>
                <a:path extrusionOk="0" h="172" w="518">
                  <a:moveTo>
                    <a:pt x="518" y="1"/>
                  </a:moveTo>
                  <a:lnTo>
                    <a:pt x="220" y="143"/>
                  </a:lnTo>
                  <a:lnTo>
                    <a:pt x="0" y="44"/>
                  </a:lnTo>
                  <a:lnTo>
                    <a:pt x="220" y="172"/>
                  </a:lnTo>
                  <a:lnTo>
                    <a:pt x="518"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21"/>
            <p:cNvSpPr/>
            <p:nvPr/>
          </p:nvSpPr>
          <p:spPr>
            <a:xfrm>
              <a:off x="2366850" y="1222075"/>
              <a:ext cx="70475" cy="39350"/>
            </a:xfrm>
            <a:custGeom>
              <a:rect b="b" l="l" r="r" t="t"/>
              <a:pathLst>
                <a:path extrusionOk="0" h="1574" w="2819">
                  <a:moveTo>
                    <a:pt x="2819" y="0"/>
                  </a:moveTo>
                  <a:cubicBezTo>
                    <a:pt x="2054" y="0"/>
                    <a:pt x="1336" y="172"/>
                    <a:pt x="799" y="481"/>
                  </a:cubicBezTo>
                  <a:cubicBezTo>
                    <a:pt x="284" y="779"/>
                    <a:pt x="1" y="1166"/>
                    <a:pt x="0" y="1572"/>
                  </a:cubicBezTo>
                  <a:lnTo>
                    <a:pt x="0" y="1572"/>
                  </a:lnTo>
                  <a:cubicBezTo>
                    <a:pt x="1" y="1541"/>
                    <a:pt x="50" y="989"/>
                    <a:pt x="821" y="522"/>
                  </a:cubicBezTo>
                  <a:cubicBezTo>
                    <a:pt x="1602" y="48"/>
                    <a:pt x="2819" y="0"/>
                    <a:pt x="2819" y="0"/>
                  </a:cubicBezTo>
                  <a:close/>
                  <a:moveTo>
                    <a:pt x="0" y="1572"/>
                  </a:moveTo>
                  <a:lnTo>
                    <a:pt x="0" y="1572"/>
                  </a:lnTo>
                  <a:cubicBezTo>
                    <a:pt x="0" y="1573"/>
                    <a:pt x="0" y="1574"/>
                    <a:pt x="0" y="1574"/>
                  </a:cubicBezTo>
                  <a:cubicBezTo>
                    <a:pt x="0" y="1573"/>
                    <a:pt x="0" y="1573"/>
                    <a:pt x="0" y="1572"/>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21"/>
            <p:cNvSpPr/>
            <p:nvPr/>
          </p:nvSpPr>
          <p:spPr>
            <a:xfrm>
              <a:off x="2431600" y="1256675"/>
              <a:ext cx="82000" cy="47325"/>
            </a:xfrm>
            <a:custGeom>
              <a:rect b="b" l="l" r="r" t="t"/>
              <a:pathLst>
                <a:path extrusionOk="0" h="1893" w="3280">
                  <a:moveTo>
                    <a:pt x="3157" y="1"/>
                  </a:moveTo>
                  <a:cubicBezTo>
                    <a:pt x="3157" y="1"/>
                    <a:pt x="3279" y="809"/>
                    <a:pt x="2262" y="1363"/>
                  </a:cubicBezTo>
                  <a:cubicBezTo>
                    <a:pt x="1341" y="1864"/>
                    <a:pt x="234" y="1887"/>
                    <a:pt x="33" y="1887"/>
                  </a:cubicBezTo>
                  <a:cubicBezTo>
                    <a:pt x="12" y="1887"/>
                    <a:pt x="1" y="1887"/>
                    <a:pt x="1" y="1887"/>
                  </a:cubicBezTo>
                  <a:lnTo>
                    <a:pt x="1" y="1887"/>
                  </a:lnTo>
                  <a:cubicBezTo>
                    <a:pt x="77" y="1890"/>
                    <a:pt x="153" y="1892"/>
                    <a:pt x="229" y="1892"/>
                  </a:cubicBezTo>
                  <a:cubicBezTo>
                    <a:pt x="983" y="1892"/>
                    <a:pt x="1738" y="1725"/>
                    <a:pt x="2311" y="1393"/>
                  </a:cubicBezTo>
                  <a:cubicBezTo>
                    <a:pt x="2970" y="1013"/>
                    <a:pt x="3252" y="498"/>
                    <a:pt x="315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21"/>
            <p:cNvSpPr/>
            <p:nvPr/>
          </p:nvSpPr>
          <p:spPr>
            <a:xfrm>
              <a:off x="2446350" y="1064150"/>
              <a:ext cx="128925" cy="99325"/>
            </a:xfrm>
            <a:custGeom>
              <a:rect b="b" l="l" r="r" t="t"/>
              <a:pathLst>
                <a:path extrusionOk="0" h="3973" w="5157">
                  <a:moveTo>
                    <a:pt x="4890" y="1"/>
                  </a:moveTo>
                  <a:cubicBezTo>
                    <a:pt x="4790" y="1"/>
                    <a:pt x="4725" y="86"/>
                    <a:pt x="4673" y="167"/>
                  </a:cubicBezTo>
                  <a:cubicBezTo>
                    <a:pt x="4530" y="390"/>
                    <a:pt x="4480" y="591"/>
                    <a:pt x="4312" y="799"/>
                  </a:cubicBezTo>
                  <a:cubicBezTo>
                    <a:pt x="4220" y="912"/>
                    <a:pt x="4129" y="988"/>
                    <a:pt x="4080" y="1005"/>
                  </a:cubicBezTo>
                  <a:cubicBezTo>
                    <a:pt x="4079" y="1005"/>
                    <a:pt x="4078" y="1005"/>
                    <a:pt x="4077" y="1005"/>
                  </a:cubicBezTo>
                  <a:cubicBezTo>
                    <a:pt x="4001" y="1005"/>
                    <a:pt x="4042" y="719"/>
                    <a:pt x="3941" y="549"/>
                  </a:cubicBezTo>
                  <a:cubicBezTo>
                    <a:pt x="3914" y="502"/>
                    <a:pt x="3860" y="467"/>
                    <a:pt x="3816" y="467"/>
                  </a:cubicBezTo>
                  <a:cubicBezTo>
                    <a:pt x="3779" y="467"/>
                    <a:pt x="3749" y="492"/>
                    <a:pt x="3750" y="556"/>
                  </a:cubicBezTo>
                  <a:cubicBezTo>
                    <a:pt x="3757" y="846"/>
                    <a:pt x="3678" y="980"/>
                    <a:pt x="3659" y="1164"/>
                  </a:cubicBezTo>
                  <a:cubicBezTo>
                    <a:pt x="3639" y="1347"/>
                    <a:pt x="3697" y="1480"/>
                    <a:pt x="3470" y="1724"/>
                  </a:cubicBezTo>
                  <a:cubicBezTo>
                    <a:pt x="3257" y="1956"/>
                    <a:pt x="2398" y="2524"/>
                    <a:pt x="2293" y="2593"/>
                  </a:cubicBezTo>
                  <a:cubicBezTo>
                    <a:pt x="2293" y="2593"/>
                    <a:pt x="1539" y="1610"/>
                    <a:pt x="1293" y="1321"/>
                  </a:cubicBezTo>
                  <a:cubicBezTo>
                    <a:pt x="872" y="823"/>
                    <a:pt x="645" y="556"/>
                    <a:pt x="0" y="471"/>
                  </a:cubicBezTo>
                  <a:lnTo>
                    <a:pt x="0" y="471"/>
                  </a:lnTo>
                  <a:lnTo>
                    <a:pt x="319" y="2334"/>
                  </a:lnTo>
                  <a:cubicBezTo>
                    <a:pt x="319" y="2334"/>
                    <a:pt x="1641" y="3676"/>
                    <a:pt x="1849" y="3821"/>
                  </a:cubicBezTo>
                  <a:cubicBezTo>
                    <a:pt x="1996" y="3923"/>
                    <a:pt x="2116" y="3973"/>
                    <a:pt x="2231" y="3973"/>
                  </a:cubicBezTo>
                  <a:cubicBezTo>
                    <a:pt x="2434" y="3973"/>
                    <a:pt x="2626" y="3821"/>
                    <a:pt x="2940" y="3529"/>
                  </a:cubicBezTo>
                  <a:cubicBezTo>
                    <a:pt x="3366" y="3134"/>
                    <a:pt x="3853" y="2555"/>
                    <a:pt x="4112" y="2296"/>
                  </a:cubicBezTo>
                  <a:cubicBezTo>
                    <a:pt x="4370" y="2036"/>
                    <a:pt x="4543" y="1952"/>
                    <a:pt x="4740" y="1699"/>
                  </a:cubicBezTo>
                  <a:cubicBezTo>
                    <a:pt x="4860" y="1546"/>
                    <a:pt x="4993" y="1309"/>
                    <a:pt x="5064" y="1141"/>
                  </a:cubicBezTo>
                  <a:cubicBezTo>
                    <a:pt x="5156" y="928"/>
                    <a:pt x="5084" y="808"/>
                    <a:pt x="5046" y="787"/>
                  </a:cubicBezTo>
                  <a:cubicBezTo>
                    <a:pt x="5132" y="629"/>
                    <a:pt x="5072" y="546"/>
                    <a:pt x="5032" y="510"/>
                  </a:cubicBezTo>
                  <a:cubicBezTo>
                    <a:pt x="5067" y="444"/>
                    <a:pt x="5070" y="350"/>
                    <a:pt x="5058" y="302"/>
                  </a:cubicBezTo>
                  <a:cubicBezTo>
                    <a:pt x="5046" y="255"/>
                    <a:pt x="4945" y="228"/>
                    <a:pt x="4945" y="228"/>
                  </a:cubicBezTo>
                  <a:cubicBezTo>
                    <a:pt x="4945" y="228"/>
                    <a:pt x="4961" y="165"/>
                    <a:pt x="4966" y="143"/>
                  </a:cubicBezTo>
                  <a:cubicBezTo>
                    <a:pt x="4973" y="112"/>
                    <a:pt x="4977" y="81"/>
                    <a:pt x="4977" y="50"/>
                  </a:cubicBezTo>
                  <a:cubicBezTo>
                    <a:pt x="4977" y="38"/>
                    <a:pt x="4968" y="18"/>
                    <a:pt x="4950" y="12"/>
                  </a:cubicBezTo>
                  <a:cubicBezTo>
                    <a:pt x="4942" y="9"/>
                    <a:pt x="4922" y="4"/>
                    <a:pt x="4915" y="2"/>
                  </a:cubicBezTo>
                  <a:cubicBezTo>
                    <a:pt x="4906" y="1"/>
                    <a:pt x="4898" y="1"/>
                    <a:pt x="48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21"/>
            <p:cNvSpPr/>
            <p:nvPr/>
          </p:nvSpPr>
          <p:spPr>
            <a:xfrm>
              <a:off x="2546350" y="1092300"/>
              <a:ext cx="10250" cy="16475"/>
            </a:xfrm>
            <a:custGeom>
              <a:rect b="b" l="l" r="r" t="t"/>
              <a:pathLst>
                <a:path extrusionOk="0" h="659" w="410">
                  <a:moveTo>
                    <a:pt x="187" y="1"/>
                  </a:moveTo>
                  <a:lnTo>
                    <a:pt x="187" y="1"/>
                  </a:lnTo>
                  <a:cubicBezTo>
                    <a:pt x="284" y="161"/>
                    <a:pt x="246" y="457"/>
                    <a:pt x="0" y="659"/>
                  </a:cubicBezTo>
                  <a:cubicBezTo>
                    <a:pt x="273" y="571"/>
                    <a:pt x="410" y="187"/>
                    <a:pt x="1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21"/>
            <p:cNvSpPr/>
            <p:nvPr/>
          </p:nvSpPr>
          <p:spPr>
            <a:xfrm>
              <a:off x="2478275" y="1314625"/>
              <a:ext cx="38700" cy="79625"/>
            </a:xfrm>
            <a:custGeom>
              <a:rect b="b" l="l" r="r" t="t"/>
              <a:pathLst>
                <a:path extrusionOk="0" h="3185" w="1548">
                  <a:moveTo>
                    <a:pt x="444" y="1"/>
                  </a:moveTo>
                  <a:cubicBezTo>
                    <a:pt x="361" y="224"/>
                    <a:pt x="284" y="554"/>
                    <a:pt x="201" y="722"/>
                  </a:cubicBezTo>
                  <a:cubicBezTo>
                    <a:pt x="201" y="722"/>
                    <a:pt x="181" y="737"/>
                    <a:pt x="98" y="857"/>
                  </a:cubicBezTo>
                  <a:cubicBezTo>
                    <a:pt x="52" y="925"/>
                    <a:pt x="3" y="1036"/>
                    <a:pt x="2" y="1131"/>
                  </a:cubicBezTo>
                  <a:cubicBezTo>
                    <a:pt x="0" y="1229"/>
                    <a:pt x="78" y="2067"/>
                    <a:pt x="165" y="2446"/>
                  </a:cubicBezTo>
                  <a:cubicBezTo>
                    <a:pt x="250" y="2818"/>
                    <a:pt x="487" y="3185"/>
                    <a:pt x="667" y="3185"/>
                  </a:cubicBezTo>
                  <a:cubicBezTo>
                    <a:pt x="670" y="3185"/>
                    <a:pt x="672" y="3185"/>
                    <a:pt x="675" y="3185"/>
                  </a:cubicBezTo>
                  <a:cubicBezTo>
                    <a:pt x="766" y="3180"/>
                    <a:pt x="801" y="3128"/>
                    <a:pt x="799" y="3057"/>
                  </a:cubicBezTo>
                  <a:cubicBezTo>
                    <a:pt x="798" y="2977"/>
                    <a:pt x="777" y="2778"/>
                    <a:pt x="775" y="2680"/>
                  </a:cubicBezTo>
                  <a:cubicBezTo>
                    <a:pt x="772" y="2231"/>
                    <a:pt x="888" y="2112"/>
                    <a:pt x="969" y="1711"/>
                  </a:cubicBezTo>
                  <a:cubicBezTo>
                    <a:pt x="1046" y="1326"/>
                    <a:pt x="1547" y="387"/>
                    <a:pt x="1547" y="387"/>
                  </a:cubicBezTo>
                  <a:lnTo>
                    <a:pt x="444" y="1"/>
                  </a:lnTo>
                  <a:close/>
                </a:path>
              </a:pathLst>
            </a:custGeom>
            <a:solidFill>
              <a:srgbClr val="9E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221"/>
            <p:cNvSpPr/>
            <p:nvPr/>
          </p:nvSpPr>
          <p:spPr>
            <a:xfrm>
              <a:off x="2466400" y="1350850"/>
              <a:ext cx="49425" cy="65875"/>
            </a:xfrm>
            <a:custGeom>
              <a:rect b="b" l="l" r="r" t="t"/>
              <a:pathLst>
                <a:path extrusionOk="0" h="2635" w="1977">
                  <a:moveTo>
                    <a:pt x="82" y="0"/>
                  </a:moveTo>
                  <a:cubicBezTo>
                    <a:pt x="82" y="0"/>
                    <a:pt x="26" y="73"/>
                    <a:pt x="16" y="125"/>
                  </a:cubicBezTo>
                  <a:cubicBezTo>
                    <a:pt x="0" y="205"/>
                    <a:pt x="143" y="497"/>
                    <a:pt x="201" y="604"/>
                  </a:cubicBezTo>
                  <a:cubicBezTo>
                    <a:pt x="258" y="712"/>
                    <a:pt x="310" y="843"/>
                    <a:pt x="266" y="1082"/>
                  </a:cubicBezTo>
                  <a:cubicBezTo>
                    <a:pt x="217" y="1339"/>
                    <a:pt x="295" y="1604"/>
                    <a:pt x="431" y="1841"/>
                  </a:cubicBezTo>
                  <a:cubicBezTo>
                    <a:pt x="566" y="2080"/>
                    <a:pt x="820" y="2354"/>
                    <a:pt x="1227" y="2547"/>
                  </a:cubicBezTo>
                  <a:cubicBezTo>
                    <a:pt x="1364" y="2613"/>
                    <a:pt x="1475" y="2634"/>
                    <a:pt x="1563" y="2634"/>
                  </a:cubicBezTo>
                  <a:cubicBezTo>
                    <a:pt x="1735" y="2634"/>
                    <a:pt x="1814" y="2550"/>
                    <a:pt x="1814" y="2550"/>
                  </a:cubicBezTo>
                  <a:cubicBezTo>
                    <a:pt x="1814" y="2550"/>
                    <a:pt x="1977" y="2365"/>
                    <a:pt x="1909" y="2269"/>
                  </a:cubicBezTo>
                  <a:cubicBezTo>
                    <a:pt x="1841" y="2173"/>
                    <a:pt x="82" y="0"/>
                    <a:pt x="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221"/>
            <p:cNvSpPr/>
            <p:nvPr/>
          </p:nvSpPr>
          <p:spPr>
            <a:xfrm>
              <a:off x="2468400" y="1332625"/>
              <a:ext cx="48175" cy="79900"/>
            </a:xfrm>
            <a:custGeom>
              <a:rect b="b" l="l" r="r" t="t"/>
              <a:pathLst>
                <a:path extrusionOk="0" h="3196" w="1927">
                  <a:moveTo>
                    <a:pt x="580" y="0"/>
                  </a:moveTo>
                  <a:cubicBezTo>
                    <a:pt x="567" y="0"/>
                    <a:pt x="549" y="5"/>
                    <a:pt x="522" y="28"/>
                  </a:cubicBezTo>
                  <a:cubicBezTo>
                    <a:pt x="507" y="42"/>
                    <a:pt x="403" y="222"/>
                    <a:pt x="322" y="312"/>
                  </a:cubicBezTo>
                  <a:cubicBezTo>
                    <a:pt x="237" y="409"/>
                    <a:pt x="46" y="569"/>
                    <a:pt x="1" y="729"/>
                  </a:cubicBezTo>
                  <a:cubicBezTo>
                    <a:pt x="54" y="1060"/>
                    <a:pt x="317" y="1322"/>
                    <a:pt x="318" y="1626"/>
                  </a:cubicBezTo>
                  <a:cubicBezTo>
                    <a:pt x="319" y="1931"/>
                    <a:pt x="274" y="2277"/>
                    <a:pt x="678" y="2708"/>
                  </a:cubicBezTo>
                  <a:cubicBezTo>
                    <a:pt x="1006" y="3059"/>
                    <a:pt x="1376" y="3196"/>
                    <a:pt x="1601" y="3196"/>
                  </a:cubicBezTo>
                  <a:cubicBezTo>
                    <a:pt x="1653" y="3196"/>
                    <a:pt x="1697" y="3189"/>
                    <a:pt x="1731" y="3175"/>
                  </a:cubicBezTo>
                  <a:cubicBezTo>
                    <a:pt x="1915" y="3103"/>
                    <a:pt x="1927" y="2919"/>
                    <a:pt x="1741" y="2540"/>
                  </a:cubicBezTo>
                  <a:cubicBezTo>
                    <a:pt x="1545" y="2137"/>
                    <a:pt x="1492" y="1319"/>
                    <a:pt x="1492" y="1318"/>
                  </a:cubicBezTo>
                  <a:cubicBezTo>
                    <a:pt x="1484" y="1204"/>
                    <a:pt x="1489" y="1086"/>
                    <a:pt x="1496" y="973"/>
                  </a:cubicBezTo>
                  <a:cubicBezTo>
                    <a:pt x="1504" y="863"/>
                    <a:pt x="1552" y="751"/>
                    <a:pt x="1577" y="643"/>
                  </a:cubicBezTo>
                  <a:cubicBezTo>
                    <a:pt x="1588" y="592"/>
                    <a:pt x="1598" y="538"/>
                    <a:pt x="1578" y="489"/>
                  </a:cubicBezTo>
                  <a:cubicBezTo>
                    <a:pt x="1557" y="441"/>
                    <a:pt x="1509" y="410"/>
                    <a:pt x="1464" y="383"/>
                  </a:cubicBezTo>
                  <a:cubicBezTo>
                    <a:pt x="1393" y="339"/>
                    <a:pt x="1319" y="296"/>
                    <a:pt x="1241" y="270"/>
                  </a:cubicBezTo>
                  <a:cubicBezTo>
                    <a:pt x="1196" y="255"/>
                    <a:pt x="1148" y="245"/>
                    <a:pt x="1101" y="245"/>
                  </a:cubicBezTo>
                  <a:cubicBezTo>
                    <a:pt x="1064" y="245"/>
                    <a:pt x="1028" y="251"/>
                    <a:pt x="994" y="264"/>
                  </a:cubicBezTo>
                  <a:cubicBezTo>
                    <a:pt x="937" y="284"/>
                    <a:pt x="887" y="322"/>
                    <a:pt x="829" y="338"/>
                  </a:cubicBezTo>
                  <a:cubicBezTo>
                    <a:pt x="813" y="342"/>
                    <a:pt x="796" y="344"/>
                    <a:pt x="780" y="344"/>
                  </a:cubicBezTo>
                  <a:cubicBezTo>
                    <a:pt x="716" y="344"/>
                    <a:pt x="651" y="315"/>
                    <a:pt x="610" y="265"/>
                  </a:cubicBezTo>
                  <a:cubicBezTo>
                    <a:pt x="535" y="172"/>
                    <a:pt x="558" y="100"/>
                    <a:pt x="579" y="49"/>
                  </a:cubicBezTo>
                  <a:lnTo>
                    <a:pt x="597" y="2"/>
                  </a:lnTo>
                  <a:cubicBezTo>
                    <a:pt x="592" y="2"/>
                    <a:pt x="587" y="0"/>
                    <a:pt x="580"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21"/>
            <p:cNvSpPr/>
            <p:nvPr/>
          </p:nvSpPr>
          <p:spPr>
            <a:xfrm>
              <a:off x="2468400" y="1332625"/>
              <a:ext cx="48175" cy="79900"/>
            </a:xfrm>
            <a:custGeom>
              <a:rect b="b" l="l" r="r" t="t"/>
              <a:pathLst>
                <a:path extrusionOk="0" h="3196" w="1927">
                  <a:moveTo>
                    <a:pt x="580" y="0"/>
                  </a:moveTo>
                  <a:cubicBezTo>
                    <a:pt x="567" y="0"/>
                    <a:pt x="549" y="5"/>
                    <a:pt x="522" y="28"/>
                  </a:cubicBezTo>
                  <a:cubicBezTo>
                    <a:pt x="507" y="42"/>
                    <a:pt x="403" y="222"/>
                    <a:pt x="322" y="312"/>
                  </a:cubicBezTo>
                  <a:cubicBezTo>
                    <a:pt x="237" y="409"/>
                    <a:pt x="46" y="569"/>
                    <a:pt x="1" y="729"/>
                  </a:cubicBezTo>
                  <a:cubicBezTo>
                    <a:pt x="54" y="1060"/>
                    <a:pt x="317" y="1322"/>
                    <a:pt x="318" y="1626"/>
                  </a:cubicBezTo>
                  <a:cubicBezTo>
                    <a:pt x="319" y="1931"/>
                    <a:pt x="274" y="2277"/>
                    <a:pt x="678" y="2708"/>
                  </a:cubicBezTo>
                  <a:cubicBezTo>
                    <a:pt x="1006" y="3059"/>
                    <a:pt x="1376" y="3196"/>
                    <a:pt x="1601" y="3196"/>
                  </a:cubicBezTo>
                  <a:cubicBezTo>
                    <a:pt x="1653" y="3196"/>
                    <a:pt x="1697" y="3189"/>
                    <a:pt x="1731" y="3175"/>
                  </a:cubicBezTo>
                  <a:cubicBezTo>
                    <a:pt x="1915" y="3103"/>
                    <a:pt x="1927" y="2919"/>
                    <a:pt x="1741" y="2540"/>
                  </a:cubicBezTo>
                  <a:cubicBezTo>
                    <a:pt x="1545" y="2137"/>
                    <a:pt x="1492" y="1319"/>
                    <a:pt x="1492" y="1318"/>
                  </a:cubicBezTo>
                  <a:cubicBezTo>
                    <a:pt x="1484" y="1204"/>
                    <a:pt x="1489" y="1086"/>
                    <a:pt x="1496" y="973"/>
                  </a:cubicBezTo>
                  <a:cubicBezTo>
                    <a:pt x="1504" y="863"/>
                    <a:pt x="1552" y="751"/>
                    <a:pt x="1577" y="643"/>
                  </a:cubicBezTo>
                  <a:cubicBezTo>
                    <a:pt x="1588" y="592"/>
                    <a:pt x="1598" y="538"/>
                    <a:pt x="1578" y="489"/>
                  </a:cubicBezTo>
                  <a:cubicBezTo>
                    <a:pt x="1557" y="441"/>
                    <a:pt x="1509" y="410"/>
                    <a:pt x="1464" y="383"/>
                  </a:cubicBezTo>
                  <a:cubicBezTo>
                    <a:pt x="1393" y="339"/>
                    <a:pt x="1319" y="296"/>
                    <a:pt x="1241" y="270"/>
                  </a:cubicBezTo>
                  <a:cubicBezTo>
                    <a:pt x="1196" y="255"/>
                    <a:pt x="1148" y="245"/>
                    <a:pt x="1101" y="245"/>
                  </a:cubicBezTo>
                  <a:cubicBezTo>
                    <a:pt x="1064" y="245"/>
                    <a:pt x="1028" y="251"/>
                    <a:pt x="994" y="264"/>
                  </a:cubicBezTo>
                  <a:cubicBezTo>
                    <a:pt x="937" y="284"/>
                    <a:pt x="887" y="322"/>
                    <a:pt x="829" y="338"/>
                  </a:cubicBezTo>
                  <a:cubicBezTo>
                    <a:pt x="813" y="342"/>
                    <a:pt x="796" y="344"/>
                    <a:pt x="780" y="344"/>
                  </a:cubicBezTo>
                  <a:cubicBezTo>
                    <a:pt x="716" y="344"/>
                    <a:pt x="651" y="315"/>
                    <a:pt x="610" y="265"/>
                  </a:cubicBezTo>
                  <a:cubicBezTo>
                    <a:pt x="535" y="172"/>
                    <a:pt x="558" y="100"/>
                    <a:pt x="579" y="49"/>
                  </a:cubicBezTo>
                  <a:lnTo>
                    <a:pt x="597" y="2"/>
                  </a:lnTo>
                  <a:cubicBezTo>
                    <a:pt x="592" y="2"/>
                    <a:pt x="587" y="0"/>
                    <a:pt x="5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21"/>
            <p:cNvSpPr/>
            <p:nvPr/>
          </p:nvSpPr>
          <p:spPr>
            <a:xfrm>
              <a:off x="2479750" y="1385225"/>
              <a:ext cx="37375" cy="27750"/>
            </a:xfrm>
            <a:custGeom>
              <a:rect b="b" l="l" r="r" t="t"/>
              <a:pathLst>
                <a:path extrusionOk="0" h="1110" w="1495">
                  <a:moveTo>
                    <a:pt x="581" y="1"/>
                  </a:moveTo>
                  <a:cubicBezTo>
                    <a:pt x="187" y="1"/>
                    <a:pt x="0" y="273"/>
                    <a:pt x="0" y="273"/>
                  </a:cubicBezTo>
                  <a:cubicBezTo>
                    <a:pt x="0" y="273"/>
                    <a:pt x="72" y="576"/>
                    <a:pt x="437" y="830"/>
                  </a:cubicBezTo>
                  <a:cubicBezTo>
                    <a:pt x="717" y="1025"/>
                    <a:pt x="927" y="1110"/>
                    <a:pt x="1114" y="1110"/>
                  </a:cubicBezTo>
                  <a:cubicBezTo>
                    <a:pt x="1171" y="1110"/>
                    <a:pt x="1226" y="1102"/>
                    <a:pt x="1280" y="1087"/>
                  </a:cubicBezTo>
                  <a:cubicBezTo>
                    <a:pt x="1494" y="1026"/>
                    <a:pt x="1449" y="697"/>
                    <a:pt x="1386" y="512"/>
                  </a:cubicBezTo>
                  <a:cubicBezTo>
                    <a:pt x="1334" y="356"/>
                    <a:pt x="1201" y="85"/>
                    <a:pt x="716" y="11"/>
                  </a:cubicBezTo>
                  <a:cubicBezTo>
                    <a:pt x="668" y="4"/>
                    <a:pt x="623" y="1"/>
                    <a:pt x="58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21"/>
            <p:cNvSpPr/>
            <p:nvPr/>
          </p:nvSpPr>
          <p:spPr>
            <a:xfrm>
              <a:off x="2486575" y="1353100"/>
              <a:ext cx="19950" cy="7750"/>
            </a:xfrm>
            <a:custGeom>
              <a:rect b="b" l="l" r="r" t="t"/>
              <a:pathLst>
                <a:path extrusionOk="0" h="310" w="798">
                  <a:moveTo>
                    <a:pt x="219" y="0"/>
                  </a:moveTo>
                  <a:cubicBezTo>
                    <a:pt x="137" y="0"/>
                    <a:pt x="72" y="10"/>
                    <a:pt x="39" y="21"/>
                  </a:cubicBezTo>
                  <a:cubicBezTo>
                    <a:pt x="13" y="30"/>
                    <a:pt x="1" y="57"/>
                    <a:pt x="11" y="83"/>
                  </a:cubicBezTo>
                  <a:cubicBezTo>
                    <a:pt x="14" y="93"/>
                    <a:pt x="21" y="101"/>
                    <a:pt x="30" y="107"/>
                  </a:cubicBezTo>
                  <a:cubicBezTo>
                    <a:pt x="38" y="113"/>
                    <a:pt x="48" y="116"/>
                    <a:pt x="58" y="116"/>
                  </a:cubicBezTo>
                  <a:cubicBezTo>
                    <a:pt x="64" y="116"/>
                    <a:pt x="69" y="115"/>
                    <a:pt x="74" y="114"/>
                  </a:cubicBezTo>
                  <a:cubicBezTo>
                    <a:pt x="99" y="105"/>
                    <a:pt x="155" y="97"/>
                    <a:pt x="227" y="97"/>
                  </a:cubicBezTo>
                  <a:cubicBezTo>
                    <a:pt x="387" y="97"/>
                    <a:pt x="626" y="138"/>
                    <a:pt x="765" y="310"/>
                  </a:cubicBezTo>
                  <a:cubicBezTo>
                    <a:pt x="798" y="291"/>
                    <a:pt x="798" y="246"/>
                    <a:pt x="770" y="179"/>
                  </a:cubicBezTo>
                  <a:cubicBezTo>
                    <a:pt x="607" y="38"/>
                    <a:pt x="381" y="0"/>
                    <a:pt x="21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21"/>
            <p:cNvSpPr/>
            <p:nvPr/>
          </p:nvSpPr>
          <p:spPr>
            <a:xfrm>
              <a:off x="2487175" y="1360825"/>
              <a:ext cx="19300" cy="7300"/>
            </a:xfrm>
            <a:custGeom>
              <a:rect b="b" l="l" r="r" t="t"/>
              <a:pathLst>
                <a:path extrusionOk="0" h="292" w="772">
                  <a:moveTo>
                    <a:pt x="221" y="1"/>
                  </a:moveTo>
                  <a:cubicBezTo>
                    <a:pt x="139" y="1"/>
                    <a:pt x="73" y="10"/>
                    <a:pt x="40" y="21"/>
                  </a:cubicBezTo>
                  <a:cubicBezTo>
                    <a:pt x="14" y="31"/>
                    <a:pt x="1" y="58"/>
                    <a:pt x="11" y="83"/>
                  </a:cubicBezTo>
                  <a:cubicBezTo>
                    <a:pt x="15" y="94"/>
                    <a:pt x="21" y="102"/>
                    <a:pt x="31" y="108"/>
                  </a:cubicBezTo>
                  <a:cubicBezTo>
                    <a:pt x="39" y="114"/>
                    <a:pt x="49" y="117"/>
                    <a:pt x="59" y="117"/>
                  </a:cubicBezTo>
                  <a:cubicBezTo>
                    <a:pt x="64" y="117"/>
                    <a:pt x="70" y="116"/>
                    <a:pt x="75" y="114"/>
                  </a:cubicBezTo>
                  <a:cubicBezTo>
                    <a:pt x="100" y="106"/>
                    <a:pt x="154" y="99"/>
                    <a:pt x="224" y="99"/>
                  </a:cubicBezTo>
                  <a:cubicBezTo>
                    <a:pt x="379" y="99"/>
                    <a:pt x="607" y="136"/>
                    <a:pt x="748" y="292"/>
                  </a:cubicBezTo>
                  <a:cubicBezTo>
                    <a:pt x="772" y="252"/>
                    <a:pt x="759" y="181"/>
                    <a:pt x="739" y="154"/>
                  </a:cubicBezTo>
                  <a:cubicBezTo>
                    <a:pt x="580" y="34"/>
                    <a:pt x="373" y="1"/>
                    <a:pt x="221"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21"/>
            <p:cNvSpPr/>
            <p:nvPr/>
          </p:nvSpPr>
          <p:spPr>
            <a:xfrm>
              <a:off x="2488550" y="1376400"/>
              <a:ext cx="20150" cy="8850"/>
            </a:xfrm>
            <a:custGeom>
              <a:rect b="b" l="l" r="r" t="t"/>
              <a:pathLst>
                <a:path extrusionOk="0" h="354" w="806">
                  <a:moveTo>
                    <a:pt x="221" y="0"/>
                  </a:moveTo>
                  <a:cubicBezTo>
                    <a:pt x="138" y="0"/>
                    <a:pt x="71" y="10"/>
                    <a:pt x="38" y="21"/>
                  </a:cubicBezTo>
                  <a:cubicBezTo>
                    <a:pt x="13" y="30"/>
                    <a:pt x="0" y="57"/>
                    <a:pt x="11" y="83"/>
                  </a:cubicBezTo>
                  <a:cubicBezTo>
                    <a:pt x="15" y="93"/>
                    <a:pt x="21" y="100"/>
                    <a:pt x="29" y="108"/>
                  </a:cubicBezTo>
                  <a:cubicBezTo>
                    <a:pt x="38" y="113"/>
                    <a:pt x="48" y="116"/>
                    <a:pt x="59" y="116"/>
                  </a:cubicBezTo>
                  <a:cubicBezTo>
                    <a:pt x="64" y="116"/>
                    <a:pt x="69" y="116"/>
                    <a:pt x="74" y="114"/>
                  </a:cubicBezTo>
                  <a:cubicBezTo>
                    <a:pt x="99" y="105"/>
                    <a:pt x="155" y="97"/>
                    <a:pt x="227" y="97"/>
                  </a:cubicBezTo>
                  <a:cubicBezTo>
                    <a:pt x="401" y="97"/>
                    <a:pt x="665" y="145"/>
                    <a:pt x="795" y="353"/>
                  </a:cubicBezTo>
                  <a:cubicBezTo>
                    <a:pt x="806" y="295"/>
                    <a:pt x="793" y="233"/>
                    <a:pt x="759" y="170"/>
                  </a:cubicBezTo>
                  <a:cubicBezTo>
                    <a:pt x="597" y="36"/>
                    <a:pt x="379" y="0"/>
                    <a:pt x="22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21"/>
            <p:cNvSpPr/>
            <p:nvPr/>
          </p:nvSpPr>
          <p:spPr>
            <a:xfrm>
              <a:off x="2487875" y="1368625"/>
              <a:ext cx="19375" cy="7575"/>
            </a:xfrm>
            <a:custGeom>
              <a:rect b="b" l="l" r="r" t="t"/>
              <a:pathLst>
                <a:path extrusionOk="0" h="303" w="775">
                  <a:moveTo>
                    <a:pt x="222" y="0"/>
                  </a:moveTo>
                  <a:cubicBezTo>
                    <a:pt x="139" y="0"/>
                    <a:pt x="72" y="10"/>
                    <a:pt x="39" y="21"/>
                  </a:cubicBezTo>
                  <a:cubicBezTo>
                    <a:pt x="13" y="29"/>
                    <a:pt x="0" y="57"/>
                    <a:pt x="11" y="83"/>
                  </a:cubicBezTo>
                  <a:cubicBezTo>
                    <a:pt x="16" y="93"/>
                    <a:pt x="22" y="102"/>
                    <a:pt x="31" y="107"/>
                  </a:cubicBezTo>
                  <a:cubicBezTo>
                    <a:pt x="40" y="113"/>
                    <a:pt x="50" y="117"/>
                    <a:pt x="60" y="117"/>
                  </a:cubicBezTo>
                  <a:cubicBezTo>
                    <a:pt x="65" y="117"/>
                    <a:pt x="70" y="116"/>
                    <a:pt x="75" y="114"/>
                  </a:cubicBezTo>
                  <a:cubicBezTo>
                    <a:pt x="100" y="105"/>
                    <a:pt x="156" y="97"/>
                    <a:pt x="228" y="97"/>
                  </a:cubicBezTo>
                  <a:cubicBezTo>
                    <a:pt x="386" y="97"/>
                    <a:pt x="618" y="137"/>
                    <a:pt x="757" y="302"/>
                  </a:cubicBezTo>
                  <a:cubicBezTo>
                    <a:pt x="775" y="259"/>
                    <a:pt x="769" y="208"/>
                    <a:pt x="739" y="152"/>
                  </a:cubicBezTo>
                  <a:cubicBezTo>
                    <a:pt x="579" y="33"/>
                    <a:pt x="374" y="0"/>
                    <a:pt x="22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21"/>
            <p:cNvSpPr/>
            <p:nvPr/>
          </p:nvSpPr>
          <p:spPr>
            <a:xfrm>
              <a:off x="2494650" y="1364700"/>
              <a:ext cx="53525" cy="85325"/>
            </a:xfrm>
            <a:custGeom>
              <a:rect b="b" l="l" r="r" t="t"/>
              <a:pathLst>
                <a:path extrusionOk="0" h="3413" w="2141">
                  <a:moveTo>
                    <a:pt x="1173" y="1"/>
                  </a:moveTo>
                  <a:lnTo>
                    <a:pt x="1" y="654"/>
                  </a:lnTo>
                  <a:cubicBezTo>
                    <a:pt x="39" y="860"/>
                    <a:pt x="175" y="1219"/>
                    <a:pt x="192" y="1427"/>
                  </a:cubicBezTo>
                  <a:cubicBezTo>
                    <a:pt x="192" y="1427"/>
                    <a:pt x="170" y="1539"/>
                    <a:pt x="168" y="1580"/>
                  </a:cubicBezTo>
                  <a:cubicBezTo>
                    <a:pt x="163" y="1667"/>
                    <a:pt x="135" y="1737"/>
                    <a:pt x="187" y="1822"/>
                  </a:cubicBezTo>
                  <a:cubicBezTo>
                    <a:pt x="242" y="1910"/>
                    <a:pt x="299" y="1993"/>
                    <a:pt x="361" y="2076"/>
                  </a:cubicBezTo>
                  <a:cubicBezTo>
                    <a:pt x="528" y="2297"/>
                    <a:pt x="752" y="2850"/>
                    <a:pt x="1041" y="3135"/>
                  </a:cubicBezTo>
                  <a:cubicBezTo>
                    <a:pt x="1236" y="3328"/>
                    <a:pt x="1562" y="3412"/>
                    <a:pt x="1801" y="3412"/>
                  </a:cubicBezTo>
                  <a:cubicBezTo>
                    <a:pt x="1916" y="3412"/>
                    <a:pt x="2011" y="3392"/>
                    <a:pt x="2061" y="3356"/>
                  </a:cubicBezTo>
                  <a:cubicBezTo>
                    <a:pt x="2138" y="3299"/>
                    <a:pt x="2140" y="3235"/>
                    <a:pt x="2099" y="3173"/>
                  </a:cubicBezTo>
                  <a:cubicBezTo>
                    <a:pt x="2054" y="3103"/>
                    <a:pt x="1920" y="2939"/>
                    <a:pt x="1865" y="2854"/>
                  </a:cubicBezTo>
                  <a:cubicBezTo>
                    <a:pt x="1608" y="2460"/>
                    <a:pt x="1524" y="2219"/>
                    <a:pt x="1367" y="1724"/>
                  </a:cubicBezTo>
                  <a:cubicBezTo>
                    <a:pt x="1209" y="1228"/>
                    <a:pt x="1173" y="1"/>
                    <a:pt x="1173" y="1"/>
                  </a:cubicBezTo>
                  <a:close/>
                </a:path>
              </a:pathLst>
            </a:custGeom>
            <a:solidFill>
              <a:srgbClr val="9E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21"/>
            <p:cNvSpPr/>
            <p:nvPr/>
          </p:nvSpPr>
          <p:spPr>
            <a:xfrm>
              <a:off x="2493050" y="1422600"/>
              <a:ext cx="72050" cy="46900"/>
            </a:xfrm>
            <a:custGeom>
              <a:rect b="b" l="l" r="r" t="t"/>
              <a:pathLst>
                <a:path extrusionOk="0" h="1876" w="2882">
                  <a:moveTo>
                    <a:pt x="21" y="0"/>
                  </a:moveTo>
                  <a:cubicBezTo>
                    <a:pt x="21" y="0"/>
                    <a:pt x="1" y="95"/>
                    <a:pt x="15" y="149"/>
                  </a:cubicBezTo>
                  <a:cubicBezTo>
                    <a:pt x="37" y="232"/>
                    <a:pt x="305" y="440"/>
                    <a:pt x="407" y="516"/>
                  </a:cubicBezTo>
                  <a:cubicBezTo>
                    <a:pt x="510" y="590"/>
                    <a:pt x="618" y="689"/>
                    <a:pt x="687" y="936"/>
                  </a:cubicBezTo>
                  <a:cubicBezTo>
                    <a:pt x="759" y="1199"/>
                    <a:pt x="952" y="1414"/>
                    <a:pt x="1188" y="1575"/>
                  </a:cubicBezTo>
                  <a:cubicBezTo>
                    <a:pt x="1420" y="1734"/>
                    <a:pt x="1779" y="1876"/>
                    <a:pt x="2241" y="1876"/>
                  </a:cubicBezTo>
                  <a:cubicBezTo>
                    <a:pt x="2248" y="1876"/>
                    <a:pt x="2254" y="1876"/>
                    <a:pt x="2261" y="1875"/>
                  </a:cubicBezTo>
                  <a:cubicBezTo>
                    <a:pt x="2732" y="1871"/>
                    <a:pt x="2814" y="1610"/>
                    <a:pt x="2814" y="1610"/>
                  </a:cubicBezTo>
                  <a:cubicBezTo>
                    <a:pt x="2814" y="1610"/>
                    <a:pt x="2882" y="1360"/>
                    <a:pt x="2775" y="1301"/>
                  </a:cubicBezTo>
                  <a:cubicBezTo>
                    <a:pt x="2669" y="1242"/>
                    <a:pt x="21" y="0"/>
                    <a:pt x="2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21"/>
            <p:cNvSpPr/>
            <p:nvPr/>
          </p:nvSpPr>
          <p:spPr>
            <a:xfrm>
              <a:off x="2492800" y="1397525"/>
              <a:ext cx="72875" cy="67075"/>
            </a:xfrm>
            <a:custGeom>
              <a:rect b="b" l="l" r="r" t="t"/>
              <a:pathLst>
                <a:path extrusionOk="0" h="2683" w="2915">
                  <a:moveTo>
                    <a:pt x="1079" y="0"/>
                  </a:moveTo>
                  <a:cubicBezTo>
                    <a:pt x="1048" y="0"/>
                    <a:pt x="1018" y="2"/>
                    <a:pt x="988" y="6"/>
                  </a:cubicBezTo>
                  <a:cubicBezTo>
                    <a:pt x="901" y="17"/>
                    <a:pt x="813" y="49"/>
                    <a:pt x="753" y="112"/>
                  </a:cubicBezTo>
                  <a:cubicBezTo>
                    <a:pt x="709" y="158"/>
                    <a:pt x="679" y="218"/>
                    <a:pt x="631" y="259"/>
                  </a:cubicBezTo>
                  <a:cubicBezTo>
                    <a:pt x="592" y="292"/>
                    <a:pt x="539" y="310"/>
                    <a:pt x="486" y="310"/>
                  </a:cubicBezTo>
                  <a:cubicBezTo>
                    <a:pt x="453" y="310"/>
                    <a:pt x="421" y="304"/>
                    <a:pt x="392" y="290"/>
                  </a:cubicBezTo>
                  <a:cubicBezTo>
                    <a:pt x="278" y="236"/>
                    <a:pt x="268" y="159"/>
                    <a:pt x="264" y="101"/>
                  </a:cubicBezTo>
                  <a:cubicBezTo>
                    <a:pt x="263" y="100"/>
                    <a:pt x="259" y="47"/>
                    <a:pt x="259" y="47"/>
                  </a:cubicBezTo>
                  <a:cubicBezTo>
                    <a:pt x="245" y="50"/>
                    <a:pt x="222" y="55"/>
                    <a:pt x="201" y="105"/>
                  </a:cubicBezTo>
                  <a:cubicBezTo>
                    <a:pt x="193" y="125"/>
                    <a:pt x="176" y="343"/>
                    <a:pt x="142" y="463"/>
                  </a:cubicBezTo>
                  <a:cubicBezTo>
                    <a:pt x="108" y="595"/>
                    <a:pt x="1" y="832"/>
                    <a:pt x="31" y="1003"/>
                  </a:cubicBezTo>
                  <a:cubicBezTo>
                    <a:pt x="230" y="1289"/>
                    <a:pt x="598" y="1417"/>
                    <a:pt x="739" y="1702"/>
                  </a:cubicBezTo>
                  <a:cubicBezTo>
                    <a:pt x="878" y="1989"/>
                    <a:pt x="994" y="2336"/>
                    <a:pt x="1571" y="2557"/>
                  </a:cubicBezTo>
                  <a:cubicBezTo>
                    <a:pt x="1805" y="2647"/>
                    <a:pt x="2023" y="2682"/>
                    <a:pt x="2210" y="2682"/>
                  </a:cubicBezTo>
                  <a:cubicBezTo>
                    <a:pt x="2486" y="2682"/>
                    <a:pt x="2692" y="2606"/>
                    <a:pt x="2775" y="2516"/>
                  </a:cubicBezTo>
                  <a:cubicBezTo>
                    <a:pt x="2914" y="2365"/>
                    <a:pt x="2841" y="2187"/>
                    <a:pt x="2494" y="1914"/>
                  </a:cubicBezTo>
                  <a:cubicBezTo>
                    <a:pt x="2124" y="1625"/>
                    <a:pt x="1701" y="879"/>
                    <a:pt x="1701" y="879"/>
                  </a:cubicBezTo>
                  <a:cubicBezTo>
                    <a:pt x="1643" y="775"/>
                    <a:pt x="1595" y="662"/>
                    <a:pt x="1549" y="551"/>
                  </a:cubicBezTo>
                  <a:cubicBezTo>
                    <a:pt x="1505" y="445"/>
                    <a:pt x="1502" y="318"/>
                    <a:pt x="1474" y="204"/>
                  </a:cubicBezTo>
                  <a:cubicBezTo>
                    <a:pt x="1462" y="152"/>
                    <a:pt x="1446" y="95"/>
                    <a:pt x="1405" y="59"/>
                  </a:cubicBezTo>
                  <a:cubicBezTo>
                    <a:pt x="1364" y="23"/>
                    <a:pt x="1304" y="15"/>
                    <a:pt x="1250" y="11"/>
                  </a:cubicBezTo>
                  <a:cubicBezTo>
                    <a:pt x="1193" y="6"/>
                    <a:pt x="1136" y="0"/>
                    <a:pt x="1079"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21"/>
            <p:cNvSpPr/>
            <p:nvPr/>
          </p:nvSpPr>
          <p:spPr>
            <a:xfrm>
              <a:off x="2492800" y="1397525"/>
              <a:ext cx="72875" cy="67075"/>
            </a:xfrm>
            <a:custGeom>
              <a:rect b="b" l="l" r="r" t="t"/>
              <a:pathLst>
                <a:path extrusionOk="0" h="2683" w="2915">
                  <a:moveTo>
                    <a:pt x="1079" y="0"/>
                  </a:moveTo>
                  <a:cubicBezTo>
                    <a:pt x="1048" y="0"/>
                    <a:pt x="1018" y="2"/>
                    <a:pt x="988" y="6"/>
                  </a:cubicBezTo>
                  <a:cubicBezTo>
                    <a:pt x="901" y="17"/>
                    <a:pt x="813" y="49"/>
                    <a:pt x="753" y="112"/>
                  </a:cubicBezTo>
                  <a:cubicBezTo>
                    <a:pt x="709" y="158"/>
                    <a:pt x="679" y="218"/>
                    <a:pt x="631" y="259"/>
                  </a:cubicBezTo>
                  <a:cubicBezTo>
                    <a:pt x="592" y="292"/>
                    <a:pt x="539" y="310"/>
                    <a:pt x="486" y="310"/>
                  </a:cubicBezTo>
                  <a:cubicBezTo>
                    <a:pt x="453" y="310"/>
                    <a:pt x="421" y="304"/>
                    <a:pt x="392" y="290"/>
                  </a:cubicBezTo>
                  <a:cubicBezTo>
                    <a:pt x="278" y="236"/>
                    <a:pt x="268" y="159"/>
                    <a:pt x="264" y="101"/>
                  </a:cubicBezTo>
                  <a:cubicBezTo>
                    <a:pt x="263" y="100"/>
                    <a:pt x="259" y="47"/>
                    <a:pt x="259" y="47"/>
                  </a:cubicBezTo>
                  <a:cubicBezTo>
                    <a:pt x="245" y="50"/>
                    <a:pt x="222" y="55"/>
                    <a:pt x="201" y="105"/>
                  </a:cubicBezTo>
                  <a:cubicBezTo>
                    <a:pt x="193" y="125"/>
                    <a:pt x="176" y="343"/>
                    <a:pt x="142" y="463"/>
                  </a:cubicBezTo>
                  <a:cubicBezTo>
                    <a:pt x="108" y="595"/>
                    <a:pt x="1" y="832"/>
                    <a:pt x="31" y="1003"/>
                  </a:cubicBezTo>
                  <a:cubicBezTo>
                    <a:pt x="230" y="1289"/>
                    <a:pt x="598" y="1417"/>
                    <a:pt x="739" y="1702"/>
                  </a:cubicBezTo>
                  <a:cubicBezTo>
                    <a:pt x="878" y="1989"/>
                    <a:pt x="994" y="2336"/>
                    <a:pt x="1571" y="2557"/>
                  </a:cubicBezTo>
                  <a:cubicBezTo>
                    <a:pt x="1805" y="2647"/>
                    <a:pt x="2023" y="2682"/>
                    <a:pt x="2210" y="2682"/>
                  </a:cubicBezTo>
                  <a:cubicBezTo>
                    <a:pt x="2486" y="2682"/>
                    <a:pt x="2692" y="2606"/>
                    <a:pt x="2775" y="2516"/>
                  </a:cubicBezTo>
                  <a:cubicBezTo>
                    <a:pt x="2914" y="2365"/>
                    <a:pt x="2841" y="2187"/>
                    <a:pt x="2494" y="1914"/>
                  </a:cubicBezTo>
                  <a:cubicBezTo>
                    <a:pt x="2124" y="1625"/>
                    <a:pt x="1701" y="879"/>
                    <a:pt x="1701" y="879"/>
                  </a:cubicBezTo>
                  <a:cubicBezTo>
                    <a:pt x="1643" y="775"/>
                    <a:pt x="1595" y="662"/>
                    <a:pt x="1549" y="551"/>
                  </a:cubicBezTo>
                  <a:cubicBezTo>
                    <a:pt x="1505" y="445"/>
                    <a:pt x="1502" y="318"/>
                    <a:pt x="1474" y="204"/>
                  </a:cubicBezTo>
                  <a:cubicBezTo>
                    <a:pt x="1462" y="152"/>
                    <a:pt x="1446" y="95"/>
                    <a:pt x="1405" y="59"/>
                  </a:cubicBezTo>
                  <a:cubicBezTo>
                    <a:pt x="1364" y="23"/>
                    <a:pt x="1304" y="15"/>
                    <a:pt x="1250" y="11"/>
                  </a:cubicBezTo>
                  <a:cubicBezTo>
                    <a:pt x="1193" y="6"/>
                    <a:pt x="1136" y="0"/>
                    <a:pt x="10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21"/>
            <p:cNvSpPr/>
            <p:nvPr/>
          </p:nvSpPr>
          <p:spPr>
            <a:xfrm>
              <a:off x="2523000" y="1440525"/>
              <a:ext cx="43800" cy="24700"/>
            </a:xfrm>
            <a:custGeom>
              <a:rect b="b" l="l" r="r" t="t"/>
              <a:pathLst>
                <a:path extrusionOk="0" h="988" w="1752">
                  <a:moveTo>
                    <a:pt x="892" y="0"/>
                  </a:moveTo>
                  <a:cubicBezTo>
                    <a:pt x="795" y="0"/>
                    <a:pt x="683" y="17"/>
                    <a:pt x="555" y="57"/>
                  </a:cubicBezTo>
                  <a:cubicBezTo>
                    <a:pt x="65" y="209"/>
                    <a:pt x="1" y="630"/>
                    <a:pt x="1" y="630"/>
                  </a:cubicBezTo>
                  <a:cubicBezTo>
                    <a:pt x="1" y="630"/>
                    <a:pt x="206" y="880"/>
                    <a:pt x="667" y="955"/>
                  </a:cubicBezTo>
                  <a:cubicBezTo>
                    <a:pt x="805" y="977"/>
                    <a:pt x="925" y="988"/>
                    <a:pt x="1031" y="988"/>
                  </a:cubicBezTo>
                  <a:cubicBezTo>
                    <a:pt x="1278" y="988"/>
                    <a:pt x="1446" y="929"/>
                    <a:pt x="1577" y="812"/>
                  </a:cubicBezTo>
                  <a:cubicBezTo>
                    <a:pt x="1752" y="657"/>
                    <a:pt x="1560" y="370"/>
                    <a:pt x="1415" y="223"/>
                  </a:cubicBezTo>
                  <a:cubicBezTo>
                    <a:pt x="1327" y="131"/>
                    <a:pt x="1167" y="0"/>
                    <a:pt x="89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21"/>
            <p:cNvSpPr/>
            <p:nvPr/>
          </p:nvSpPr>
          <p:spPr>
            <a:xfrm>
              <a:off x="2512300" y="1411325"/>
              <a:ext cx="21450" cy="7350"/>
            </a:xfrm>
            <a:custGeom>
              <a:rect b="b" l="l" r="r" t="t"/>
              <a:pathLst>
                <a:path extrusionOk="0" h="294" w="858">
                  <a:moveTo>
                    <a:pt x="606" y="0"/>
                  </a:moveTo>
                  <a:cubicBezTo>
                    <a:pt x="336" y="0"/>
                    <a:pt x="84" y="145"/>
                    <a:pt x="21" y="208"/>
                  </a:cubicBezTo>
                  <a:cubicBezTo>
                    <a:pt x="0" y="226"/>
                    <a:pt x="1" y="259"/>
                    <a:pt x="22" y="278"/>
                  </a:cubicBezTo>
                  <a:cubicBezTo>
                    <a:pt x="30" y="286"/>
                    <a:pt x="40" y="291"/>
                    <a:pt x="51" y="292"/>
                  </a:cubicBezTo>
                  <a:cubicBezTo>
                    <a:pt x="54" y="293"/>
                    <a:pt x="57" y="293"/>
                    <a:pt x="60" y="293"/>
                  </a:cubicBezTo>
                  <a:cubicBezTo>
                    <a:pt x="72" y="293"/>
                    <a:pt x="85" y="288"/>
                    <a:pt x="95" y="278"/>
                  </a:cubicBezTo>
                  <a:cubicBezTo>
                    <a:pt x="144" y="231"/>
                    <a:pt x="369" y="100"/>
                    <a:pt x="607" y="100"/>
                  </a:cubicBezTo>
                  <a:cubicBezTo>
                    <a:pt x="684" y="100"/>
                    <a:pt x="762" y="113"/>
                    <a:pt x="835" y="148"/>
                  </a:cubicBezTo>
                  <a:cubicBezTo>
                    <a:pt x="857" y="115"/>
                    <a:pt x="838" y="72"/>
                    <a:pt x="780" y="22"/>
                  </a:cubicBezTo>
                  <a:cubicBezTo>
                    <a:pt x="722" y="7"/>
                    <a:pt x="664" y="0"/>
                    <a:pt x="60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21"/>
            <p:cNvSpPr/>
            <p:nvPr/>
          </p:nvSpPr>
          <p:spPr>
            <a:xfrm>
              <a:off x="2516450" y="1418325"/>
              <a:ext cx="20300" cy="7375"/>
            </a:xfrm>
            <a:custGeom>
              <a:rect b="b" l="l" r="r" t="t"/>
              <a:pathLst>
                <a:path extrusionOk="0" h="295" w="812">
                  <a:moveTo>
                    <a:pt x="608" y="0"/>
                  </a:moveTo>
                  <a:cubicBezTo>
                    <a:pt x="338" y="0"/>
                    <a:pt x="84" y="146"/>
                    <a:pt x="21" y="209"/>
                  </a:cubicBezTo>
                  <a:cubicBezTo>
                    <a:pt x="0" y="228"/>
                    <a:pt x="1" y="260"/>
                    <a:pt x="22" y="280"/>
                  </a:cubicBezTo>
                  <a:cubicBezTo>
                    <a:pt x="31" y="287"/>
                    <a:pt x="42" y="292"/>
                    <a:pt x="52" y="294"/>
                  </a:cubicBezTo>
                  <a:cubicBezTo>
                    <a:pt x="54" y="295"/>
                    <a:pt x="57" y="295"/>
                    <a:pt x="59" y="295"/>
                  </a:cubicBezTo>
                  <a:cubicBezTo>
                    <a:pt x="72" y="295"/>
                    <a:pt x="86" y="290"/>
                    <a:pt x="97" y="280"/>
                  </a:cubicBezTo>
                  <a:cubicBezTo>
                    <a:pt x="145" y="232"/>
                    <a:pt x="370" y="100"/>
                    <a:pt x="607" y="100"/>
                  </a:cubicBezTo>
                  <a:cubicBezTo>
                    <a:pt x="675" y="100"/>
                    <a:pt x="744" y="111"/>
                    <a:pt x="810" y="137"/>
                  </a:cubicBezTo>
                  <a:cubicBezTo>
                    <a:pt x="812" y="89"/>
                    <a:pt x="771" y="29"/>
                    <a:pt x="739" y="12"/>
                  </a:cubicBezTo>
                  <a:cubicBezTo>
                    <a:pt x="695" y="4"/>
                    <a:pt x="652" y="0"/>
                    <a:pt x="60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21"/>
            <p:cNvSpPr/>
            <p:nvPr/>
          </p:nvSpPr>
          <p:spPr>
            <a:xfrm>
              <a:off x="2524750" y="1432350"/>
              <a:ext cx="22175" cy="7350"/>
            </a:xfrm>
            <a:custGeom>
              <a:rect b="b" l="l" r="r" t="t"/>
              <a:pathLst>
                <a:path extrusionOk="0" h="294" w="887">
                  <a:moveTo>
                    <a:pt x="609" y="0"/>
                  </a:moveTo>
                  <a:cubicBezTo>
                    <a:pt x="338" y="0"/>
                    <a:pt x="86" y="145"/>
                    <a:pt x="23" y="208"/>
                  </a:cubicBezTo>
                  <a:cubicBezTo>
                    <a:pt x="1" y="227"/>
                    <a:pt x="3" y="260"/>
                    <a:pt x="24" y="278"/>
                  </a:cubicBezTo>
                  <a:cubicBezTo>
                    <a:pt x="33" y="287"/>
                    <a:pt x="43" y="292"/>
                    <a:pt x="54" y="293"/>
                  </a:cubicBezTo>
                  <a:cubicBezTo>
                    <a:pt x="56" y="294"/>
                    <a:pt x="59" y="294"/>
                    <a:pt x="62" y="294"/>
                  </a:cubicBezTo>
                  <a:cubicBezTo>
                    <a:pt x="75" y="294"/>
                    <a:pt x="88" y="289"/>
                    <a:pt x="98" y="278"/>
                  </a:cubicBezTo>
                  <a:cubicBezTo>
                    <a:pt x="146" y="230"/>
                    <a:pt x="371" y="100"/>
                    <a:pt x="608" y="100"/>
                  </a:cubicBezTo>
                  <a:cubicBezTo>
                    <a:pt x="702" y="100"/>
                    <a:pt x="799" y="120"/>
                    <a:pt x="887" y="175"/>
                  </a:cubicBezTo>
                  <a:cubicBezTo>
                    <a:pt x="870" y="115"/>
                    <a:pt x="830" y="62"/>
                    <a:pt x="768" y="18"/>
                  </a:cubicBezTo>
                  <a:cubicBezTo>
                    <a:pt x="715" y="6"/>
                    <a:pt x="662" y="0"/>
                    <a:pt x="609"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21"/>
            <p:cNvSpPr/>
            <p:nvPr/>
          </p:nvSpPr>
          <p:spPr>
            <a:xfrm>
              <a:off x="2520625" y="1425325"/>
              <a:ext cx="20650" cy="7350"/>
            </a:xfrm>
            <a:custGeom>
              <a:rect b="b" l="l" r="r" t="t"/>
              <a:pathLst>
                <a:path extrusionOk="0" h="294" w="826">
                  <a:moveTo>
                    <a:pt x="610" y="0"/>
                  </a:moveTo>
                  <a:cubicBezTo>
                    <a:pt x="338" y="0"/>
                    <a:pt x="85" y="146"/>
                    <a:pt x="22" y="208"/>
                  </a:cubicBezTo>
                  <a:cubicBezTo>
                    <a:pt x="1" y="228"/>
                    <a:pt x="3" y="260"/>
                    <a:pt x="23" y="280"/>
                  </a:cubicBezTo>
                  <a:cubicBezTo>
                    <a:pt x="30" y="288"/>
                    <a:pt x="40" y="291"/>
                    <a:pt x="51" y="293"/>
                  </a:cubicBezTo>
                  <a:cubicBezTo>
                    <a:pt x="53" y="293"/>
                    <a:pt x="56" y="294"/>
                    <a:pt x="58" y="294"/>
                  </a:cubicBezTo>
                  <a:cubicBezTo>
                    <a:pt x="72" y="294"/>
                    <a:pt x="86" y="288"/>
                    <a:pt x="97" y="279"/>
                  </a:cubicBezTo>
                  <a:cubicBezTo>
                    <a:pt x="145" y="231"/>
                    <a:pt x="370" y="100"/>
                    <a:pt x="607" y="100"/>
                  </a:cubicBezTo>
                  <a:cubicBezTo>
                    <a:pt x="680" y="100"/>
                    <a:pt x="755" y="113"/>
                    <a:pt x="826" y="144"/>
                  </a:cubicBezTo>
                  <a:cubicBezTo>
                    <a:pt x="823" y="95"/>
                    <a:pt x="794" y="49"/>
                    <a:pt x="740" y="12"/>
                  </a:cubicBezTo>
                  <a:cubicBezTo>
                    <a:pt x="697" y="4"/>
                    <a:pt x="653" y="0"/>
                    <a:pt x="610"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21"/>
            <p:cNvSpPr/>
            <p:nvPr/>
          </p:nvSpPr>
          <p:spPr>
            <a:xfrm>
              <a:off x="2418075" y="1185650"/>
              <a:ext cx="133775" cy="141450"/>
            </a:xfrm>
            <a:custGeom>
              <a:rect b="b" l="l" r="r" t="t"/>
              <a:pathLst>
                <a:path extrusionOk="0" h="5658" w="5351">
                  <a:moveTo>
                    <a:pt x="2128" y="0"/>
                  </a:moveTo>
                  <a:lnTo>
                    <a:pt x="1" y="1006"/>
                  </a:lnTo>
                  <a:lnTo>
                    <a:pt x="3966" y="5657"/>
                  </a:lnTo>
                  <a:cubicBezTo>
                    <a:pt x="4360" y="4790"/>
                    <a:pt x="4788" y="4049"/>
                    <a:pt x="5034" y="3381"/>
                  </a:cubicBezTo>
                  <a:cubicBezTo>
                    <a:pt x="5351" y="2511"/>
                    <a:pt x="5151" y="2221"/>
                    <a:pt x="4830" y="1891"/>
                  </a:cubicBezTo>
                  <a:cubicBezTo>
                    <a:pt x="3934" y="970"/>
                    <a:pt x="2675" y="306"/>
                    <a:pt x="21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21"/>
            <p:cNvSpPr/>
            <p:nvPr/>
          </p:nvSpPr>
          <p:spPr>
            <a:xfrm>
              <a:off x="2455350" y="1208500"/>
              <a:ext cx="70125" cy="115675"/>
            </a:xfrm>
            <a:custGeom>
              <a:rect b="b" l="l" r="r" t="t"/>
              <a:pathLst>
                <a:path extrusionOk="0" h="4627" w="2805">
                  <a:moveTo>
                    <a:pt x="700" y="0"/>
                  </a:moveTo>
                  <a:cubicBezTo>
                    <a:pt x="699" y="0"/>
                    <a:pt x="554" y="574"/>
                    <a:pt x="86" y="790"/>
                  </a:cubicBezTo>
                  <a:cubicBezTo>
                    <a:pt x="85" y="791"/>
                    <a:pt x="1" y="805"/>
                    <a:pt x="1" y="805"/>
                  </a:cubicBezTo>
                  <a:cubicBezTo>
                    <a:pt x="1" y="805"/>
                    <a:pt x="1915" y="4073"/>
                    <a:pt x="2530" y="4627"/>
                  </a:cubicBezTo>
                  <a:lnTo>
                    <a:pt x="2763" y="4163"/>
                  </a:lnTo>
                  <a:cubicBezTo>
                    <a:pt x="2763" y="4163"/>
                    <a:pt x="2775" y="3574"/>
                    <a:pt x="2791" y="2976"/>
                  </a:cubicBezTo>
                  <a:cubicBezTo>
                    <a:pt x="2805" y="2518"/>
                    <a:pt x="2500" y="2224"/>
                    <a:pt x="2337" y="2102"/>
                  </a:cubicBezTo>
                  <a:cubicBezTo>
                    <a:pt x="1406" y="1406"/>
                    <a:pt x="812" y="951"/>
                    <a:pt x="544" y="755"/>
                  </a:cubicBezTo>
                  <a:cubicBezTo>
                    <a:pt x="697" y="553"/>
                    <a:pt x="760" y="259"/>
                    <a:pt x="7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21"/>
            <p:cNvSpPr/>
            <p:nvPr/>
          </p:nvSpPr>
          <p:spPr>
            <a:xfrm>
              <a:off x="2376300" y="1189450"/>
              <a:ext cx="150775" cy="197725"/>
            </a:xfrm>
            <a:custGeom>
              <a:rect b="b" l="l" r="r" t="t"/>
              <a:pathLst>
                <a:path extrusionOk="0" h="7909" w="6031">
                  <a:moveTo>
                    <a:pt x="3582" y="0"/>
                  </a:moveTo>
                  <a:lnTo>
                    <a:pt x="283" y="103"/>
                  </a:lnTo>
                  <a:cubicBezTo>
                    <a:pt x="108" y="617"/>
                    <a:pt x="0" y="1654"/>
                    <a:pt x="201" y="2153"/>
                  </a:cubicBezTo>
                  <a:cubicBezTo>
                    <a:pt x="419" y="2697"/>
                    <a:pt x="642" y="3072"/>
                    <a:pt x="1781" y="3549"/>
                  </a:cubicBezTo>
                  <a:cubicBezTo>
                    <a:pt x="2741" y="3949"/>
                    <a:pt x="3684" y="4252"/>
                    <a:pt x="3896" y="4365"/>
                  </a:cubicBezTo>
                  <a:cubicBezTo>
                    <a:pt x="4054" y="4450"/>
                    <a:pt x="4031" y="4811"/>
                    <a:pt x="4083" y="5237"/>
                  </a:cubicBezTo>
                  <a:cubicBezTo>
                    <a:pt x="4140" y="5682"/>
                    <a:pt x="4191" y="5930"/>
                    <a:pt x="4444" y="6881"/>
                  </a:cubicBezTo>
                  <a:cubicBezTo>
                    <a:pt x="4568" y="7343"/>
                    <a:pt x="4725" y="7877"/>
                    <a:pt x="4725" y="7877"/>
                  </a:cubicBezTo>
                  <a:cubicBezTo>
                    <a:pt x="4725" y="7877"/>
                    <a:pt x="4891" y="7909"/>
                    <a:pt x="5125" y="7909"/>
                  </a:cubicBezTo>
                  <a:cubicBezTo>
                    <a:pt x="5387" y="7909"/>
                    <a:pt x="5734" y="7869"/>
                    <a:pt x="6031" y="7701"/>
                  </a:cubicBezTo>
                  <a:cubicBezTo>
                    <a:pt x="6031" y="7701"/>
                    <a:pt x="5894" y="5157"/>
                    <a:pt x="5857" y="4583"/>
                  </a:cubicBezTo>
                  <a:cubicBezTo>
                    <a:pt x="5824" y="4092"/>
                    <a:pt x="5849" y="3634"/>
                    <a:pt x="5477" y="3272"/>
                  </a:cubicBezTo>
                  <a:cubicBezTo>
                    <a:pt x="5157" y="2961"/>
                    <a:pt x="3248" y="1551"/>
                    <a:pt x="3248" y="1551"/>
                  </a:cubicBezTo>
                  <a:cubicBezTo>
                    <a:pt x="3248" y="1551"/>
                    <a:pt x="3923" y="877"/>
                    <a:pt x="35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21"/>
            <p:cNvSpPr/>
            <p:nvPr/>
          </p:nvSpPr>
          <p:spPr>
            <a:xfrm>
              <a:off x="2364825" y="1071800"/>
              <a:ext cx="116450" cy="150175"/>
            </a:xfrm>
            <a:custGeom>
              <a:rect b="b" l="l" r="r" t="t"/>
              <a:pathLst>
                <a:path extrusionOk="0" h="6007" w="4658">
                  <a:moveTo>
                    <a:pt x="2026" y="0"/>
                  </a:moveTo>
                  <a:cubicBezTo>
                    <a:pt x="2026" y="0"/>
                    <a:pt x="1373" y="77"/>
                    <a:pt x="681" y="387"/>
                  </a:cubicBezTo>
                  <a:cubicBezTo>
                    <a:pt x="293" y="561"/>
                    <a:pt x="1" y="1117"/>
                    <a:pt x="256" y="2123"/>
                  </a:cubicBezTo>
                  <a:cubicBezTo>
                    <a:pt x="324" y="2395"/>
                    <a:pt x="525" y="2834"/>
                    <a:pt x="658" y="3438"/>
                  </a:cubicBezTo>
                  <a:cubicBezTo>
                    <a:pt x="711" y="3677"/>
                    <a:pt x="726" y="3869"/>
                    <a:pt x="681" y="4136"/>
                  </a:cubicBezTo>
                  <a:cubicBezTo>
                    <a:pt x="609" y="4571"/>
                    <a:pt x="545" y="5272"/>
                    <a:pt x="567" y="5707"/>
                  </a:cubicBezTo>
                  <a:cubicBezTo>
                    <a:pt x="567" y="5707"/>
                    <a:pt x="1014" y="6007"/>
                    <a:pt x="1848" y="6007"/>
                  </a:cubicBezTo>
                  <a:cubicBezTo>
                    <a:pt x="2193" y="6007"/>
                    <a:pt x="2603" y="5955"/>
                    <a:pt x="3075" y="5811"/>
                  </a:cubicBezTo>
                  <a:cubicBezTo>
                    <a:pt x="4370" y="5415"/>
                    <a:pt x="4620" y="4756"/>
                    <a:pt x="4620" y="4756"/>
                  </a:cubicBezTo>
                  <a:cubicBezTo>
                    <a:pt x="4505" y="4279"/>
                    <a:pt x="4460" y="4128"/>
                    <a:pt x="4273" y="3670"/>
                  </a:cubicBezTo>
                  <a:cubicBezTo>
                    <a:pt x="4304" y="3395"/>
                    <a:pt x="4304" y="3136"/>
                    <a:pt x="4273" y="2898"/>
                  </a:cubicBezTo>
                  <a:cubicBezTo>
                    <a:pt x="4273" y="2898"/>
                    <a:pt x="4539" y="2639"/>
                    <a:pt x="4602" y="2140"/>
                  </a:cubicBezTo>
                  <a:cubicBezTo>
                    <a:pt x="4657" y="1697"/>
                    <a:pt x="4444" y="1386"/>
                    <a:pt x="4016" y="903"/>
                  </a:cubicBezTo>
                  <a:cubicBezTo>
                    <a:pt x="3576" y="407"/>
                    <a:pt x="3262" y="166"/>
                    <a:pt x="3262" y="166"/>
                  </a:cubicBezTo>
                  <a:lnTo>
                    <a:pt x="202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21"/>
            <p:cNvSpPr/>
            <p:nvPr/>
          </p:nvSpPr>
          <p:spPr>
            <a:xfrm>
              <a:off x="2363275" y="980600"/>
              <a:ext cx="107475" cy="83650"/>
            </a:xfrm>
            <a:custGeom>
              <a:rect b="b" l="l" r="r" t="t"/>
              <a:pathLst>
                <a:path extrusionOk="0" h="3346" w="4299">
                  <a:moveTo>
                    <a:pt x="2776" y="1"/>
                  </a:moveTo>
                  <a:cubicBezTo>
                    <a:pt x="2676" y="1"/>
                    <a:pt x="2576" y="31"/>
                    <a:pt x="2492" y="97"/>
                  </a:cubicBezTo>
                  <a:cubicBezTo>
                    <a:pt x="2405" y="185"/>
                    <a:pt x="2338" y="217"/>
                    <a:pt x="2272" y="217"/>
                  </a:cubicBezTo>
                  <a:cubicBezTo>
                    <a:pt x="2191" y="217"/>
                    <a:pt x="2110" y="168"/>
                    <a:pt x="1992" y="112"/>
                  </a:cubicBezTo>
                  <a:cubicBezTo>
                    <a:pt x="1921" y="81"/>
                    <a:pt x="1842" y="64"/>
                    <a:pt x="1763" y="64"/>
                  </a:cubicBezTo>
                  <a:cubicBezTo>
                    <a:pt x="1630" y="64"/>
                    <a:pt x="1499" y="112"/>
                    <a:pt x="1407" y="220"/>
                  </a:cubicBezTo>
                  <a:cubicBezTo>
                    <a:pt x="1347" y="283"/>
                    <a:pt x="1316" y="367"/>
                    <a:pt x="1280" y="445"/>
                  </a:cubicBezTo>
                  <a:cubicBezTo>
                    <a:pt x="1271" y="466"/>
                    <a:pt x="1262" y="485"/>
                    <a:pt x="1247" y="501"/>
                  </a:cubicBezTo>
                  <a:cubicBezTo>
                    <a:pt x="1229" y="518"/>
                    <a:pt x="1217" y="537"/>
                    <a:pt x="1201" y="554"/>
                  </a:cubicBezTo>
                  <a:cubicBezTo>
                    <a:pt x="1165" y="594"/>
                    <a:pt x="1116" y="621"/>
                    <a:pt x="1067" y="639"/>
                  </a:cubicBezTo>
                  <a:cubicBezTo>
                    <a:pt x="995" y="665"/>
                    <a:pt x="919" y="678"/>
                    <a:pt x="849" y="711"/>
                  </a:cubicBezTo>
                  <a:cubicBezTo>
                    <a:pt x="696" y="783"/>
                    <a:pt x="595" y="949"/>
                    <a:pt x="568" y="1122"/>
                  </a:cubicBezTo>
                  <a:cubicBezTo>
                    <a:pt x="551" y="1228"/>
                    <a:pt x="556" y="1337"/>
                    <a:pt x="542" y="1445"/>
                  </a:cubicBezTo>
                  <a:cubicBezTo>
                    <a:pt x="539" y="1464"/>
                    <a:pt x="535" y="1483"/>
                    <a:pt x="531" y="1503"/>
                  </a:cubicBezTo>
                  <a:cubicBezTo>
                    <a:pt x="520" y="1554"/>
                    <a:pt x="500" y="1606"/>
                    <a:pt x="471" y="1650"/>
                  </a:cubicBezTo>
                  <a:cubicBezTo>
                    <a:pt x="459" y="1671"/>
                    <a:pt x="443" y="1691"/>
                    <a:pt x="423" y="1708"/>
                  </a:cubicBezTo>
                  <a:cubicBezTo>
                    <a:pt x="406" y="1723"/>
                    <a:pt x="386" y="1735"/>
                    <a:pt x="365" y="1746"/>
                  </a:cubicBezTo>
                  <a:cubicBezTo>
                    <a:pt x="304" y="1780"/>
                    <a:pt x="237" y="1806"/>
                    <a:pt x="179" y="1846"/>
                  </a:cubicBezTo>
                  <a:cubicBezTo>
                    <a:pt x="93" y="1905"/>
                    <a:pt x="28" y="1999"/>
                    <a:pt x="1" y="2104"/>
                  </a:cubicBezTo>
                  <a:cubicBezTo>
                    <a:pt x="16" y="2102"/>
                    <a:pt x="31" y="2100"/>
                    <a:pt x="47" y="2100"/>
                  </a:cubicBezTo>
                  <a:cubicBezTo>
                    <a:pt x="135" y="2100"/>
                    <a:pt x="222" y="2144"/>
                    <a:pt x="274" y="2219"/>
                  </a:cubicBezTo>
                  <a:cubicBezTo>
                    <a:pt x="325" y="2292"/>
                    <a:pt x="340" y="2384"/>
                    <a:pt x="362" y="2472"/>
                  </a:cubicBezTo>
                  <a:cubicBezTo>
                    <a:pt x="383" y="2560"/>
                    <a:pt x="417" y="2652"/>
                    <a:pt x="489" y="2700"/>
                  </a:cubicBezTo>
                  <a:cubicBezTo>
                    <a:pt x="584" y="2765"/>
                    <a:pt x="713" y="2736"/>
                    <a:pt x="821" y="2777"/>
                  </a:cubicBezTo>
                  <a:cubicBezTo>
                    <a:pt x="916" y="2812"/>
                    <a:pt x="985" y="2895"/>
                    <a:pt x="1038" y="2983"/>
                  </a:cubicBezTo>
                  <a:cubicBezTo>
                    <a:pt x="1065" y="3030"/>
                    <a:pt x="1091" y="3077"/>
                    <a:pt x="1125" y="3118"/>
                  </a:cubicBezTo>
                  <a:cubicBezTo>
                    <a:pt x="1225" y="3243"/>
                    <a:pt x="1388" y="3290"/>
                    <a:pt x="1540" y="3326"/>
                  </a:cubicBezTo>
                  <a:cubicBezTo>
                    <a:pt x="1582" y="3335"/>
                    <a:pt x="1623" y="3345"/>
                    <a:pt x="1665" y="3345"/>
                  </a:cubicBezTo>
                  <a:cubicBezTo>
                    <a:pt x="1672" y="3345"/>
                    <a:pt x="1678" y="3345"/>
                    <a:pt x="1685" y="3344"/>
                  </a:cubicBezTo>
                  <a:cubicBezTo>
                    <a:pt x="1735" y="3341"/>
                    <a:pt x="1785" y="3321"/>
                    <a:pt x="1816" y="3278"/>
                  </a:cubicBezTo>
                  <a:cubicBezTo>
                    <a:pt x="1829" y="3259"/>
                    <a:pt x="1855" y="3248"/>
                    <a:pt x="1875" y="3236"/>
                  </a:cubicBezTo>
                  <a:cubicBezTo>
                    <a:pt x="1899" y="3221"/>
                    <a:pt x="1921" y="3204"/>
                    <a:pt x="1945" y="3185"/>
                  </a:cubicBezTo>
                  <a:cubicBezTo>
                    <a:pt x="1999" y="3143"/>
                    <a:pt x="2051" y="3099"/>
                    <a:pt x="2112" y="3070"/>
                  </a:cubicBezTo>
                  <a:cubicBezTo>
                    <a:pt x="2176" y="3041"/>
                    <a:pt x="2237" y="3029"/>
                    <a:pt x="2294" y="3029"/>
                  </a:cubicBezTo>
                  <a:cubicBezTo>
                    <a:pt x="2534" y="3029"/>
                    <a:pt x="2728" y="3232"/>
                    <a:pt x="2955" y="3232"/>
                  </a:cubicBezTo>
                  <a:cubicBezTo>
                    <a:pt x="3056" y="3232"/>
                    <a:pt x="3163" y="3192"/>
                    <a:pt x="3284" y="3077"/>
                  </a:cubicBezTo>
                  <a:cubicBezTo>
                    <a:pt x="3377" y="2983"/>
                    <a:pt x="3424" y="2844"/>
                    <a:pt x="3521" y="2756"/>
                  </a:cubicBezTo>
                  <a:cubicBezTo>
                    <a:pt x="3590" y="2693"/>
                    <a:pt x="3674" y="2652"/>
                    <a:pt x="3783" y="2628"/>
                  </a:cubicBezTo>
                  <a:cubicBezTo>
                    <a:pt x="3949" y="2591"/>
                    <a:pt x="4036" y="2451"/>
                    <a:pt x="4041" y="2342"/>
                  </a:cubicBezTo>
                  <a:cubicBezTo>
                    <a:pt x="4047" y="2223"/>
                    <a:pt x="3968" y="2099"/>
                    <a:pt x="3996" y="1984"/>
                  </a:cubicBezTo>
                  <a:cubicBezTo>
                    <a:pt x="4018" y="1893"/>
                    <a:pt x="4108" y="1834"/>
                    <a:pt x="4151" y="1750"/>
                  </a:cubicBezTo>
                  <a:cubicBezTo>
                    <a:pt x="4248" y="1558"/>
                    <a:pt x="4090" y="1343"/>
                    <a:pt x="3904" y="1306"/>
                  </a:cubicBezTo>
                  <a:lnTo>
                    <a:pt x="3904" y="1306"/>
                  </a:lnTo>
                  <a:cubicBezTo>
                    <a:pt x="3927" y="1309"/>
                    <a:pt x="3950" y="1310"/>
                    <a:pt x="3973" y="1310"/>
                  </a:cubicBezTo>
                  <a:cubicBezTo>
                    <a:pt x="4055" y="1310"/>
                    <a:pt x="4137" y="1292"/>
                    <a:pt x="4198" y="1238"/>
                  </a:cubicBezTo>
                  <a:cubicBezTo>
                    <a:pt x="4276" y="1168"/>
                    <a:pt x="4299" y="1023"/>
                    <a:pt x="4221" y="955"/>
                  </a:cubicBezTo>
                  <a:lnTo>
                    <a:pt x="4221" y="955"/>
                  </a:lnTo>
                  <a:cubicBezTo>
                    <a:pt x="4208" y="1010"/>
                    <a:pt x="4153" y="1042"/>
                    <a:pt x="4098" y="1042"/>
                  </a:cubicBezTo>
                  <a:cubicBezTo>
                    <a:pt x="4075" y="1042"/>
                    <a:pt x="4051" y="1036"/>
                    <a:pt x="4031" y="1023"/>
                  </a:cubicBezTo>
                  <a:cubicBezTo>
                    <a:pt x="3965" y="981"/>
                    <a:pt x="3940" y="891"/>
                    <a:pt x="3950" y="811"/>
                  </a:cubicBezTo>
                  <a:cubicBezTo>
                    <a:pt x="3960" y="728"/>
                    <a:pt x="3987" y="641"/>
                    <a:pt x="3960" y="564"/>
                  </a:cubicBezTo>
                  <a:cubicBezTo>
                    <a:pt x="3893" y="412"/>
                    <a:pt x="3739" y="359"/>
                    <a:pt x="3644" y="359"/>
                  </a:cubicBezTo>
                  <a:cubicBezTo>
                    <a:pt x="3637" y="359"/>
                    <a:pt x="3630" y="359"/>
                    <a:pt x="3624" y="360"/>
                  </a:cubicBezTo>
                  <a:cubicBezTo>
                    <a:pt x="3532" y="367"/>
                    <a:pt x="3467" y="398"/>
                    <a:pt x="3416" y="398"/>
                  </a:cubicBezTo>
                  <a:cubicBezTo>
                    <a:pt x="3416" y="398"/>
                    <a:pt x="3415" y="398"/>
                    <a:pt x="3414" y="398"/>
                  </a:cubicBezTo>
                  <a:cubicBezTo>
                    <a:pt x="3324" y="397"/>
                    <a:pt x="3267" y="300"/>
                    <a:pt x="3212" y="226"/>
                  </a:cubicBezTo>
                  <a:cubicBezTo>
                    <a:pt x="3110" y="85"/>
                    <a:pt x="2942" y="1"/>
                    <a:pt x="27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21"/>
            <p:cNvSpPr/>
            <p:nvPr/>
          </p:nvSpPr>
          <p:spPr>
            <a:xfrm>
              <a:off x="2390000" y="1005725"/>
              <a:ext cx="28150" cy="21050"/>
            </a:xfrm>
            <a:custGeom>
              <a:rect b="b" l="l" r="r" t="t"/>
              <a:pathLst>
                <a:path extrusionOk="0" h="842" w="1126">
                  <a:moveTo>
                    <a:pt x="754" y="160"/>
                  </a:moveTo>
                  <a:cubicBezTo>
                    <a:pt x="742" y="160"/>
                    <a:pt x="729" y="161"/>
                    <a:pt x="717" y="163"/>
                  </a:cubicBezTo>
                  <a:cubicBezTo>
                    <a:pt x="618" y="179"/>
                    <a:pt x="562" y="259"/>
                    <a:pt x="532" y="348"/>
                  </a:cubicBezTo>
                  <a:cubicBezTo>
                    <a:pt x="517" y="393"/>
                    <a:pt x="505" y="447"/>
                    <a:pt x="468" y="481"/>
                  </a:cubicBezTo>
                  <a:cubicBezTo>
                    <a:pt x="421" y="523"/>
                    <a:pt x="350" y="512"/>
                    <a:pt x="291" y="517"/>
                  </a:cubicBezTo>
                  <a:cubicBezTo>
                    <a:pt x="217" y="522"/>
                    <a:pt x="118" y="573"/>
                    <a:pt x="154" y="662"/>
                  </a:cubicBezTo>
                  <a:cubicBezTo>
                    <a:pt x="155" y="664"/>
                    <a:pt x="157" y="665"/>
                    <a:pt x="158" y="665"/>
                  </a:cubicBezTo>
                  <a:cubicBezTo>
                    <a:pt x="162" y="665"/>
                    <a:pt x="165" y="659"/>
                    <a:pt x="165" y="656"/>
                  </a:cubicBezTo>
                  <a:cubicBezTo>
                    <a:pt x="165" y="523"/>
                    <a:pt x="374" y="580"/>
                    <a:pt x="451" y="545"/>
                  </a:cubicBezTo>
                  <a:cubicBezTo>
                    <a:pt x="524" y="512"/>
                    <a:pt x="545" y="431"/>
                    <a:pt x="576" y="364"/>
                  </a:cubicBezTo>
                  <a:cubicBezTo>
                    <a:pt x="616" y="276"/>
                    <a:pt x="687" y="231"/>
                    <a:pt x="777" y="231"/>
                  </a:cubicBezTo>
                  <a:cubicBezTo>
                    <a:pt x="790" y="231"/>
                    <a:pt x="803" y="231"/>
                    <a:pt x="816" y="233"/>
                  </a:cubicBezTo>
                  <a:cubicBezTo>
                    <a:pt x="852" y="238"/>
                    <a:pt x="895" y="247"/>
                    <a:pt x="936" y="247"/>
                  </a:cubicBezTo>
                  <a:cubicBezTo>
                    <a:pt x="982" y="247"/>
                    <a:pt x="1026" y="236"/>
                    <a:pt x="1053" y="193"/>
                  </a:cubicBezTo>
                  <a:cubicBezTo>
                    <a:pt x="1057" y="187"/>
                    <a:pt x="1061" y="162"/>
                    <a:pt x="1050" y="162"/>
                  </a:cubicBezTo>
                  <a:cubicBezTo>
                    <a:pt x="1049" y="162"/>
                    <a:pt x="1047" y="163"/>
                    <a:pt x="1046" y="163"/>
                  </a:cubicBezTo>
                  <a:cubicBezTo>
                    <a:pt x="1010" y="176"/>
                    <a:pt x="975" y="183"/>
                    <a:pt x="939" y="183"/>
                  </a:cubicBezTo>
                  <a:cubicBezTo>
                    <a:pt x="923" y="183"/>
                    <a:pt x="906" y="181"/>
                    <a:pt x="888" y="179"/>
                  </a:cubicBezTo>
                  <a:cubicBezTo>
                    <a:pt x="844" y="171"/>
                    <a:pt x="799" y="160"/>
                    <a:pt x="754" y="160"/>
                  </a:cubicBezTo>
                  <a:close/>
                  <a:moveTo>
                    <a:pt x="709" y="1"/>
                  </a:moveTo>
                  <a:cubicBezTo>
                    <a:pt x="693" y="1"/>
                    <a:pt x="677" y="1"/>
                    <a:pt x="661" y="3"/>
                  </a:cubicBezTo>
                  <a:cubicBezTo>
                    <a:pt x="599" y="9"/>
                    <a:pt x="534" y="29"/>
                    <a:pt x="489" y="74"/>
                  </a:cubicBezTo>
                  <a:cubicBezTo>
                    <a:pt x="443" y="120"/>
                    <a:pt x="437" y="179"/>
                    <a:pt x="429" y="238"/>
                  </a:cubicBezTo>
                  <a:cubicBezTo>
                    <a:pt x="416" y="328"/>
                    <a:pt x="371" y="367"/>
                    <a:pt x="282" y="373"/>
                  </a:cubicBezTo>
                  <a:cubicBezTo>
                    <a:pt x="226" y="376"/>
                    <a:pt x="165" y="368"/>
                    <a:pt x="113" y="389"/>
                  </a:cubicBezTo>
                  <a:cubicBezTo>
                    <a:pt x="2" y="431"/>
                    <a:pt x="0" y="566"/>
                    <a:pt x="26" y="664"/>
                  </a:cubicBezTo>
                  <a:cubicBezTo>
                    <a:pt x="27" y="667"/>
                    <a:pt x="28" y="668"/>
                    <a:pt x="30" y="668"/>
                  </a:cubicBezTo>
                  <a:cubicBezTo>
                    <a:pt x="34" y="668"/>
                    <a:pt x="39" y="659"/>
                    <a:pt x="38" y="656"/>
                  </a:cubicBezTo>
                  <a:cubicBezTo>
                    <a:pt x="36" y="583"/>
                    <a:pt x="23" y="490"/>
                    <a:pt x="91" y="442"/>
                  </a:cubicBezTo>
                  <a:cubicBezTo>
                    <a:pt x="140" y="409"/>
                    <a:pt x="209" y="416"/>
                    <a:pt x="266" y="414"/>
                  </a:cubicBezTo>
                  <a:cubicBezTo>
                    <a:pt x="374" y="410"/>
                    <a:pt x="438" y="368"/>
                    <a:pt x="459" y="259"/>
                  </a:cubicBezTo>
                  <a:cubicBezTo>
                    <a:pt x="473" y="182"/>
                    <a:pt x="486" y="120"/>
                    <a:pt x="563" y="84"/>
                  </a:cubicBezTo>
                  <a:cubicBezTo>
                    <a:pt x="608" y="62"/>
                    <a:pt x="658" y="53"/>
                    <a:pt x="709" y="53"/>
                  </a:cubicBezTo>
                  <a:cubicBezTo>
                    <a:pt x="739" y="53"/>
                    <a:pt x="769" y="56"/>
                    <a:pt x="797" y="62"/>
                  </a:cubicBezTo>
                  <a:cubicBezTo>
                    <a:pt x="853" y="71"/>
                    <a:pt x="942" y="111"/>
                    <a:pt x="1016" y="111"/>
                  </a:cubicBezTo>
                  <a:cubicBezTo>
                    <a:pt x="1061" y="111"/>
                    <a:pt x="1100" y="96"/>
                    <a:pt x="1123" y="52"/>
                  </a:cubicBezTo>
                  <a:cubicBezTo>
                    <a:pt x="1124" y="45"/>
                    <a:pt x="1125" y="27"/>
                    <a:pt x="1118" y="27"/>
                  </a:cubicBezTo>
                  <a:cubicBezTo>
                    <a:pt x="1117" y="27"/>
                    <a:pt x="1116" y="27"/>
                    <a:pt x="1115" y="28"/>
                  </a:cubicBezTo>
                  <a:cubicBezTo>
                    <a:pt x="1080" y="42"/>
                    <a:pt x="1056" y="59"/>
                    <a:pt x="1017" y="59"/>
                  </a:cubicBezTo>
                  <a:cubicBezTo>
                    <a:pt x="1015" y="59"/>
                    <a:pt x="1012" y="59"/>
                    <a:pt x="1010" y="59"/>
                  </a:cubicBezTo>
                  <a:cubicBezTo>
                    <a:pt x="970" y="58"/>
                    <a:pt x="933" y="44"/>
                    <a:pt x="895" y="33"/>
                  </a:cubicBezTo>
                  <a:cubicBezTo>
                    <a:pt x="833" y="13"/>
                    <a:pt x="773" y="1"/>
                    <a:pt x="709" y="1"/>
                  </a:cubicBezTo>
                  <a:close/>
                  <a:moveTo>
                    <a:pt x="949" y="330"/>
                  </a:moveTo>
                  <a:cubicBezTo>
                    <a:pt x="939" y="330"/>
                    <a:pt x="929" y="331"/>
                    <a:pt x="919" y="332"/>
                  </a:cubicBezTo>
                  <a:cubicBezTo>
                    <a:pt x="908" y="333"/>
                    <a:pt x="896" y="333"/>
                    <a:pt x="886" y="335"/>
                  </a:cubicBezTo>
                  <a:cubicBezTo>
                    <a:pt x="821" y="341"/>
                    <a:pt x="756" y="352"/>
                    <a:pt x="716" y="408"/>
                  </a:cubicBezTo>
                  <a:cubicBezTo>
                    <a:pt x="695" y="437"/>
                    <a:pt x="689" y="473"/>
                    <a:pt x="674" y="505"/>
                  </a:cubicBezTo>
                  <a:cubicBezTo>
                    <a:pt x="659" y="538"/>
                    <a:pt x="634" y="566"/>
                    <a:pt x="603" y="584"/>
                  </a:cubicBezTo>
                  <a:cubicBezTo>
                    <a:pt x="542" y="620"/>
                    <a:pt x="467" y="616"/>
                    <a:pt x="416" y="672"/>
                  </a:cubicBezTo>
                  <a:cubicBezTo>
                    <a:pt x="376" y="717"/>
                    <a:pt x="367" y="779"/>
                    <a:pt x="386" y="835"/>
                  </a:cubicBezTo>
                  <a:cubicBezTo>
                    <a:pt x="388" y="840"/>
                    <a:pt x="390" y="842"/>
                    <a:pt x="393" y="842"/>
                  </a:cubicBezTo>
                  <a:cubicBezTo>
                    <a:pt x="397" y="842"/>
                    <a:pt x="402" y="834"/>
                    <a:pt x="401" y="827"/>
                  </a:cubicBezTo>
                  <a:cubicBezTo>
                    <a:pt x="392" y="763"/>
                    <a:pt x="432" y="702"/>
                    <a:pt x="490" y="677"/>
                  </a:cubicBezTo>
                  <a:cubicBezTo>
                    <a:pt x="550" y="651"/>
                    <a:pt x="612" y="647"/>
                    <a:pt x="660" y="601"/>
                  </a:cubicBezTo>
                  <a:cubicBezTo>
                    <a:pt x="680" y="582"/>
                    <a:pt x="695" y="561"/>
                    <a:pt x="707" y="537"/>
                  </a:cubicBezTo>
                  <a:cubicBezTo>
                    <a:pt x="720" y="509"/>
                    <a:pt x="725" y="479"/>
                    <a:pt x="741" y="453"/>
                  </a:cubicBezTo>
                  <a:cubicBezTo>
                    <a:pt x="757" y="422"/>
                    <a:pt x="787" y="404"/>
                    <a:pt x="818" y="390"/>
                  </a:cubicBezTo>
                  <a:cubicBezTo>
                    <a:pt x="835" y="383"/>
                    <a:pt x="852" y="378"/>
                    <a:pt x="871" y="373"/>
                  </a:cubicBezTo>
                  <a:cubicBezTo>
                    <a:pt x="881" y="370"/>
                    <a:pt x="892" y="368"/>
                    <a:pt x="903" y="367"/>
                  </a:cubicBezTo>
                  <a:cubicBezTo>
                    <a:pt x="906" y="367"/>
                    <a:pt x="940" y="363"/>
                    <a:pt x="940" y="363"/>
                  </a:cubicBezTo>
                  <a:cubicBezTo>
                    <a:pt x="957" y="362"/>
                    <a:pt x="974" y="359"/>
                    <a:pt x="990" y="353"/>
                  </a:cubicBezTo>
                  <a:cubicBezTo>
                    <a:pt x="994" y="352"/>
                    <a:pt x="997" y="350"/>
                    <a:pt x="999" y="347"/>
                  </a:cubicBezTo>
                  <a:cubicBezTo>
                    <a:pt x="1000" y="343"/>
                    <a:pt x="995" y="339"/>
                    <a:pt x="990" y="338"/>
                  </a:cubicBezTo>
                  <a:cubicBezTo>
                    <a:pt x="978" y="332"/>
                    <a:pt x="963" y="330"/>
                    <a:pt x="949" y="33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21"/>
            <p:cNvSpPr/>
            <p:nvPr/>
          </p:nvSpPr>
          <p:spPr>
            <a:xfrm>
              <a:off x="2386075" y="1003125"/>
              <a:ext cx="66400" cy="93150"/>
            </a:xfrm>
            <a:custGeom>
              <a:rect b="b" l="l" r="r" t="t"/>
              <a:pathLst>
                <a:path extrusionOk="0" h="3726" w="2656">
                  <a:moveTo>
                    <a:pt x="1240" y="1"/>
                  </a:moveTo>
                  <a:cubicBezTo>
                    <a:pt x="1208" y="299"/>
                    <a:pt x="1049" y="670"/>
                    <a:pt x="856" y="718"/>
                  </a:cubicBezTo>
                  <a:cubicBezTo>
                    <a:pt x="934" y="959"/>
                    <a:pt x="883" y="1124"/>
                    <a:pt x="671" y="1195"/>
                  </a:cubicBezTo>
                  <a:cubicBezTo>
                    <a:pt x="640" y="1049"/>
                    <a:pt x="532" y="987"/>
                    <a:pt x="416" y="987"/>
                  </a:cubicBezTo>
                  <a:cubicBezTo>
                    <a:pt x="328" y="987"/>
                    <a:pt x="236" y="1022"/>
                    <a:pt x="166" y="1083"/>
                  </a:cubicBezTo>
                  <a:cubicBezTo>
                    <a:pt x="0" y="1226"/>
                    <a:pt x="32" y="1661"/>
                    <a:pt x="264" y="1846"/>
                  </a:cubicBezTo>
                  <a:cubicBezTo>
                    <a:pt x="369" y="1930"/>
                    <a:pt x="443" y="1953"/>
                    <a:pt x="494" y="1953"/>
                  </a:cubicBezTo>
                  <a:cubicBezTo>
                    <a:pt x="553" y="1953"/>
                    <a:pt x="579" y="1921"/>
                    <a:pt x="579" y="1921"/>
                  </a:cubicBezTo>
                  <a:lnTo>
                    <a:pt x="579" y="1921"/>
                  </a:lnTo>
                  <a:lnTo>
                    <a:pt x="512" y="2959"/>
                  </a:lnTo>
                  <a:cubicBezTo>
                    <a:pt x="512" y="2959"/>
                    <a:pt x="926" y="3594"/>
                    <a:pt x="2055" y="3726"/>
                  </a:cubicBezTo>
                  <a:cubicBezTo>
                    <a:pt x="2215" y="3351"/>
                    <a:pt x="1757" y="2886"/>
                    <a:pt x="1757" y="2886"/>
                  </a:cubicBezTo>
                  <a:lnTo>
                    <a:pt x="1794" y="2499"/>
                  </a:lnTo>
                  <a:cubicBezTo>
                    <a:pt x="1830" y="2504"/>
                    <a:pt x="1866" y="2506"/>
                    <a:pt x="1901" y="2506"/>
                  </a:cubicBezTo>
                  <a:cubicBezTo>
                    <a:pt x="2022" y="2506"/>
                    <a:pt x="2134" y="2479"/>
                    <a:pt x="2232" y="2435"/>
                  </a:cubicBezTo>
                  <a:cubicBezTo>
                    <a:pt x="2356" y="2378"/>
                    <a:pt x="2642" y="2185"/>
                    <a:pt x="2654" y="1411"/>
                  </a:cubicBezTo>
                  <a:cubicBezTo>
                    <a:pt x="2656" y="1274"/>
                    <a:pt x="2601" y="1153"/>
                    <a:pt x="2594" y="1047"/>
                  </a:cubicBezTo>
                  <a:cubicBezTo>
                    <a:pt x="2589" y="959"/>
                    <a:pt x="2601" y="884"/>
                    <a:pt x="2591" y="814"/>
                  </a:cubicBezTo>
                  <a:cubicBezTo>
                    <a:pt x="2530" y="406"/>
                    <a:pt x="2310" y="380"/>
                    <a:pt x="2087" y="350"/>
                  </a:cubicBezTo>
                  <a:cubicBezTo>
                    <a:pt x="1747" y="305"/>
                    <a:pt x="1425" y="221"/>
                    <a:pt x="12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21"/>
            <p:cNvSpPr/>
            <p:nvPr/>
          </p:nvSpPr>
          <p:spPr>
            <a:xfrm>
              <a:off x="2423225" y="1044625"/>
              <a:ext cx="11250" cy="7125"/>
            </a:xfrm>
            <a:custGeom>
              <a:rect b="b" l="l" r="r" t="t"/>
              <a:pathLst>
                <a:path extrusionOk="0" h="285" w="450">
                  <a:moveTo>
                    <a:pt x="29" y="1"/>
                  </a:moveTo>
                  <a:lnTo>
                    <a:pt x="29" y="1"/>
                  </a:lnTo>
                  <a:cubicBezTo>
                    <a:pt x="0" y="122"/>
                    <a:pt x="69" y="246"/>
                    <a:pt x="186" y="277"/>
                  </a:cubicBezTo>
                  <a:cubicBezTo>
                    <a:pt x="204" y="282"/>
                    <a:pt x="223" y="284"/>
                    <a:pt x="242" y="284"/>
                  </a:cubicBezTo>
                  <a:cubicBezTo>
                    <a:pt x="337" y="284"/>
                    <a:pt x="424" y="218"/>
                    <a:pt x="449" y="118"/>
                  </a:cubicBezTo>
                  <a:lnTo>
                    <a:pt x="2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21"/>
            <p:cNvSpPr/>
            <p:nvPr/>
          </p:nvSpPr>
          <p:spPr>
            <a:xfrm>
              <a:off x="2423875" y="1047225"/>
              <a:ext cx="6550" cy="4500"/>
            </a:xfrm>
            <a:custGeom>
              <a:rect b="b" l="l" r="r" t="t"/>
              <a:pathLst>
                <a:path extrusionOk="0" h="180" w="262">
                  <a:moveTo>
                    <a:pt x="8" y="0"/>
                  </a:moveTo>
                  <a:cubicBezTo>
                    <a:pt x="6" y="0"/>
                    <a:pt x="3" y="0"/>
                    <a:pt x="1" y="0"/>
                  </a:cubicBezTo>
                  <a:cubicBezTo>
                    <a:pt x="17" y="82"/>
                    <a:pt x="75" y="150"/>
                    <a:pt x="158" y="174"/>
                  </a:cubicBezTo>
                  <a:cubicBezTo>
                    <a:pt x="176" y="178"/>
                    <a:pt x="194" y="180"/>
                    <a:pt x="212" y="180"/>
                  </a:cubicBezTo>
                  <a:cubicBezTo>
                    <a:pt x="229" y="180"/>
                    <a:pt x="245" y="178"/>
                    <a:pt x="261" y="175"/>
                  </a:cubicBezTo>
                  <a:cubicBezTo>
                    <a:pt x="223" y="71"/>
                    <a:pt x="124" y="0"/>
                    <a:pt x="8"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21"/>
            <p:cNvSpPr/>
            <p:nvPr/>
          </p:nvSpPr>
          <p:spPr>
            <a:xfrm>
              <a:off x="2430525" y="1025325"/>
              <a:ext cx="11125" cy="17200"/>
            </a:xfrm>
            <a:custGeom>
              <a:rect b="b" l="l" r="r" t="t"/>
              <a:pathLst>
                <a:path extrusionOk="0" h="688" w="445">
                  <a:moveTo>
                    <a:pt x="0" y="1"/>
                  </a:moveTo>
                  <a:lnTo>
                    <a:pt x="46" y="687"/>
                  </a:lnTo>
                  <a:lnTo>
                    <a:pt x="444" y="589"/>
                  </a:lnTo>
                  <a:cubicBezTo>
                    <a:pt x="295" y="312"/>
                    <a:pt x="147" y="108"/>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21"/>
            <p:cNvSpPr/>
            <p:nvPr/>
          </p:nvSpPr>
          <p:spPr>
            <a:xfrm>
              <a:off x="2405525" y="1053050"/>
              <a:ext cx="25450" cy="16525"/>
            </a:xfrm>
            <a:custGeom>
              <a:rect b="b" l="l" r="r" t="t"/>
              <a:pathLst>
                <a:path extrusionOk="0" h="661" w="1018">
                  <a:moveTo>
                    <a:pt x="1" y="0"/>
                  </a:moveTo>
                  <a:cubicBezTo>
                    <a:pt x="1" y="1"/>
                    <a:pt x="6" y="222"/>
                    <a:pt x="158" y="355"/>
                  </a:cubicBezTo>
                  <a:cubicBezTo>
                    <a:pt x="428" y="589"/>
                    <a:pt x="1001" y="660"/>
                    <a:pt x="1001" y="660"/>
                  </a:cubicBezTo>
                  <a:lnTo>
                    <a:pt x="1018" y="502"/>
                  </a:lnTo>
                  <a:cubicBezTo>
                    <a:pt x="803" y="461"/>
                    <a:pt x="198" y="37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21"/>
            <p:cNvSpPr/>
            <p:nvPr/>
          </p:nvSpPr>
          <p:spPr>
            <a:xfrm>
              <a:off x="2415250" y="1017550"/>
              <a:ext cx="7400" cy="5025"/>
            </a:xfrm>
            <a:custGeom>
              <a:rect b="b" l="l" r="r" t="t"/>
              <a:pathLst>
                <a:path extrusionOk="0" h="201" w="296">
                  <a:moveTo>
                    <a:pt x="163" y="1"/>
                  </a:moveTo>
                  <a:cubicBezTo>
                    <a:pt x="146" y="1"/>
                    <a:pt x="130" y="4"/>
                    <a:pt x="114" y="10"/>
                  </a:cubicBezTo>
                  <a:cubicBezTo>
                    <a:pt x="38" y="39"/>
                    <a:pt x="0" y="124"/>
                    <a:pt x="27" y="200"/>
                  </a:cubicBezTo>
                  <a:lnTo>
                    <a:pt x="295" y="98"/>
                  </a:lnTo>
                  <a:cubicBezTo>
                    <a:pt x="275" y="38"/>
                    <a:pt x="221" y="1"/>
                    <a:pt x="16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221"/>
            <p:cNvSpPr/>
            <p:nvPr/>
          </p:nvSpPr>
          <p:spPr>
            <a:xfrm>
              <a:off x="2439925" y="1016050"/>
              <a:ext cx="7450" cy="5000"/>
            </a:xfrm>
            <a:custGeom>
              <a:rect b="b" l="l" r="r" t="t"/>
              <a:pathLst>
                <a:path extrusionOk="0" h="200" w="298">
                  <a:moveTo>
                    <a:pt x="133" y="0"/>
                  </a:moveTo>
                  <a:cubicBezTo>
                    <a:pt x="75" y="0"/>
                    <a:pt x="20" y="38"/>
                    <a:pt x="0" y="98"/>
                  </a:cubicBezTo>
                  <a:lnTo>
                    <a:pt x="272" y="199"/>
                  </a:lnTo>
                  <a:cubicBezTo>
                    <a:pt x="297" y="124"/>
                    <a:pt x="257" y="38"/>
                    <a:pt x="182" y="9"/>
                  </a:cubicBezTo>
                  <a:cubicBezTo>
                    <a:pt x="166" y="3"/>
                    <a:pt x="149" y="0"/>
                    <a:pt x="13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21"/>
            <p:cNvSpPr/>
            <p:nvPr/>
          </p:nvSpPr>
          <p:spPr>
            <a:xfrm>
              <a:off x="2418700" y="1025925"/>
              <a:ext cx="5700" cy="5650"/>
            </a:xfrm>
            <a:custGeom>
              <a:rect b="b" l="l" r="r" t="t"/>
              <a:pathLst>
                <a:path extrusionOk="0" h="226" w="228">
                  <a:moveTo>
                    <a:pt x="113" y="0"/>
                  </a:moveTo>
                  <a:cubicBezTo>
                    <a:pt x="112" y="0"/>
                    <a:pt x="112" y="0"/>
                    <a:pt x="111" y="0"/>
                  </a:cubicBezTo>
                  <a:cubicBezTo>
                    <a:pt x="49" y="1"/>
                    <a:pt x="0" y="53"/>
                    <a:pt x="1" y="116"/>
                  </a:cubicBezTo>
                  <a:cubicBezTo>
                    <a:pt x="2" y="177"/>
                    <a:pt x="53" y="225"/>
                    <a:pt x="114" y="225"/>
                  </a:cubicBezTo>
                  <a:cubicBezTo>
                    <a:pt x="115" y="225"/>
                    <a:pt x="115" y="225"/>
                    <a:pt x="116" y="225"/>
                  </a:cubicBezTo>
                  <a:cubicBezTo>
                    <a:pt x="178" y="224"/>
                    <a:pt x="228" y="173"/>
                    <a:pt x="225" y="110"/>
                  </a:cubicBezTo>
                  <a:cubicBezTo>
                    <a:pt x="224" y="49"/>
                    <a:pt x="174" y="0"/>
                    <a:pt x="11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21"/>
            <p:cNvSpPr/>
            <p:nvPr/>
          </p:nvSpPr>
          <p:spPr>
            <a:xfrm>
              <a:off x="2440725" y="1025150"/>
              <a:ext cx="5700" cy="5650"/>
            </a:xfrm>
            <a:custGeom>
              <a:rect b="b" l="l" r="r" t="t"/>
              <a:pathLst>
                <a:path extrusionOk="0" h="226" w="228">
                  <a:moveTo>
                    <a:pt x="114" y="0"/>
                  </a:moveTo>
                  <a:cubicBezTo>
                    <a:pt x="113" y="0"/>
                    <a:pt x="112" y="0"/>
                    <a:pt x="112" y="0"/>
                  </a:cubicBezTo>
                  <a:cubicBezTo>
                    <a:pt x="50" y="2"/>
                    <a:pt x="0" y="54"/>
                    <a:pt x="2" y="116"/>
                  </a:cubicBezTo>
                  <a:cubicBezTo>
                    <a:pt x="3" y="177"/>
                    <a:pt x="54" y="225"/>
                    <a:pt x="115" y="225"/>
                  </a:cubicBezTo>
                  <a:cubicBezTo>
                    <a:pt x="115" y="225"/>
                    <a:pt x="116" y="225"/>
                    <a:pt x="117" y="225"/>
                  </a:cubicBezTo>
                  <a:cubicBezTo>
                    <a:pt x="179" y="224"/>
                    <a:pt x="227" y="173"/>
                    <a:pt x="226" y="111"/>
                  </a:cubicBezTo>
                  <a:cubicBezTo>
                    <a:pt x="225" y="49"/>
                    <a:pt x="175" y="0"/>
                    <a:pt x="11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21"/>
            <p:cNvSpPr/>
            <p:nvPr/>
          </p:nvSpPr>
          <p:spPr>
            <a:xfrm>
              <a:off x="2418325" y="1218675"/>
              <a:ext cx="142425" cy="56175"/>
            </a:xfrm>
            <a:custGeom>
              <a:rect b="b" l="l" r="r" t="t"/>
              <a:pathLst>
                <a:path extrusionOk="0" h="2247" w="5697">
                  <a:moveTo>
                    <a:pt x="5695" y="1"/>
                  </a:moveTo>
                  <a:lnTo>
                    <a:pt x="2076" y="2116"/>
                  </a:lnTo>
                  <a:lnTo>
                    <a:pt x="1" y="915"/>
                  </a:lnTo>
                  <a:lnTo>
                    <a:pt x="1" y="984"/>
                  </a:lnTo>
                  <a:cubicBezTo>
                    <a:pt x="1" y="1054"/>
                    <a:pt x="39" y="1120"/>
                    <a:pt x="100" y="1153"/>
                  </a:cubicBezTo>
                  <a:lnTo>
                    <a:pt x="1978" y="2221"/>
                  </a:lnTo>
                  <a:cubicBezTo>
                    <a:pt x="2009" y="2237"/>
                    <a:pt x="2042" y="2247"/>
                    <a:pt x="2076" y="2247"/>
                  </a:cubicBezTo>
                  <a:cubicBezTo>
                    <a:pt x="2109" y="2247"/>
                    <a:pt x="2143" y="2237"/>
                    <a:pt x="2174" y="2220"/>
                  </a:cubicBezTo>
                  <a:lnTo>
                    <a:pt x="5598" y="219"/>
                  </a:lnTo>
                  <a:cubicBezTo>
                    <a:pt x="5659" y="184"/>
                    <a:pt x="5696" y="119"/>
                    <a:pt x="5695" y="48"/>
                  </a:cubicBezTo>
                  <a:lnTo>
                    <a:pt x="5695"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21"/>
            <p:cNvSpPr/>
            <p:nvPr/>
          </p:nvSpPr>
          <p:spPr>
            <a:xfrm>
              <a:off x="2418225" y="1189150"/>
              <a:ext cx="142500" cy="82400"/>
            </a:xfrm>
            <a:custGeom>
              <a:rect b="b" l="l" r="r" t="t"/>
              <a:pathLst>
                <a:path extrusionOk="0" h="3296" w="5700">
                  <a:moveTo>
                    <a:pt x="3598" y="1"/>
                  </a:moveTo>
                  <a:cubicBezTo>
                    <a:pt x="3578" y="1"/>
                    <a:pt x="3558" y="6"/>
                    <a:pt x="3539" y="16"/>
                  </a:cubicBezTo>
                  <a:lnTo>
                    <a:pt x="17" y="2075"/>
                  </a:lnTo>
                  <a:cubicBezTo>
                    <a:pt x="1" y="2085"/>
                    <a:pt x="1" y="2109"/>
                    <a:pt x="17" y="2120"/>
                  </a:cubicBezTo>
                  <a:lnTo>
                    <a:pt x="2078" y="3295"/>
                  </a:lnTo>
                  <a:lnTo>
                    <a:pt x="5699" y="1182"/>
                  </a:lnTo>
                  <a:lnTo>
                    <a:pt x="3657" y="16"/>
                  </a:lnTo>
                  <a:cubicBezTo>
                    <a:pt x="3639" y="6"/>
                    <a:pt x="3619" y="1"/>
                    <a:pt x="359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221"/>
            <p:cNvSpPr/>
            <p:nvPr/>
          </p:nvSpPr>
          <p:spPr>
            <a:xfrm>
              <a:off x="2442175" y="1204775"/>
              <a:ext cx="107750" cy="62475"/>
            </a:xfrm>
            <a:custGeom>
              <a:rect b="b" l="l" r="r" t="t"/>
              <a:pathLst>
                <a:path extrusionOk="0" h="2499" w="4310">
                  <a:moveTo>
                    <a:pt x="3203" y="0"/>
                  </a:moveTo>
                  <a:lnTo>
                    <a:pt x="1" y="1870"/>
                  </a:lnTo>
                  <a:lnTo>
                    <a:pt x="1102" y="2499"/>
                  </a:lnTo>
                  <a:lnTo>
                    <a:pt x="4309" y="625"/>
                  </a:lnTo>
                  <a:lnTo>
                    <a:pt x="3203" y="0"/>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221"/>
            <p:cNvSpPr/>
            <p:nvPr/>
          </p:nvSpPr>
          <p:spPr>
            <a:xfrm>
              <a:off x="2456000" y="1209025"/>
              <a:ext cx="38375" cy="22225"/>
            </a:xfrm>
            <a:custGeom>
              <a:rect b="b" l="l" r="r" t="t"/>
              <a:pathLst>
                <a:path extrusionOk="0" h="889" w="1535">
                  <a:moveTo>
                    <a:pt x="974" y="1"/>
                  </a:moveTo>
                  <a:lnTo>
                    <a:pt x="0" y="570"/>
                  </a:lnTo>
                  <a:lnTo>
                    <a:pt x="21" y="582"/>
                  </a:lnTo>
                  <a:lnTo>
                    <a:pt x="560" y="889"/>
                  </a:lnTo>
                  <a:lnTo>
                    <a:pt x="1515" y="331"/>
                  </a:lnTo>
                  <a:lnTo>
                    <a:pt x="1535" y="320"/>
                  </a:lnTo>
                  <a:lnTo>
                    <a:pt x="974"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21"/>
            <p:cNvSpPr/>
            <p:nvPr/>
          </p:nvSpPr>
          <p:spPr>
            <a:xfrm>
              <a:off x="2456500" y="1209625"/>
              <a:ext cx="37375" cy="21625"/>
            </a:xfrm>
            <a:custGeom>
              <a:rect b="b" l="l" r="r" t="t"/>
              <a:pathLst>
                <a:path extrusionOk="0" h="865" w="1495">
                  <a:moveTo>
                    <a:pt x="954" y="0"/>
                  </a:moveTo>
                  <a:lnTo>
                    <a:pt x="1" y="558"/>
                  </a:lnTo>
                  <a:lnTo>
                    <a:pt x="540" y="865"/>
                  </a:lnTo>
                  <a:lnTo>
                    <a:pt x="1495" y="307"/>
                  </a:lnTo>
                  <a:lnTo>
                    <a:pt x="954" y="0"/>
                  </a:lnTo>
                  <a:close/>
                </a:path>
              </a:pathLst>
            </a:custGeom>
            <a:solidFill>
              <a:srgbClr val="E6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221"/>
            <p:cNvSpPr/>
            <p:nvPr/>
          </p:nvSpPr>
          <p:spPr>
            <a:xfrm>
              <a:off x="2470225" y="1218675"/>
              <a:ext cx="90550" cy="56175"/>
            </a:xfrm>
            <a:custGeom>
              <a:rect b="b" l="l" r="r" t="t"/>
              <a:pathLst>
                <a:path extrusionOk="0" h="2247" w="3622">
                  <a:moveTo>
                    <a:pt x="3620" y="1"/>
                  </a:moveTo>
                  <a:lnTo>
                    <a:pt x="0" y="2116"/>
                  </a:lnTo>
                  <a:lnTo>
                    <a:pt x="1" y="2247"/>
                  </a:lnTo>
                  <a:cubicBezTo>
                    <a:pt x="35" y="2247"/>
                    <a:pt x="68" y="2237"/>
                    <a:pt x="99" y="2220"/>
                  </a:cubicBezTo>
                  <a:lnTo>
                    <a:pt x="3523" y="219"/>
                  </a:lnTo>
                  <a:cubicBezTo>
                    <a:pt x="3584" y="184"/>
                    <a:pt x="3621" y="119"/>
                    <a:pt x="3620" y="48"/>
                  </a:cubicBezTo>
                  <a:lnTo>
                    <a:pt x="3620"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221"/>
            <p:cNvSpPr/>
            <p:nvPr/>
          </p:nvSpPr>
          <p:spPr>
            <a:xfrm>
              <a:off x="2470225" y="1218675"/>
              <a:ext cx="90550" cy="56175"/>
            </a:xfrm>
            <a:custGeom>
              <a:rect b="b" l="l" r="r" t="t"/>
              <a:pathLst>
                <a:path extrusionOk="0" h="2247" w="3622">
                  <a:moveTo>
                    <a:pt x="3620" y="1"/>
                  </a:moveTo>
                  <a:lnTo>
                    <a:pt x="0" y="2116"/>
                  </a:lnTo>
                  <a:lnTo>
                    <a:pt x="1" y="2247"/>
                  </a:lnTo>
                  <a:cubicBezTo>
                    <a:pt x="35" y="2247"/>
                    <a:pt x="68" y="2237"/>
                    <a:pt x="99" y="2220"/>
                  </a:cubicBezTo>
                  <a:lnTo>
                    <a:pt x="3523" y="219"/>
                  </a:lnTo>
                  <a:cubicBezTo>
                    <a:pt x="3584" y="184"/>
                    <a:pt x="3621" y="119"/>
                    <a:pt x="3620" y="48"/>
                  </a:cubicBezTo>
                  <a:lnTo>
                    <a:pt x="3620" y="1"/>
                  </a:ln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221"/>
            <p:cNvSpPr/>
            <p:nvPr/>
          </p:nvSpPr>
          <p:spPr>
            <a:xfrm>
              <a:off x="2471600" y="1157050"/>
              <a:ext cx="102175" cy="115625"/>
            </a:xfrm>
            <a:custGeom>
              <a:rect b="b" l="l" r="r" t="t"/>
              <a:pathLst>
                <a:path extrusionOk="0" h="4625" w="4087">
                  <a:moveTo>
                    <a:pt x="4017" y="0"/>
                  </a:moveTo>
                  <a:lnTo>
                    <a:pt x="474" y="2070"/>
                  </a:lnTo>
                  <a:cubicBezTo>
                    <a:pt x="430" y="2096"/>
                    <a:pt x="400" y="2141"/>
                    <a:pt x="391" y="2192"/>
                  </a:cubicBezTo>
                  <a:lnTo>
                    <a:pt x="1" y="4609"/>
                  </a:lnTo>
                  <a:cubicBezTo>
                    <a:pt x="27" y="4619"/>
                    <a:pt x="56" y="4625"/>
                    <a:pt x="84" y="4625"/>
                  </a:cubicBezTo>
                  <a:cubicBezTo>
                    <a:pt x="124" y="4625"/>
                    <a:pt x="165" y="4614"/>
                    <a:pt x="200" y="4593"/>
                  </a:cubicBezTo>
                  <a:lnTo>
                    <a:pt x="3609" y="2601"/>
                  </a:lnTo>
                  <a:cubicBezTo>
                    <a:pt x="3668" y="2566"/>
                    <a:pt x="3710" y="2507"/>
                    <a:pt x="3721" y="2438"/>
                  </a:cubicBezTo>
                  <a:lnTo>
                    <a:pt x="4084" y="205"/>
                  </a:lnTo>
                  <a:cubicBezTo>
                    <a:pt x="4086" y="191"/>
                    <a:pt x="4086" y="179"/>
                    <a:pt x="4086" y="166"/>
                  </a:cubicBezTo>
                  <a:cubicBezTo>
                    <a:pt x="4086" y="104"/>
                    <a:pt x="4061" y="45"/>
                    <a:pt x="4017" y="0"/>
                  </a:cubicBezTo>
                  <a:close/>
                </a:path>
              </a:pathLst>
            </a:custGeom>
            <a:solidFill>
              <a:srgbClr val="BA68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221"/>
            <p:cNvSpPr/>
            <p:nvPr/>
          </p:nvSpPr>
          <p:spPr>
            <a:xfrm>
              <a:off x="2471600" y="1157050"/>
              <a:ext cx="102175" cy="115625"/>
            </a:xfrm>
            <a:custGeom>
              <a:rect b="b" l="l" r="r" t="t"/>
              <a:pathLst>
                <a:path extrusionOk="0" h="4625" w="4087">
                  <a:moveTo>
                    <a:pt x="4017" y="0"/>
                  </a:moveTo>
                  <a:lnTo>
                    <a:pt x="474" y="2070"/>
                  </a:lnTo>
                  <a:cubicBezTo>
                    <a:pt x="430" y="2096"/>
                    <a:pt x="400" y="2141"/>
                    <a:pt x="391" y="2192"/>
                  </a:cubicBezTo>
                  <a:lnTo>
                    <a:pt x="1" y="4609"/>
                  </a:lnTo>
                  <a:cubicBezTo>
                    <a:pt x="27" y="4619"/>
                    <a:pt x="56" y="4625"/>
                    <a:pt x="84" y="4625"/>
                  </a:cubicBezTo>
                  <a:cubicBezTo>
                    <a:pt x="124" y="4625"/>
                    <a:pt x="165" y="4614"/>
                    <a:pt x="200" y="4593"/>
                  </a:cubicBezTo>
                  <a:lnTo>
                    <a:pt x="3609" y="2601"/>
                  </a:lnTo>
                  <a:cubicBezTo>
                    <a:pt x="3668" y="2566"/>
                    <a:pt x="3710" y="2507"/>
                    <a:pt x="3721" y="2438"/>
                  </a:cubicBezTo>
                  <a:lnTo>
                    <a:pt x="4084" y="205"/>
                  </a:lnTo>
                  <a:cubicBezTo>
                    <a:pt x="4086" y="191"/>
                    <a:pt x="4086" y="179"/>
                    <a:pt x="4086" y="166"/>
                  </a:cubicBezTo>
                  <a:cubicBezTo>
                    <a:pt x="4086" y="104"/>
                    <a:pt x="4061" y="45"/>
                    <a:pt x="4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221"/>
            <p:cNvSpPr/>
            <p:nvPr/>
          </p:nvSpPr>
          <p:spPr>
            <a:xfrm>
              <a:off x="2470225" y="1156150"/>
              <a:ext cx="101850" cy="116150"/>
            </a:xfrm>
            <a:custGeom>
              <a:rect b="b" l="l" r="r" t="t"/>
              <a:pathLst>
                <a:path extrusionOk="0" h="4646" w="4074">
                  <a:moveTo>
                    <a:pt x="4026" y="0"/>
                  </a:moveTo>
                  <a:lnTo>
                    <a:pt x="476" y="2074"/>
                  </a:lnTo>
                  <a:cubicBezTo>
                    <a:pt x="433" y="2100"/>
                    <a:pt x="402" y="2144"/>
                    <a:pt x="394" y="2195"/>
                  </a:cubicBezTo>
                  <a:lnTo>
                    <a:pt x="0" y="4617"/>
                  </a:lnTo>
                  <a:lnTo>
                    <a:pt x="23" y="4630"/>
                  </a:lnTo>
                  <a:cubicBezTo>
                    <a:pt x="33" y="4635"/>
                    <a:pt x="44" y="4640"/>
                    <a:pt x="56" y="4645"/>
                  </a:cubicBezTo>
                  <a:lnTo>
                    <a:pt x="448" y="2228"/>
                  </a:lnTo>
                  <a:cubicBezTo>
                    <a:pt x="456" y="2178"/>
                    <a:pt x="487" y="2133"/>
                    <a:pt x="531" y="2106"/>
                  </a:cubicBezTo>
                  <a:lnTo>
                    <a:pt x="4073" y="36"/>
                  </a:lnTo>
                  <a:cubicBezTo>
                    <a:pt x="4059" y="22"/>
                    <a:pt x="4043" y="10"/>
                    <a:pt x="402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221"/>
            <p:cNvSpPr/>
            <p:nvPr/>
          </p:nvSpPr>
          <p:spPr>
            <a:xfrm>
              <a:off x="2519075" y="1208100"/>
              <a:ext cx="15700" cy="16125"/>
            </a:xfrm>
            <a:custGeom>
              <a:rect b="b" l="l" r="r" t="t"/>
              <a:pathLst>
                <a:path extrusionOk="0" h="645" w="628">
                  <a:moveTo>
                    <a:pt x="512" y="1"/>
                  </a:moveTo>
                  <a:cubicBezTo>
                    <a:pt x="470" y="1"/>
                    <a:pt x="417" y="17"/>
                    <a:pt x="357" y="52"/>
                  </a:cubicBezTo>
                  <a:cubicBezTo>
                    <a:pt x="194" y="149"/>
                    <a:pt x="40" y="347"/>
                    <a:pt x="15" y="497"/>
                  </a:cubicBezTo>
                  <a:cubicBezTo>
                    <a:pt x="1" y="593"/>
                    <a:pt x="42" y="645"/>
                    <a:pt x="117" y="645"/>
                  </a:cubicBezTo>
                  <a:cubicBezTo>
                    <a:pt x="159" y="645"/>
                    <a:pt x="211" y="628"/>
                    <a:pt x="269" y="594"/>
                  </a:cubicBezTo>
                  <a:cubicBezTo>
                    <a:pt x="433" y="497"/>
                    <a:pt x="587" y="299"/>
                    <a:pt x="612" y="149"/>
                  </a:cubicBezTo>
                  <a:cubicBezTo>
                    <a:pt x="628" y="53"/>
                    <a:pt x="587" y="1"/>
                    <a:pt x="5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221"/>
            <p:cNvSpPr/>
            <p:nvPr/>
          </p:nvSpPr>
          <p:spPr>
            <a:xfrm>
              <a:off x="2340575" y="1081425"/>
              <a:ext cx="127975" cy="157175"/>
            </a:xfrm>
            <a:custGeom>
              <a:rect b="b" l="l" r="r" t="t"/>
              <a:pathLst>
                <a:path extrusionOk="0" h="6287" w="5119">
                  <a:moveTo>
                    <a:pt x="1651" y="0"/>
                  </a:moveTo>
                  <a:cubicBezTo>
                    <a:pt x="923" y="217"/>
                    <a:pt x="712" y="532"/>
                    <a:pt x="618" y="882"/>
                  </a:cubicBezTo>
                  <a:cubicBezTo>
                    <a:pt x="407" y="1657"/>
                    <a:pt x="219" y="2591"/>
                    <a:pt x="85" y="3505"/>
                  </a:cubicBezTo>
                  <a:cubicBezTo>
                    <a:pt x="7" y="4034"/>
                    <a:pt x="0" y="4205"/>
                    <a:pt x="526" y="4522"/>
                  </a:cubicBezTo>
                  <a:cubicBezTo>
                    <a:pt x="1190" y="4927"/>
                    <a:pt x="1676" y="5167"/>
                    <a:pt x="2325" y="5483"/>
                  </a:cubicBezTo>
                  <a:cubicBezTo>
                    <a:pt x="2426" y="5533"/>
                    <a:pt x="2585" y="5755"/>
                    <a:pt x="2813" y="5802"/>
                  </a:cubicBezTo>
                  <a:cubicBezTo>
                    <a:pt x="3113" y="5864"/>
                    <a:pt x="3457" y="5796"/>
                    <a:pt x="3502" y="5874"/>
                  </a:cubicBezTo>
                  <a:cubicBezTo>
                    <a:pt x="3509" y="5931"/>
                    <a:pt x="3528" y="5974"/>
                    <a:pt x="3549" y="6025"/>
                  </a:cubicBezTo>
                  <a:cubicBezTo>
                    <a:pt x="3521" y="6019"/>
                    <a:pt x="3463" y="6005"/>
                    <a:pt x="3412" y="6005"/>
                  </a:cubicBezTo>
                  <a:cubicBezTo>
                    <a:pt x="3399" y="6005"/>
                    <a:pt x="3387" y="6006"/>
                    <a:pt x="3375" y="6008"/>
                  </a:cubicBezTo>
                  <a:cubicBezTo>
                    <a:pt x="3324" y="6014"/>
                    <a:pt x="3260" y="6090"/>
                    <a:pt x="3280" y="6123"/>
                  </a:cubicBezTo>
                  <a:cubicBezTo>
                    <a:pt x="3298" y="6152"/>
                    <a:pt x="3335" y="6165"/>
                    <a:pt x="3378" y="6189"/>
                  </a:cubicBezTo>
                  <a:cubicBezTo>
                    <a:pt x="3407" y="6205"/>
                    <a:pt x="3507" y="6263"/>
                    <a:pt x="3520" y="6268"/>
                  </a:cubicBezTo>
                  <a:cubicBezTo>
                    <a:pt x="3533" y="6274"/>
                    <a:pt x="3595" y="6286"/>
                    <a:pt x="3664" y="6286"/>
                  </a:cubicBezTo>
                  <a:cubicBezTo>
                    <a:pt x="3707" y="6286"/>
                    <a:pt x="3753" y="6282"/>
                    <a:pt x="3792" y="6267"/>
                  </a:cubicBezTo>
                  <a:cubicBezTo>
                    <a:pt x="3822" y="6256"/>
                    <a:pt x="3865" y="6220"/>
                    <a:pt x="3867" y="6177"/>
                  </a:cubicBezTo>
                  <a:cubicBezTo>
                    <a:pt x="3867" y="6177"/>
                    <a:pt x="3905" y="6186"/>
                    <a:pt x="3932" y="6189"/>
                  </a:cubicBezTo>
                  <a:cubicBezTo>
                    <a:pt x="3938" y="6189"/>
                    <a:pt x="3945" y="6189"/>
                    <a:pt x="3952" y="6189"/>
                  </a:cubicBezTo>
                  <a:cubicBezTo>
                    <a:pt x="3985" y="6189"/>
                    <a:pt x="4024" y="6184"/>
                    <a:pt x="4046" y="6163"/>
                  </a:cubicBezTo>
                  <a:cubicBezTo>
                    <a:pt x="4073" y="6138"/>
                    <a:pt x="4075" y="6102"/>
                    <a:pt x="4075" y="6102"/>
                  </a:cubicBezTo>
                  <a:cubicBezTo>
                    <a:pt x="4112" y="6090"/>
                    <a:pt x="4179" y="6076"/>
                    <a:pt x="4211" y="6050"/>
                  </a:cubicBezTo>
                  <a:cubicBezTo>
                    <a:pt x="4267" y="6005"/>
                    <a:pt x="4256" y="5928"/>
                    <a:pt x="4257" y="5864"/>
                  </a:cubicBezTo>
                  <a:cubicBezTo>
                    <a:pt x="4259" y="5785"/>
                    <a:pt x="4226" y="5589"/>
                    <a:pt x="4204" y="5513"/>
                  </a:cubicBezTo>
                  <a:lnTo>
                    <a:pt x="4204" y="5513"/>
                  </a:lnTo>
                  <a:cubicBezTo>
                    <a:pt x="4304" y="5554"/>
                    <a:pt x="4403" y="5579"/>
                    <a:pt x="4500" y="5636"/>
                  </a:cubicBezTo>
                  <a:cubicBezTo>
                    <a:pt x="4603" y="5697"/>
                    <a:pt x="4695" y="5767"/>
                    <a:pt x="4844" y="5816"/>
                  </a:cubicBezTo>
                  <a:cubicBezTo>
                    <a:pt x="4867" y="5823"/>
                    <a:pt x="4892" y="5827"/>
                    <a:pt x="4917" y="5827"/>
                  </a:cubicBezTo>
                  <a:cubicBezTo>
                    <a:pt x="5020" y="5827"/>
                    <a:pt x="5118" y="5768"/>
                    <a:pt x="5001" y="5668"/>
                  </a:cubicBezTo>
                  <a:cubicBezTo>
                    <a:pt x="4846" y="5546"/>
                    <a:pt x="4679" y="5368"/>
                    <a:pt x="4584" y="5316"/>
                  </a:cubicBezTo>
                  <a:cubicBezTo>
                    <a:pt x="4489" y="5265"/>
                    <a:pt x="4212" y="5132"/>
                    <a:pt x="4091" y="5075"/>
                  </a:cubicBezTo>
                  <a:cubicBezTo>
                    <a:pt x="3862" y="4968"/>
                    <a:pt x="3681" y="4977"/>
                    <a:pt x="3239" y="4912"/>
                  </a:cubicBezTo>
                  <a:cubicBezTo>
                    <a:pt x="2796" y="4845"/>
                    <a:pt x="2483" y="4712"/>
                    <a:pt x="2116" y="4424"/>
                  </a:cubicBezTo>
                  <a:cubicBezTo>
                    <a:pt x="1681" y="4084"/>
                    <a:pt x="1275" y="3673"/>
                    <a:pt x="1275" y="3673"/>
                  </a:cubicBezTo>
                  <a:lnTo>
                    <a:pt x="1734" y="1956"/>
                  </a:lnTo>
                  <a:cubicBezTo>
                    <a:pt x="1810" y="1703"/>
                    <a:pt x="2104" y="545"/>
                    <a:pt x="16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21"/>
            <p:cNvSpPr/>
            <p:nvPr/>
          </p:nvSpPr>
          <p:spPr>
            <a:xfrm>
              <a:off x="2443350" y="1214350"/>
              <a:ext cx="3725" cy="5500"/>
            </a:xfrm>
            <a:custGeom>
              <a:rect b="b" l="l" r="r" t="t"/>
              <a:pathLst>
                <a:path extrusionOk="0" h="220" w="149">
                  <a:moveTo>
                    <a:pt x="0" y="0"/>
                  </a:moveTo>
                  <a:lnTo>
                    <a:pt x="0" y="0"/>
                  </a:lnTo>
                  <a:cubicBezTo>
                    <a:pt x="38" y="45"/>
                    <a:pt x="80" y="165"/>
                    <a:pt x="90" y="197"/>
                  </a:cubicBezTo>
                  <a:cubicBezTo>
                    <a:pt x="110" y="205"/>
                    <a:pt x="129" y="211"/>
                    <a:pt x="148" y="219"/>
                  </a:cubicBezTo>
                  <a:cubicBezTo>
                    <a:pt x="116" y="132"/>
                    <a:pt x="64" y="26"/>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21"/>
            <p:cNvSpPr/>
            <p:nvPr/>
          </p:nvSpPr>
          <p:spPr>
            <a:xfrm>
              <a:off x="2438350" y="1216125"/>
              <a:ext cx="4400" cy="17875"/>
            </a:xfrm>
            <a:custGeom>
              <a:rect b="b" l="l" r="r" t="t"/>
              <a:pathLst>
                <a:path extrusionOk="0" h="715" w="176">
                  <a:moveTo>
                    <a:pt x="0" y="1"/>
                  </a:moveTo>
                  <a:cubicBezTo>
                    <a:pt x="22" y="22"/>
                    <a:pt x="36" y="51"/>
                    <a:pt x="49" y="78"/>
                  </a:cubicBezTo>
                  <a:cubicBezTo>
                    <a:pt x="62" y="105"/>
                    <a:pt x="73" y="135"/>
                    <a:pt x="83" y="164"/>
                  </a:cubicBezTo>
                  <a:cubicBezTo>
                    <a:pt x="100" y="222"/>
                    <a:pt x="109" y="281"/>
                    <a:pt x="119" y="344"/>
                  </a:cubicBezTo>
                  <a:cubicBezTo>
                    <a:pt x="129" y="404"/>
                    <a:pt x="136" y="466"/>
                    <a:pt x="146" y="528"/>
                  </a:cubicBezTo>
                  <a:cubicBezTo>
                    <a:pt x="152" y="590"/>
                    <a:pt x="161" y="652"/>
                    <a:pt x="161" y="714"/>
                  </a:cubicBezTo>
                  <a:cubicBezTo>
                    <a:pt x="176" y="652"/>
                    <a:pt x="175" y="589"/>
                    <a:pt x="173" y="526"/>
                  </a:cubicBezTo>
                  <a:cubicBezTo>
                    <a:pt x="170" y="463"/>
                    <a:pt x="164" y="401"/>
                    <a:pt x="154" y="339"/>
                  </a:cubicBezTo>
                  <a:cubicBezTo>
                    <a:pt x="144" y="277"/>
                    <a:pt x="133" y="213"/>
                    <a:pt x="109" y="154"/>
                  </a:cubicBezTo>
                  <a:cubicBezTo>
                    <a:pt x="84" y="97"/>
                    <a:pt x="53" y="37"/>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221"/>
            <p:cNvSpPr/>
            <p:nvPr/>
          </p:nvSpPr>
          <p:spPr>
            <a:xfrm>
              <a:off x="2433350" y="1218150"/>
              <a:ext cx="4100" cy="17725"/>
            </a:xfrm>
            <a:custGeom>
              <a:rect b="b" l="l" r="r" t="t"/>
              <a:pathLst>
                <a:path extrusionOk="0" h="709" w="164">
                  <a:moveTo>
                    <a:pt x="1" y="0"/>
                  </a:moveTo>
                  <a:cubicBezTo>
                    <a:pt x="21" y="23"/>
                    <a:pt x="31" y="53"/>
                    <a:pt x="40" y="81"/>
                  </a:cubicBezTo>
                  <a:cubicBezTo>
                    <a:pt x="49" y="110"/>
                    <a:pt x="57" y="140"/>
                    <a:pt x="65" y="168"/>
                  </a:cubicBezTo>
                  <a:cubicBezTo>
                    <a:pt x="77" y="228"/>
                    <a:pt x="91" y="287"/>
                    <a:pt x="101" y="347"/>
                  </a:cubicBezTo>
                  <a:cubicBezTo>
                    <a:pt x="123" y="466"/>
                    <a:pt x="143" y="586"/>
                    <a:pt x="154" y="708"/>
                  </a:cubicBezTo>
                  <a:cubicBezTo>
                    <a:pt x="164" y="648"/>
                    <a:pt x="163" y="585"/>
                    <a:pt x="159" y="524"/>
                  </a:cubicBezTo>
                  <a:cubicBezTo>
                    <a:pt x="156" y="462"/>
                    <a:pt x="147" y="401"/>
                    <a:pt x="137" y="341"/>
                  </a:cubicBezTo>
                  <a:cubicBezTo>
                    <a:pt x="125" y="280"/>
                    <a:pt x="112" y="219"/>
                    <a:pt x="92" y="161"/>
                  </a:cubicBezTo>
                  <a:cubicBezTo>
                    <a:pt x="71" y="104"/>
                    <a:pt x="50" y="39"/>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221"/>
            <p:cNvSpPr/>
            <p:nvPr/>
          </p:nvSpPr>
          <p:spPr>
            <a:xfrm>
              <a:off x="2424900" y="1231350"/>
              <a:ext cx="5200" cy="3400"/>
            </a:xfrm>
            <a:custGeom>
              <a:rect b="b" l="l" r="r" t="t"/>
              <a:pathLst>
                <a:path extrusionOk="0" h="136" w="208">
                  <a:moveTo>
                    <a:pt x="45" y="1"/>
                  </a:moveTo>
                  <a:cubicBezTo>
                    <a:pt x="28" y="1"/>
                    <a:pt x="13" y="3"/>
                    <a:pt x="0" y="10"/>
                  </a:cubicBezTo>
                  <a:cubicBezTo>
                    <a:pt x="27" y="12"/>
                    <a:pt x="53" y="15"/>
                    <a:pt x="76" y="23"/>
                  </a:cubicBezTo>
                  <a:cubicBezTo>
                    <a:pt x="97" y="29"/>
                    <a:pt x="112" y="39"/>
                    <a:pt x="136" y="49"/>
                  </a:cubicBezTo>
                  <a:lnTo>
                    <a:pt x="136" y="49"/>
                  </a:lnTo>
                  <a:cubicBezTo>
                    <a:pt x="136" y="57"/>
                    <a:pt x="138" y="63"/>
                    <a:pt x="141" y="71"/>
                  </a:cubicBezTo>
                  <a:cubicBezTo>
                    <a:pt x="145" y="82"/>
                    <a:pt x="151" y="92"/>
                    <a:pt x="157" y="100"/>
                  </a:cubicBezTo>
                  <a:cubicBezTo>
                    <a:pt x="172" y="117"/>
                    <a:pt x="188" y="129"/>
                    <a:pt x="208" y="135"/>
                  </a:cubicBezTo>
                  <a:cubicBezTo>
                    <a:pt x="196" y="119"/>
                    <a:pt x="184" y="103"/>
                    <a:pt x="178" y="87"/>
                  </a:cubicBezTo>
                  <a:cubicBezTo>
                    <a:pt x="174" y="78"/>
                    <a:pt x="173" y="69"/>
                    <a:pt x="172" y="62"/>
                  </a:cubicBezTo>
                  <a:cubicBezTo>
                    <a:pt x="171" y="53"/>
                    <a:pt x="171" y="45"/>
                    <a:pt x="172" y="41"/>
                  </a:cubicBezTo>
                  <a:lnTo>
                    <a:pt x="174" y="27"/>
                  </a:lnTo>
                  <a:lnTo>
                    <a:pt x="160" y="20"/>
                  </a:lnTo>
                  <a:cubicBezTo>
                    <a:pt x="141" y="11"/>
                    <a:pt x="117" y="6"/>
                    <a:pt x="88" y="4"/>
                  </a:cubicBezTo>
                  <a:cubicBezTo>
                    <a:pt x="74" y="2"/>
                    <a:pt x="59" y="1"/>
                    <a:pt x="45" y="1"/>
                  </a:cubicBezTo>
                  <a:close/>
                </a:path>
              </a:pathLst>
            </a:custGeom>
            <a:solidFill>
              <a:srgbClr val="874C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5" name="Google Shape;6145;p221"/>
          <p:cNvSpPr/>
          <p:nvPr/>
        </p:nvSpPr>
        <p:spPr>
          <a:xfrm>
            <a:off x="3721279" y="1144447"/>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21"/>
          <p:cNvSpPr/>
          <p:nvPr/>
        </p:nvSpPr>
        <p:spPr>
          <a:xfrm>
            <a:off x="8433204" y="2730360"/>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21"/>
          <p:cNvSpPr txBox="1"/>
          <p:nvPr/>
        </p:nvSpPr>
        <p:spPr>
          <a:xfrm>
            <a:off x="5627400" y="2003150"/>
            <a:ext cx="3516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Quicksand"/>
                <a:ea typeface="Quicksand"/>
                <a:cs typeface="Quicksand"/>
                <a:sym typeface="Quicksand"/>
              </a:rPr>
              <a:t>We have to deal with huge amount of data(5790 samples).</a:t>
            </a:r>
            <a:endParaRPr>
              <a:latin typeface="Quicksand"/>
              <a:ea typeface="Quicksand"/>
              <a:cs typeface="Quicksand"/>
              <a:sym typeface="Quicksand"/>
            </a:endParaRPr>
          </a:p>
        </p:txBody>
      </p:sp>
      <p:sp>
        <p:nvSpPr>
          <p:cNvPr id="6148" name="Google Shape;6148;p221"/>
          <p:cNvSpPr/>
          <p:nvPr/>
        </p:nvSpPr>
        <p:spPr>
          <a:xfrm>
            <a:off x="5218000" y="2115350"/>
            <a:ext cx="292500" cy="17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21"/>
          <p:cNvSpPr/>
          <p:nvPr/>
        </p:nvSpPr>
        <p:spPr>
          <a:xfrm>
            <a:off x="5218000" y="2730350"/>
            <a:ext cx="292500" cy="17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21"/>
          <p:cNvSpPr txBox="1"/>
          <p:nvPr/>
        </p:nvSpPr>
        <p:spPr>
          <a:xfrm>
            <a:off x="5735475" y="2618150"/>
            <a:ext cx="286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Quicksand"/>
                <a:ea typeface="Quicksand"/>
                <a:cs typeface="Quicksand"/>
                <a:sym typeface="Quicksand"/>
              </a:rPr>
              <a:t>Actual Trading Strategy.</a:t>
            </a:r>
            <a:endParaRPr>
              <a:latin typeface="Quicksand"/>
              <a:ea typeface="Quicksand"/>
              <a:cs typeface="Quicksand"/>
              <a:sym typeface="Quicksand"/>
            </a:endParaRPr>
          </a:p>
        </p:txBody>
      </p:sp>
      <p:sp>
        <p:nvSpPr>
          <p:cNvPr id="6151" name="Google Shape;6151;p221"/>
          <p:cNvSpPr/>
          <p:nvPr/>
        </p:nvSpPr>
        <p:spPr>
          <a:xfrm>
            <a:off x="5218000" y="3265675"/>
            <a:ext cx="292500" cy="17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21"/>
          <p:cNvSpPr txBox="1"/>
          <p:nvPr/>
        </p:nvSpPr>
        <p:spPr>
          <a:xfrm>
            <a:off x="5735475" y="3153475"/>
            <a:ext cx="29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Quicksand"/>
                <a:ea typeface="Quicksand"/>
                <a:cs typeface="Quicksand"/>
                <a:sym typeface="Quicksand"/>
              </a:rPr>
              <a:t>Ensemble of models</a:t>
            </a:r>
            <a:endParaRPr>
              <a:latin typeface="Quicksand"/>
              <a:ea typeface="Quicksand"/>
              <a:cs typeface="Quicksand"/>
              <a:sym typeface="Quicksa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8099331" scaled="0"/>
        </a:gradFill>
      </p:bgPr>
    </p:bg>
    <p:spTree>
      <p:nvGrpSpPr>
        <p:cNvPr id="6156" name="Shape 6156"/>
        <p:cNvGrpSpPr/>
        <p:nvPr/>
      </p:nvGrpSpPr>
      <p:grpSpPr>
        <a:xfrm>
          <a:off x="0" y="0"/>
          <a:ext cx="0" cy="0"/>
          <a:chOff x="0" y="0"/>
          <a:chExt cx="0" cy="0"/>
        </a:xfrm>
      </p:grpSpPr>
      <p:sp>
        <p:nvSpPr>
          <p:cNvPr id="6157" name="Google Shape;6157;p222"/>
          <p:cNvSpPr txBox="1"/>
          <p:nvPr>
            <p:ph type="title"/>
          </p:nvPr>
        </p:nvSpPr>
        <p:spPr>
          <a:xfrm>
            <a:off x="1542750" y="460925"/>
            <a:ext cx="6058500" cy="249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6158" name="Google Shape;6158;p222"/>
          <p:cNvSpPr/>
          <p:nvPr/>
        </p:nvSpPr>
        <p:spPr>
          <a:xfrm>
            <a:off x="1095754" y="1117535"/>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22"/>
          <p:cNvSpPr/>
          <p:nvPr/>
        </p:nvSpPr>
        <p:spPr>
          <a:xfrm>
            <a:off x="6841879" y="2852535"/>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22"/>
          <p:cNvSpPr/>
          <p:nvPr/>
        </p:nvSpPr>
        <p:spPr>
          <a:xfrm>
            <a:off x="7826329" y="582510"/>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1" name="Google Shape;6161;p222"/>
          <p:cNvGrpSpPr/>
          <p:nvPr/>
        </p:nvGrpSpPr>
        <p:grpSpPr>
          <a:xfrm>
            <a:off x="2601777" y="2677269"/>
            <a:ext cx="3761264" cy="2466231"/>
            <a:chOff x="2601777" y="2677269"/>
            <a:chExt cx="3761264" cy="2466231"/>
          </a:xfrm>
        </p:grpSpPr>
        <p:grpSp>
          <p:nvGrpSpPr>
            <p:cNvPr id="6162" name="Google Shape;6162;p222"/>
            <p:cNvGrpSpPr/>
            <p:nvPr/>
          </p:nvGrpSpPr>
          <p:grpSpPr>
            <a:xfrm>
              <a:off x="2602304" y="2678164"/>
              <a:ext cx="3760210" cy="2464440"/>
              <a:chOff x="3219875" y="1049050"/>
              <a:chExt cx="1783950" cy="1169200"/>
            </a:xfrm>
          </p:grpSpPr>
          <p:sp>
            <p:nvSpPr>
              <p:cNvPr id="6163" name="Google Shape;6163;p222"/>
              <p:cNvSpPr/>
              <p:nvPr/>
            </p:nvSpPr>
            <p:spPr>
              <a:xfrm>
                <a:off x="4652550" y="1672600"/>
                <a:ext cx="351275" cy="544500"/>
              </a:xfrm>
              <a:custGeom>
                <a:rect b="b" l="l" r="r" t="t"/>
                <a:pathLst>
                  <a:path extrusionOk="0" h="21780" w="14051">
                    <a:moveTo>
                      <a:pt x="12438" y="1"/>
                    </a:moveTo>
                    <a:cubicBezTo>
                      <a:pt x="12011" y="1"/>
                      <a:pt x="11231" y="297"/>
                      <a:pt x="10434" y="2123"/>
                    </a:cubicBezTo>
                    <a:cubicBezTo>
                      <a:pt x="9251" y="4831"/>
                      <a:pt x="8837" y="6383"/>
                      <a:pt x="8837" y="6383"/>
                    </a:cubicBezTo>
                    <a:cubicBezTo>
                      <a:pt x="8837" y="6383"/>
                      <a:pt x="8643" y="6731"/>
                      <a:pt x="8369" y="6731"/>
                    </a:cubicBezTo>
                    <a:cubicBezTo>
                      <a:pt x="8290" y="6731"/>
                      <a:pt x="8204" y="6701"/>
                      <a:pt x="8114" y="6626"/>
                    </a:cubicBezTo>
                    <a:cubicBezTo>
                      <a:pt x="7747" y="6318"/>
                      <a:pt x="7246" y="5482"/>
                      <a:pt x="6680" y="5482"/>
                    </a:cubicBezTo>
                    <a:cubicBezTo>
                      <a:pt x="6617" y="5482"/>
                      <a:pt x="6554" y="5493"/>
                      <a:pt x="6490" y="5515"/>
                    </a:cubicBezTo>
                    <a:cubicBezTo>
                      <a:pt x="5832" y="5745"/>
                      <a:pt x="5661" y="6508"/>
                      <a:pt x="5852" y="7592"/>
                    </a:cubicBezTo>
                    <a:cubicBezTo>
                      <a:pt x="6049" y="8677"/>
                      <a:pt x="6378" y="11083"/>
                      <a:pt x="6411" y="11300"/>
                    </a:cubicBezTo>
                    <a:cubicBezTo>
                      <a:pt x="6437" y="11468"/>
                      <a:pt x="6375" y="11707"/>
                      <a:pt x="6190" y="11707"/>
                    </a:cubicBezTo>
                    <a:cubicBezTo>
                      <a:pt x="6142" y="11707"/>
                      <a:pt x="6087" y="11691"/>
                      <a:pt x="6023" y="11655"/>
                    </a:cubicBezTo>
                    <a:cubicBezTo>
                      <a:pt x="5776" y="11508"/>
                      <a:pt x="4556" y="10321"/>
                      <a:pt x="3667" y="10321"/>
                    </a:cubicBezTo>
                    <a:cubicBezTo>
                      <a:pt x="3446" y="10321"/>
                      <a:pt x="3244" y="10395"/>
                      <a:pt x="3084" y="10577"/>
                    </a:cubicBezTo>
                    <a:cubicBezTo>
                      <a:pt x="2598" y="11136"/>
                      <a:pt x="2788" y="12431"/>
                      <a:pt x="3032" y="13437"/>
                    </a:cubicBezTo>
                    <a:cubicBezTo>
                      <a:pt x="2933" y="13279"/>
                      <a:pt x="2808" y="13148"/>
                      <a:pt x="2637" y="13095"/>
                    </a:cubicBezTo>
                    <a:cubicBezTo>
                      <a:pt x="2599" y="13086"/>
                      <a:pt x="2561" y="13082"/>
                      <a:pt x="2523" y="13082"/>
                    </a:cubicBezTo>
                    <a:cubicBezTo>
                      <a:pt x="2362" y="13082"/>
                      <a:pt x="2202" y="13157"/>
                      <a:pt x="2085" y="13279"/>
                    </a:cubicBezTo>
                    <a:cubicBezTo>
                      <a:pt x="1947" y="13430"/>
                      <a:pt x="1875" y="13628"/>
                      <a:pt x="1835" y="13831"/>
                    </a:cubicBezTo>
                    <a:cubicBezTo>
                      <a:pt x="1815" y="13897"/>
                      <a:pt x="1809" y="13956"/>
                      <a:pt x="1802" y="14022"/>
                    </a:cubicBezTo>
                    <a:cubicBezTo>
                      <a:pt x="1500" y="13784"/>
                      <a:pt x="1174" y="13596"/>
                      <a:pt x="886" y="13596"/>
                    </a:cubicBezTo>
                    <a:cubicBezTo>
                      <a:pt x="704" y="13596"/>
                      <a:pt x="537" y="13672"/>
                      <a:pt x="402" y="13858"/>
                    </a:cubicBezTo>
                    <a:cubicBezTo>
                      <a:pt x="67" y="14305"/>
                      <a:pt x="1" y="15830"/>
                      <a:pt x="1165" y="18203"/>
                    </a:cubicBezTo>
                    <a:cubicBezTo>
                      <a:pt x="948" y="18243"/>
                      <a:pt x="724" y="18308"/>
                      <a:pt x="566" y="18479"/>
                    </a:cubicBezTo>
                    <a:cubicBezTo>
                      <a:pt x="409" y="18657"/>
                      <a:pt x="376" y="18966"/>
                      <a:pt x="560" y="19117"/>
                    </a:cubicBezTo>
                    <a:cubicBezTo>
                      <a:pt x="653" y="19193"/>
                      <a:pt x="787" y="19217"/>
                      <a:pt x="912" y="19217"/>
                    </a:cubicBezTo>
                    <a:cubicBezTo>
                      <a:pt x="929" y="19217"/>
                      <a:pt x="945" y="19216"/>
                      <a:pt x="961" y="19216"/>
                    </a:cubicBezTo>
                    <a:cubicBezTo>
                      <a:pt x="1099" y="19216"/>
                      <a:pt x="1243" y="19202"/>
                      <a:pt x="1382" y="19202"/>
                    </a:cubicBezTo>
                    <a:cubicBezTo>
                      <a:pt x="1501" y="19202"/>
                      <a:pt x="1617" y="19212"/>
                      <a:pt x="1723" y="19248"/>
                    </a:cubicBezTo>
                    <a:cubicBezTo>
                      <a:pt x="1907" y="19557"/>
                      <a:pt x="2111" y="19880"/>
                      <a:pt x="2335" y="20208"/>
                    </a:cubicBezTo>
                    <a:lnTo>
                      <a:pt x="3367" y="21556"/>
                    </a:lnTo>
                    <a:cubicBezTo>
                      <a:pt x="3367" y="21582"/>
                      <a:pt x="3367" y="21595"/>
                      <a:pt x="3380" y="21615"/>
                    </a:cubicBezTo>
                    <a:cubicBezTo>
                      <a:pt x="3387" y="21714"/>
                      <a:pt x="3393" y="21766"/>
                      <a:pt x="3400" y="21766"/>
                    </a:cubicBezTo>
                    <a:cubicBezTo>
                      <a:pt x="3413" y="21766"/>
                      <a:pt x="3413" y="21714"/>
                      <a:pt x="3400" y="21615"/>
                    </a:cubicBezTo>
                    <a:lnTo>
                      <a:pt x="3400" y="21595"/>
                    </a:lnTo>
                    <a:lnTo>
                      <a:pt x="3544" y="21780"/>
                    </a:lnTo>
                    <a:lnTo>
                      <a:pt x="5504" y="21549"/>
                    </a:lnTo>
                    <a:cubicBezTo>
                      <a:pt x="9678" y="20800"/>
                      <a:pt x="11302" y="19229"/>
                      <a:pt x="11414" y="18532"/>
                    </a:cubicBezTo>
                    <a:cubicBezTo>
                      <a:pt x="11532" y="17835"/>
                      <a:pt x="10697" y="17651"/>
                      <a:pt x="9967" y="17605"/>
                    </a:cubicBezTo>
                    <a:cubicBezTo>
                      <a:pt x="9238" y="17552"/>
                      <a:pt x="8377" y="17611"/>
                      <a:pt x="8331" y="17441"/>
                    </a:cubicBezTo>
                    <a:cubicBezTo>
                      <a:pt x="8291" y="17263"/>
                      <a:pt x="8357" y="17125"/>
                      <a:pt x="8672" y="16980"/>
                    </a:cubicBezTo>
                    <a:cubicBezTo>
                      <a:pt x="8975" y="16829"/>
                      <a:pt x="11815" y="15534"/>
                      <a:pt x="11927" y="14318"/>
                    </a:cubicBezTo>
                    <a:cubicBezTo>
                      <a:pt x="12032" y="13102"/>
                      <a:pt x="9461" y="13036"/>
                      <a:pt x="9113" y="12944"/>
                    </a:cubicBezTo>
                    <a:cubicBezTo>
                      <a:pt x="8758" y="12852"/>
                      <a:pt x="8922" y="12549"/>
                      <a:pt x="9100" y="12424"/>
                    </a:cubicBezTo>
                    <a:cubicBezTo>
                      <a:pt x="9277" y="12293"/>
                      <a:pt x="11236" y="10873"/>
                      <a:pt x="12157" y="10255"/>
                    </a:cubicBezTo>
                    <a:cubicBezTo>
                      <a:pt x="13077" y="9637"/>
                      <a:pt x="13504" y="8993"/>
                      <a:pt x="13209" y="8348"/>
                    </a:cubicBezTo>
                    <a:cubicBezTo>
                      <a:pt x="13048" y="8005"/>
                      <a:pt x="12619" y="7944"/>
                      <a:pt x="12182" y="7944"/>
                    </a:cubicBezTo>
                    <a:cubicBezTo>
                      <a:pt x="11936" y="7944"/>
                      <a:pt x="11687" y="7963"/>
                      <a:pt x="11482" y="7963"/>
                    </a:cubicBezTo>
                    <a:cubicBezTo>
                      <a:pt x="11410" y="7963"/>
                      <a:pt x="11342" y="7961"/>
                      <a:pt x="11282" y="7954"/>
                    </a:cubicBezTo>
                    <a:cubicBezTo>
                      <a:pt x="10763" y="7895"/>
                      <a:pt x="10954" y="7270"/>
                      <a:pt x="10954" y="7270"/>
                    </a:cubicBezTo>
                    <a:cubicBezTo>
                      <a:pt x="10954" y="7270"/>
                      <a:pt x="11782" y="5903"/>
                      <a:pt x="12919" y="3161"/>
                    </a:cubicBezTo>
                    <a:cubicBezTo>
                      <a:pt x="14050" y="433"/>
                      <a:pt x="12762" y="58"/>
                      <a:pt x="12748" y="58"/>
                    </a:cubicBezTo>
                    <a:cubicBezTo>
                      <a:pt x="12701" y="39"/>
                      <a:pt x="12593" y="1"/>
                      <a:pt x="1243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22"/>
              <p:cNvSpPr/>
              <p:nvPr/>
            </p:nvSpPr>
            <p:spPr>
              <a:xfrm>
                <a:off x="3348400" y="1984500"/>
                <a:ext cx="174900" cy="162975"/>
              </a:xfrm>
              <a:custGeom>
                <a:rect b="b" l="l" r="r" t="t"/>
                <a:pathLst>
                  <a:path extrusionOk="0" h="6519" w="6996">
                    <a:moveTo>
                      <a:pt x="3495" y="0"/>
                    </a:moveTo>
                    <a:cubicBezTo>
                      <a:pt x="3340" y="0"/>
                      <a:pt x="3183" y="11"/>
                      <a:pt x="3024" y="34"/>
                    </a:cubicBezTo>
                    <a:cubicBezTo>
                      <a:pt x="1243" y="297"/>
                      <a:pt x="0" y="1947"/>
                      <a:pt x="263" y="3729"/>
                    </a:cubicBezTo>
                    <a:cubicBezTo>
                      <a:pt x="502" y="5349"/>
                      <a:pt x="1890" y="6518"/>
                      <a:pt x="3489" y="6518"/>
                    </a:cubicBezTo>
                    <a:cubicBezTo>
                      <a:pt x="3648" y="6518"/>
                      <a:pt x="3809" y="6507"/>
                      <a:pt x="3971" y="6483"/>
                    </a:cubicBezTo>
                    <a:cubicBezTo>
                      <a:pt x="5753" y="6220"/>
                      <a:pt x="6995" y="4570"/>
                      <a:pt x="6732" y="2782"/>
                    </a:cubicBezTo>
                    <a:cubicBezTo>
                      <a:pt x="6493" y="1164"/>
                      <a:pt x="5090" y="0"/>
                      <a:pt x="349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22"/>
              <p:cNvSpPr/>
              <p:nvPr/>
            </p:nvSpPr>
            <p:spPr>
              <a:xfrm>
                <a:off x="4705150" y="1295500"/>
                <a:ext cx="284700" cy="271775"/>
              </a:xfrm>
              <a:custGeom>
                <a:rect b="b" l="l" r="r" t="t"/>
                <a:pathLst>
                  <a:path extrusionOk="0" h="10871" w="11388">
                    <a:moveTo>
                      <a:pt x="5692" y="0"/>
                    </a:moveTo>
                    <a:cubicBezTo>
                      <a:pt x="5532" y="0"/>
                      <a:pt x="5370" y="7"/>
                      <a:pt x="5207" y="22"/>
                    </a:cubicBezTo>
                    <a:cubicBezTo>
                      <a:pt x="2216" y="291"/>
                      <a:pt x="1" y="2941"/>
                      <a:pt x="270" y="5919"/>
                    </a:cubicBezTo>
                    <a:cubicBezTo>
                      <a:pt x="525" y="8747"/>
                      <a:pt x="2908" y="10871"/>
                      <a:pt x="5696" y="10871"/>
                    </a:cubicBezTo>
                    <a:cubicBezTo>
                      <a:pt x="5856" y="10871"/>
                      <a:pt x="6018" y="10864"/>
                      <a:pt x="6180" y="10849"/>
                    </a:cubicBezTo>
                    <a:cubicBezTo>
                      <a:pt x="9178" y="10580"/>
                      <a:pt x="11387" y="7944"/>
                      <a:pt x="11118" y="4952"/>
                    </a:cubicBezTo>
                    <a:cubicBezTo>
                      <a:pt x="10863" y="2124"/>
                      <a:pt x="8480" y="0"/>
                      <a:pt x="569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22"/>
              <p:cNvSpPr/>
              <p:nvPr/>
            </p:nvSpPr>
            <p:spPr>
              <a:xfrm>
                <a:off x="4629725" y="1707625"/>
                <a:ext cx="180650" cy="157875"/>
              </a:xfrm>
              <a:custGeom>
                <a:rect b="b" l="l" r="r" t="t"/>
                <a:pathLst>
                  <a:path extrusionOk="0" h="6315" w="7226">
                    <a:moveTo>
                      <a:pt x="3615" y="0"/>
                    </a:moveTo>
                    <a:cubicBezTo>
                      <a:pt x="2436" y="0"/>
                      <a:pt x="1306" y="658"/>
                      <a:pt x="763" y="1787"/>
                    </a:cubicBezTo>
                    <a:cubicBezTo>
                      <a:pt x="0" y="3358"/>
                      <a:pt x="664" y="5238"/>
                      <a:pt x="2242" y="6001"/>
                    </a:cubicBezTo>
                    <a:cubicBezTo>
                      <a:pt x="2686" y="6214"/>
                      <a:pt x="3156" y="6314"/>
                      <a:pt x="3618" y="6314"/>
                    </a:cubicBezTo>
                    <a:cubicBezTo>
                      <a:pt x="4796" y="6314"/>
                      <a:pt x="5926" y="5659"/>
                      <a:pt x="6469" y="4535"/>
                    </a:cubicBezTo>
                    <a:cubicBezTo>
                      <a:pt x="7225" y="2963"/>
                      <a:pt x="6561" y="1070"/>
                      <a:pt x="4990" y="314"/>
                    </a:cubicBezTo>
                    <a:cubicBezTo>
                      <a:pt x="4546" y="101"/>
                      <a:pt x="4077" y="0"/>
                      <a:pt x="361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22"/>
              <p:cNvSpPr/>
              <p:nvPr/>
            </p:nvSpPr>
            <p:spPr>
              <a:xfrm>
                <a:off x="3219875" y="1049050"/>
                <a:ext cx="1428425" cy="1169200"/>
              </a:xfrm>
              <a:custGeom>
                <a:rect b="b" l="l" r="r" t="t"/>
                <a:pathLst>
                  <a:path extrusionOk="0" h="46768" w="57137">
                    <a:moveTo>
                      <a:pt x="41628" y="13699"/>
                    </a:moveTo>
                    <a:lnTo>
                      <a:pt x="41626" y="13710"/>
                    </a:lnTo>
                    <a:lnTo>
                      <a:pt x="41626" y="13710"/>
                    </a:lnTo>
                    <a:cubicBezTo>
                      <a:pt x="41627" y="13706"/>
                      <a:pt x="41628" y="13702"/>
                      <a:pt x="41628" y="13699"/>
                    </a:cubicBezTo>
                    <a:close/>
                    <a:moveTo>
                      <a:pt x="44909" y="14344"/>
                    </a:moveTo>
                    <a:lnTo>
                      <a:pt x="44843" y="15349"/>
                    </a:lnTo>
                    <a:cubicBezTo>
                      <a:pt x="44791" y="15895"/>
                      <a:pt x="44764" y="16230"/>
                      <a:pt x="44784" y="16237"/>
                    </a:cubicBezTo>
                    <a:lnTo>
                      <a:pt x="44560" y="19570"/>
                    </a:lnTo>
                    <a:lnTo>
                      <a:pt x="43607" y="18558"/>
                    </a:lnTo>
                    <a:lnTo>
                      <a:pt x="42509" y="17387"/>
                    </a:lnTo>
                    <a:cubicBezTo>
                      <a:pt x="43745" y="16842"/>
                      <a:pt x="44659" y="14909"/>
                      <a:pt x="44909" y="14344"/>
                    </a:cubicBezTo>
                    <a:close/>
                    <a:moveTo>
                      <a:pt x="48085" y="0"/>
                    </a:moveTo>
                    <a:cubicBezTo>
                      <a:pt x="47254" y="0"/>
                      <a:pt x="46650" y="310"/>
                      <a:pt x="46467" y="912"/>
                    </a:cubicBezTo>
                    <a:cubicBezTo>
                      <a:pt x="46375" y="1215"/>
                      <a:pt x="46395" y="1701"/>
                      <a:pt x="46605" y="1852"/>
                    </a:cubicBezTo>
                    <a:cubicBezTo>
                      <a:pt x="46664" y="1892"/>
                      <a:pt x="46730" y="1925"/>
                      <a:pt x="46789" y="1958"/>
                    </a:cubicBezTo>
                    <a:cubicBezTo>
                      <a:pt x="46730" y="2129"/>
                      <a:pt x="46691" y="2313"/>
                      <a:pt x="46671" y="2497"/>
                    </a:cubicBezTo>
                    <a:cubicBezTo>
                      <a:pt x="46592" y="3568"/>
                      <a:pt x="46506" y="4752"/>
                      <a:pt x="46506" y="5317"/>
                    </a:cubicBezTo>
                    <a:cubicBezTo>
                      <a:pt x="46526" y="6474"/>
                      <a:pt x="47657" y="6671"/>
                      <a:pt x="47703" y="6685"/>
                    </a:cubicBezTo>
                    <a:lnTo>
                      <a:pt x="47703" y="6967"/>
                    </a:lnTo>
                    <a:lnTo>
                      <a:pt x="47703" y="7184"/>
                    </a:lnTo>
                    <a:lnTo>
                      <a:pt x="47624" y="7184"/>
                    </a:lnTo>
                    <a:lnTo>
                      <a:pt x="47151" y="8118"/>
                    </a:lnTo>
                    <a:lnTo>
                      <a:pt x="45284" y="8538"/>
                    </a:lnTo>
                    <a:cubicBezTo>
                      <a:pt x="45284" y="8538"/>
                      <a:pt x="44712" y="8834"/>
                      <a:pt x="44482" y="9104"/>
                    </a:cubicBezTo>
                    <a:cubicBezTo>
                      <a:pt x="44251" y="9380"/>
                      <a:pt x="41674" y="13765"/>
                      <a:pt x="41674" y="13765"/>
                    </a:cubicBezTo>
                    <a:lnTo>
                      <a:pt x="41622" y="13726"/>
                    </a:lnTo>
                    <a:lnTo>
                      <a:pt x="41626" y="13710"/>
                    </a:lnTo>
                    <a:lnTo>
                      <a:pt x="41626" y="13710"/>
                    </a:lnTo>
                    <a:cubicBezTo>
                      <a:pt x="41624" y="13715"/>
                      <a:pt x="41622" y="13719"/>
                      <a:pt x="41622" y="13719"/>
                    </a:cubicBezTo>
                    <a:lnTo>
                      <a:pt x="38913" y="11661"/>
                    </a:lnTo>
                    <a:lnTo>
                      <a:pt x="38755" y="11891"/>
                    </a:lnTo>
                    <a:cubicBezTo>
                      <a:pt x="38755" y="11891"/>
                      <a:pt x="36520" y="10195"/>
                      <a:pt x="36211" y="10083"/>
                    </a:cubicBezTo>
                    <a:cubicBezTo>
                      <a:pt x="35876" y="9961"/>
                      <a:pt x="35703" y="9939"/>
                      <a:pt x="35622" y="9939"/>
                    </a:cubicBezTo>
                    <a:cubicBezTo>
                      <a:pt x="35577" y="9939"/>
                      <a:pt x="35560" y="9945"/>
                      <a:pt x="35560" y="9945"/>
                    </a:cubicBezTo>
                    <a:lnTo>
                      <a:pt x="36783" y="11267"/>
                    </a:lnTo>
                    <a:cubicBezTo>
                      <a:pt x="36783" y="11267"/>
                      <a:pt x="36763" y="11273"/>
                      <a:pt x="36731" y="11287"/>
                    </a:cubicBezTo>
                    <a:lnTo>
                      <a:pt x="28283" y="2352"/>
                    </a:lnTo>
                    <a:lnTo>
                      <a:pt x="28138" y="2201"/>
                    </a:lnTo>
                    <a:cubicBezTo>
                      <a:pt x="28036" y="2092"/>
                      <a:pt x="27898" y="2038"/>
                      <a:pt x="27758" y="2038"/>
                    </a:cubicBezTo>
                    <a:cubicBezTo>
                      <a:pt x="27628" y="2038"/>
                      <a:pt x="27497" y="2086"/>
                      <a:pt x="27395" y="2181"/>
                    </a:cubicBezTo>
                    <a:lnTo>
                      <a:pt x="16909" y="12089"/>
                    </a:lnTo>
                    <a:lnTo>
                      <a:pt x="8073" y="9334"/>
                    </a:lnTo>
                    <a:cubicBezTo>
                      <a:pt x="7961" y="9298"/>
                      <a:pt x="7847" y="9281"/>
                      <a:pt x="7734" y="9281"/>
                    </a:cubicBezTo>
                    <a:cubicBezTo>
                      <a:pt x="7249" y="9281"/>
                      <a:pt x="6795" y="9598"/>
                      <a:pt x="6640" y="10083"/>
                    </a:cubicBezTo>
                    <a:lnTo>
                      <a:pt x="2130" y="24573"/>
                    </a:lnTo>
                    <a:cubicBezTo>
                      <a:pt x="1940" y="25171"/>
                      <a:pt x="2281" y="25816"/>
                      <a:pt x="2880" y="26000"/>
                    </a:cubicBezTo>
                    <a:lnTo>
                      <a:pt x="3747" y="26276"/>
                    </a:lnTo>
                    <a:cubicBezTo>
                      <a:pt x="1473" y="27078"/>
                      <a:pt x="0" y="29398"/>
                      <a:pt x="362" y="31877"/>
                    </a:cubicBezTo>
                    <a:cubicBezTo>
                      <a:pt x="739" y="34446"/>
                      <a:pt x="2949" y="36290"/>
                      <a:pt x="5467" y="36290"/>
                    </a:cubicBezTo>
                    <a:cubicBezTo>
                      <a:pt x="5713" y="36290"/>
                      <a:pt x="5962" y="36272"/>
                      <a:pt x="6213" y="36236"/>
                    </a:cubicBezTo>
                    <a:cubicBezTo>
                      <a:pt x="9040" y="35821"/>
                      <a:pt x="10999" y="33212"/>
                      <a:pt x="10585" y="30391"/>
                    </a:cubicBezTo>
                    <a:cubicBezTo>
                      <a:pt x="10466" y="29537"/>
                      <a:pt x="10138" y="28774"/>
                      <a:pt x="9664" y="28117"/>
                    </a:cubicBezTo>
                    <a:lnTo>
                      <a:pt x="9664" y="28117"/>
                    </a:lnTo>
                    <a:lnTo>
                      <a:pt x="15206" y="29839"/>
                    </a:lnTo>
                    <a:cubicBezTo>
                      <a:pt x="14891" y="30161"/>
                      <a:pt x="14720" y="30595"/>
                      <a:pt x="14713" y="31022"/>
                    </a:cubicBezTo>
                    <a:cubicBezTo>
                      <a:pt x="14707" y="31522"/>
                      <a:pt x="14713" y="32008"/>
                      <a:pt x="14713" y="32469"/>
                    </a:cubicBezTo>
                    <a:cubicBezTo>
                      <a:pt x="14713" y="33389"/>
                      <a:pt x="14713" y="34231"/>
                      <a:pt x="14720" y="34960"/>
                    </a:cubicBezTo>
                    <a:lnTo>
                      <a:pt x="14720" y="35486"/>
                    </a:lnTo>
                    <a:cubicBezTo>
                      <a:pt x="14720" y="35657"/>
                      <a:pt x="14720" y="35821"/>
                      <a:pt x="14753" y="35979"/>
                    </a:cubicBezTo>
                    <a:cubicBezTo>
                      <a:pt x="14805" y="36288"/>
                      <a:pt x="14943" y="36551"/>
                      <a:pt x="15108" y="36762"/>
                    </a:cubicBezTo>
                    <a:cubicBezTo>
                      <a:pt x="15266" y="36965"/>
                      <a:pt x="15450" y="37110"/>
                      <a:pt x="15627" y="37202"/>
                    </a:cubicBezTo>
                    <a:cubicBezTo>
                      <a:pt x="15798" y="37301"/>
                      <a:pt x="15962" y="37360"/>
                      <a:pt x="16094" y="37386"/>
                    </a:cubicBezTo>
                    <a:cubicBezTo>
                      <a:pt x="16107" y="37393"/>
                      <a:pt x="16127" y="37393"/>
                      <a:pt x="16140" y="37393"/>
                    </a:cubicBezTo>
                    <a:lnTo>
                      <a:pt x="16140" y="44499"/>
                    </a:lnTo>
                    <a:cubicBezTo>
                      <a:pt x="16140" y="45025"/>
                      <a:pt x="16337" y="45545"/>
                      <a:pt x="16686" y="45939"/>
                    </a:cubicBezTo>
                    <a:cubicBezTo>
                      <a:pt x="17027" y="46334"/>
                      <a:pt x="17514" y="46597"/>
                      <a:pt x="18027" y="46662"/>
                    </a:cubicBezTo>
                    <a:cubicBezTo>
                      <a:pt x="18277" y="46695"/>
                      <a:pt x="18533" y="46676"/>
                      <a:pt x="18789" y="46689"/>
                    </a:cubicBezTo>
                    <a:lnTo>
                      <a:pt x="43929" y="46689"/>
                    </a:lnTo>
                    <a:cubicBezTo>
                      <a:pt x="43916" y="46708"/>
                      <a:pt x="43916" y="46741"/>
                      <a:pt x="43936" y="46768"/>
                    </a:cubicBezTo>
                    <a:lnTo>
                      <a:pt x="44396" y="46689"/>
                    </a:lnTo>
                    <a:lnTo>
                      <a:pt x="49623" y="46689"/>
                    </a:lnTo>
                    <a:cubicBezTo>
                      <a:pt x="49780" y="46689"/>
                      <a:pt x="49932" y="46689"/>
                      <a:pt x="50089" y="46662"/>
                    </a:cubicBezTo>
                    <a:lnTo>
                      <a:pt x="53350" y="46676"/>
                    </a:lnTo>
                    <a:lnTo>
                      <a:pt x="53370" y="45078"/>
                    </a:lnTo>
                    <a:cubicBezTo>
                      <a:pt x="53469" y="45065"/>
                      <a:pt x="53541" y="45065"/>
                      <a:pt x="53600" y="45058"/>
                    </a:cubicBezTo>
                    <a:lnTo>
                      <a:pt x="53633" y="45058"/>
                    </a:lnTo>
                    <a:lnTo>
                      <a:pt x="53725" y="45065"/>
                    </a:lnTo>
                    <a:cubicBezTo>
                      <a:pt x="53725" y="45065"/>
                      <a:pt x="52588" y="26591"/>
                      <a:pt x="52246" y="21424"/>
                    </a:cubicBezTo>
                    <a:cubicBezTo>
                      <a:pt x="52509" y="21260"/>
                      <a:pt x="52344" y="20596"/>
                      <a:pt x="52344" y="20273"/>
                    </a:cubicBezTo>
                    <a:lnTo>
                      <a:pt x="52430" y="14679"/>
                    </a:lnTo>
                    <a:cubicBezTo>
                      <a:pt x="52443" y="14560"/>
                      <a:pt x="52443" y="14442"/>
                      <a:pt x="52450" y="14324"/>
                    </a:cubicBezTo>
                    <a:lnTo>
                      <a:pt x="54488" y="17532"/>
                    </a:lnTo>
                    <a:lnTo>
                      <a:pt x="54488" y="22134"/>
                    </a:lnTo>
                    <a:lnTo>
                      <a:pt x="54481" y="22134"/>
                    </a:lnTo>
                    <a:lnTo>
                      <a:pt x="54488" y="22141"/>
                    </a:lnTo>
                    <a:lnTo>
                      <a:pt x="54488" y="23206"/>
                    </a:lnTo>
                    <a:lnTo>
                      <a:pt x="54691" y="23199"/>
                    </a:lnTo>
                    <a:lnTo>
                      <a:pt x="54691" y="23199"/>
                    </a:lnTo>
                    <a:cubicBezTo>
                      <a:pt x="54580" y="23462"/>
                      <a:pt x="54060" y="24672"/>
                      <a:pt x="54152" y="24751"/>
                    </a:cubicBezTo>
                    <a:cubicBezTo>
                      <a:pt x="54251" y="24843"/>
                      <a:pt x="54560" y="24994"/>
                      <a:pt x="54560" y="24994"/>
                    </a:cubicBezTo>
                    <a:cubicBezTo>
                      <a:pt x="54580" y="25296"/>
                      <a:pt x="54599" y="25730"/>
                      <a:pt x="54599" y="25730"/>
                    </a:cubicBezTo>
                    <a:cubicBezTo>
                      <a:pt x="54599" y="25730"/>
                      <a:pt x="54619" y="25868"/>
                      <a:pt x="54856" y="25901"/>
                    </a:cubicBezTo>
                    <a:cubicBezTo>
                      <a:pt x="54863" y="25902"/>
                      <a:pt x="54869" y="25903"/>
                      <a:pt x="54876" y="25903"/>
                    </a:cubicBezTo>
                    <a:cubicBezTo>
                      <a:pt x="55010" y="25903"/>
                      <a:pt x="55040" y="25651"/>
                      <a:pt x="55040" y="25651"/>
                    </a:cubicBezTo>
                    <a:cubicBezTo>
                      <a:pt x="55040" y="25651"/>
                      <a:pt x="55046" y="25631"/>
                      <a:pt x="55046" y="25605"/>
                    </a:cubicBezTo>
                    <a:cubicBezTo>
                      <a:pt x="55046" y="25592"/>
                      <a:pt x="55046" y="25559"/>
                      <a:pt x="55053" y="25526"/>
                    </a:cubicBezTo>
                    <a:cubicBezTo>
                      <a:pt x="55053" y="25533"/>
                      <a:pt x="55053" y="25533"/>
                      <a:pt x="55060" y="25533"/>
                    </a:cubicBezTo>
                    <a:cubicBezTo>
                      <a:pt x="55060" y="25533"/>
                      <a:pt x="55073" y="25526"/>
                      <a:pt x="55073" y="25520"/>
                    </a:cubicBezTo>
                    <a:cubicBezTo>
                      <a:pt x="55073" y="25566"/>
                      <a:pt x="55079" y="25592"/>
                      <a:pt x="55079" y="25592"/>
                    </a:cubicBezTo>
                    <a:cubicBezTo>
                      <a:pt x="55079" y="25592"/>
                      <a:pt x="55092" y="25730"/>
                      <a:pt x="55336" y="25763"/>
                    </a:cubicBezTo>
                    <a:cubicBezTo>
                      <a:pt x="55342" y="25764"/>
                      <a:pt x="55348" y="25765"/>
                      <a:pt x="55354" y="25765"/>
                    </a:cubicBezTo>
                    <a:cubicBezTo>
                      <a:pt x="55483" y="25765"/>
                      <a:pt x="55513" y="25507"/>
                      <a:pt x="55513" y="25507"/>
                    </a:cubicBezTo>
                    <a:cubicBezTo>
                      <a:pt x="55513" y="25507"/>
                      <a:pt x="55520" y="25493"/>
                      <a:pt x="55520" y="25467"/>
                    </a:cubicBezTo>
                    <a:cubicBezTo>
                      <a:pt x="55520" y="25454"/>
                      <a:pt x="55520" y="25428"/>
                      <a:pt x="55533" y="25395"/>
                    </a:cubicBezTo>
                    <a:cubicBezTo>
                      <a:pt x="55539" y="25454"/>
                      <a:pt x="55539" y="25487"/>
                      <a:pt x="55546" y="25487"/>
                    </a:cubicBezTo>
                    <a:cubicBezTo>
                      <a:pt x="55546" y="25487"/>
                      <a:pt x="55553" y="25474"/>
                      <a:pt x="55553" y="25461"/>
                    </a:cubicBezTo>
                    <a:cubicBezTo>
                      <a:pt x="55572" y="25500"/>
                      <a:pt x="55618" y="25592"/>
                      <a:pt x="55809" y="25618"/>
                    </a:cubicBezTo>
                    <a:cubicBezTo>
                      <a:pt x="55814" y="25619"/>
                      <a:pt x="55819" y="25619"/>
                      <a:pt x="55824" y="25619"/>
                    </a:cubicBezTo>
                    <a:cubicBezTo>
                      <a:pt x="55962" y="25619"/>
                      <a:pt x="55993" y="25362"/>
                      <a:pt x="55993" y="25362"/>
                    </a:cubicBezTo>
                    <a:cubicBezTo>
                      <a:pt x="55993" y="25362"/>
                      <a:pt x="56000" y="25342"/>
                      <a:pt x="56000" y="25322"/>
                    </a:cubicBezTo>
                    <a:cubicBezTo>
                      <a:pt x="56000" y="25290"/>
                      <a:pt x="56006" y="25224"/>
                      <a:pt x="56006" y="25145"/>
                    </a:cubicBezTo>
                    <a:cubicBezTo>
                      <a:pt x="56013" y="25145"/>
                      <a:pt x="56013" y="25125"/>
                      <a:pt x="56013" y="25073"/>
                    </a:cubicBezTo>
                    <a:lnTo>
                      <a:pt x="56026" y="25073"/>
                    </a:lnTo>
                    <a:cubicBezTo>
                      <a:pt x="56026" y="25112"/>
                      <a:pt x="56033" y="25145"/>
                      <a:pt x="56033" y="25145"/>
                    </a:cubicBezTo>
                    <a:cubicBezTo>
                      <a:pt x="56033" y="25145"/>
                      <a:pt x="56046" y="25290"/>
                      <a:pt x="56289" y="25322"/>
                    </a:cubicBezTo>
                    <a:cubicBezTo>
                      <a:pt x="56292" y="25323"/>
                      <a:pt x="56296" y="25323"/>
                      <a:pt x="56299" y="25323"/>
                    </a:cubicBezTo>
                    <a:cubicBezTo>
                      <a:pt x="56371" y="25323"/>
                      <a:pt x="56408" y="25254"/>
                      <a:pt x="56434" y="25191"/>
                    </a:cubicBezTo>
                    <a:cubicBezTo>
                      <a:pt x="56460" y="25125"/>
                      <a:pt x="56466" y="25066"/>
                      <a:pt x="56466" y="25066"/>
                    </a:cubicBezTo>
                    <a:cubicBezTo>
                      <a:pt x="56466" y="25066"/>
                      <a:pt x="56473" y="25046"/>
                      <a:pt x="56473" y="25027"/>
                    </a:cubicBezTo>
                    <a:cubicBezTo>
                      <a:pt x="56493" y="24902"/>
                      <a:pt x="56486" y="24488"/>
                      <a:pt x="56453" y="24225"/>
                    </a:cubicBezTo>
                    <a:cubicBezTo>
                      <a:pt x="56460" y="23876"/>
                      <a:pt x="56460" y="23554"/>
                      <a:pt x="56460" y="23528"/>
                    </a:cubicBezTo>
                    <a:cubicBezTo>
                      <a:pt x="56460" y="23528"/>
                      <a:pt x="56460" y="23298"/>
                      <a:pt x="56453" y="23087"/>
                    </a:cubicBezTo>
                    <a:lnTo>
                      <a:pt x="56473" y="23087"/>
                    </a:lnTo>
                    <a:lnTo>
                      <a:pt x="56565" y="22265"/>
                    </a:lnTo>
                    <a:cubicBezTo>
                      <a:pt x="56572" y="22259"/>
                      <a:pt x="56572" y="22256"/>
                      <a:pt x="56570" y="22256"/>
                    </a:cubicBezTo>
                    <a:lnTo>
                      <a:pt x="56570" y="22256"/>
                    </a:lnTo>
                    <a:cubicBezTo>
                      <a:pt x="56569" y="22256"/>
                      <a:pt x="56567" y="22257"/>
                      <a:pt x="56566" y="22261"/>
                    </a:cubicBezTo>
                    <a:lnTo>
                      <a:pt x="56566" y="22261"/>
                    </a:lnTo>
                    <a:lnTo>
                      <a:pt x="57124" y="17578"/>
                    </a:lnTo>
                    <a:cubicBezTo>
                      <a:pt x="57137" y="17341"/>
                      <a:pt x="57098" y="17105"/>
                      <a:pt x="57019" y="16881"/>
                    </a:cubicBezTo>
                    <a:cubicBezTo>
                      <a:pt x="56440" y="15343"/>
                      <a:pt x="54192" y="9682"/>
                      <a:pt x="53889" y="9557"/>
                    </a:cubicBezTo>
                    <a:lnTo>
                      <a:pt x="51076" y="8019"/>
                    </a:lnTo>
                    <a:lnTo>
                      <a:pt x="50661" y="7191"/>
                    </a:lnTo>
                    <a:lnTo>
                      <a:pt x="50878" y="4587"/>
                    </a:lnTo>
                    <a:cubicBezTo>
                      <a:pt x="51108" y="4568"/>
                      <a:pt x="51398" y="4436"/>
                      <a:pt x="51417" y="3963"/>
                    </a:cubicBezTo>
                    <a:cubicBezTo>
                      <a:pt x="51424" y="3595"/>
                      <a:pt x="51266" y="3443"/>
                      <a:pt x="51089" y="3384"/>
                    </a:cubicBezTo>
                    <a:cubicBezTo>
                      <a:pt x="51154" y="2957"/>
                      <a:pt x="51233" y="2516"/>
                      <a:pt x="51273" y="2129"/>
                    </a:cubicBezTo>
                    <a:cubicBezTo>
                      <a:pt x="51404" y="952"/>
                      <a:pt x="50385" y="439"/>
                      <a:pt x="49070" y="123"/>
                    </a:cubicBezTo>
                    <a:cubicBezTo>
                      <a:pt x="48718" y="41"/>
                      <a:pt x="48387" y="0"/>
                      <a:pt x="4808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222"/>
            <p:cNvGrpSpPr/>
            <p:nvPr/>
          </p:nvGrpSpPr>
          <p:grpSpPr>
            <a:xfrm>
              <a:off x="2601777" y="2677269"/>
              <a:ext cx="3761264" cy="2466231"/>
              <a:chOff x="674150" y="1074675"/>
              <a:chExt cx="1784450" cy="1170050"/>
            </a:xfrm>
          </p:grpSpPr>
          <p:sp>
            <p:nvSpPr>
              <p:cNvPr id="6169" name="Google Shape;6169;p222"/>
              <p:cNvSpPr/>
              <p:nvPr/>
            </p:nvSpPr>
            <p:spPr>
              <a:xfrm>
                <a:off x="2106675" y="1697900"/>
                <a:ext cx="351925" cy="544175"/>
              </a:xfrm>
              <a:custGeom>
                <a:rect b="b" l="l" r="r" t="t"/>
                <a:pathLst>
                  <a:path extrusionOk="0" h="21767" w="14077">
                    <a:moveTo>
                      <a:pt x="12470" y="1"/>
                    </a:moveTo>
                    <a:cubicBezTo>
                      <a:pt x="12046" y="1"/>
                      <a:pt x="11267" y="300"/>
                      <a:pt x="10467" y="2130"/>
                    </a:cubicBezTo>
                    <a:cubicBezTo>
                      <a:pt x="9284" y="4838"/>
                      <a:pt x="8863" y="6390"/>
                      <a:pt x="8863" y="6390"/>
                    </a:cubicBezTo>
                    <a:cubicBezTo>
                      <a:pt x="8863" y="6390"/>
                      <a:pt x="8675" y="6734"/>
                      <a:pt x="8402" y="6734"/>
                    </a:cubicBezTo>
                    <a:cubicBezTo>
                      <a:pt x="8321" y="6734"/>
                      <a:pt x="8233" y="6704"/>
                      <a:pt x="8140" y="6626"/>
                    </a:cubicBezTo>
                    <a:cubicBezTo>
                      <a:pt x="7779" y="6324"/>
                      <a:pt x="7279" y="5489"/>
                      <a:pt x="6712" y="5489"/>
                    </a:cubicBezTo>
                    <a:cubicBezTo>
                      <a:pt x="6650" y="5489"/>
                      <a:pt x="6586" y="5500"/>
                      <a:pt x="6522" y="5522"/>
                    </a:cubicBezTo>
                    <a:cubicBezTo>
                      <a:pt x="5865" y="5752"/>
                      <a:pt x="5694" y="6515"/>
                      <a:pt x="5885" y="7599"/>
                    </a:cubicBezTo>
                    <a:cubicBezTo>
                      <a:pt x="6082" y="8684"/>
                      <a:pt x="6411" y="11090"/>
                      <a:pt x="6443" y="11307"/>
                    </a:cubicBezTo>
                    <a:cubicBezTo>
                      <a:pt x="6470" y="11474"/>
                      <a:pt x="6405" y="11710"/>
                      <a:pt x="6223" y="11710"/>
                    </a:cubicBezTo>
                    <a:cubicBezTo>
                      <a:pt x="6176" y="11710"/>
                      <a:pt x="6120" y="11694"/>
                      <a:pt x="6056" y="11656"/>
                    </a:cubicBezTo>
                    <a:cubicBezTo>
                      <a:pt x="5803" y="11508"/>
                      <a:pt x="4588" y="10327"/>
                      <a:pt x="3698" y="10327"/>
                    </a:cubicBezTo>
                    <a:cubicBezTo>
                      <a:pt x="3475" y="10327"/>
                      <a:pt x="3272" y="10401"/>
                      <a:pt x="3110" y="10584"/>
                    </a:cubicBezTo>
                    <a:cubicBezTo>
                      <a:pt x="2308" y="11504"/>
                      <a:pt x="3340" y="14443"/>
                      <a:pt x="3452" y="14772"/>
                    </a:cubicBezTo>
                    <a:cubicBezTo>
                      <a:pt x="3557" y="15094"/>
                      <a:pt x="3498" y="15239"/>
                      <a:pt x="3354" y="15331"/>
                    </a:cubicBezTo>
                    <a:cubicBezTo>
                      <a:pt x="3344" y="15337"/>
                      <a:pt x="3333" y="15339"/>
                      <a:pt x="3320" y="15339"/>
                    </a:cubicBezTo>
                    <a:cubicBezTo>
                      <a:pt x="3132" y="15339"/>
                      <a:pt x="2609" y="14727"/>
                      <a:pt x="2104" y="14266"/>
                    </a:cubicBezTo>
                    <a:cubicBezTo>
                      <a:pt x="1734" y="13931"/>
                      <a:pt x="1285" y="13603"/>
                      <a:pt x="905" y="13603"/>
                    </a:cubicBezTo>
                    <a:cubicBezTo>
                      <a:pt x="726" y="13603"/>
                      <a:pt x="561" y="13676"/>
                      <a:pt x="428" y="13858"/>
                    </a:cubicBezTo>
                    <a:cubicBezTo>
                      <a:pt x="7" y="14430"/>
                      <a:pt x="1" y="16685"/>
                      <a:pt x="2354" y="20202"/>
                    </a:cubicBezTo>
                    <a:lnTo>
                      <a:pt x="3557" y="21767"/>
                    </a:lnTo>
                    <a:lnTo>
                      <a:pt x="5523" y="21537"/>
                    </a:lnTo>
                    <a:cubicBezTo>
                      <a:pt x="9698" y="20787"/>
                      <a:pt x="11315" y="19216"/>
                      <a:pt x="11427" y="18519"/>
                    </a:cubicBezTo>
                    <a:cubicBezTo>
                      <a:pt x="11545" y="17822"/>
                      <a:pt x="10717" y="17638"/>
                      <a:pt x="9987" y="17592"/>
                    </a:cubicBezTo>
                    <a:cubicBezTo>
                      <a:pt x="9251" y="17540"/>
                      <a:pt x="8389" y="17599"/>
                      <a:pt x="8350" y="17428"/>
                    </a:cubicBezTo>
                    <a:cubicBezTo>
                      <a:pt x="8311" y="17257"/>
                      <a:pt x="8376" y="17119"/>
                      <a:pt x="8685" y="16968"/>
                    </a:cubicBezTo>
                    <a:cubicBezTo>
                      <a:pt x="8988" y="16823"/>
                      <a:pt x="11834" y="15521"/>
                      <a:pt x="11940" y="14305"/>
                    </a:cubicBezTo>
                    <a:cubicBezTo>
                      <a:pt x="12045" y="13089"/>
                      <a:pt x="9474" y="13023"/>
                      <a:pt x="9126" y="12931"/>
                    </a:cubicBezTo>
                    <a:cubicBezTo>
                      <a:pt x="8777" y="12839"/>
                      <a:pt x="8942" y="12537"/>
                      <a:pt x="9113" y="12412"/>
                    </a:cubicBezTo>
                    <a:cubicBezTo>
                      <a:pt x="9290" y="12280"/>
                      <a:pt x="11249" y="10860"/>
                      <a:pt x="12170" y="10242"/>
                    </a:cubicBezTo>
                    <a:cubicBezTo>
                      <a:pt x="13090" y="9631"/>
                      <a:pt x="13517" y="8980"/>
                      <a:pt x="13222" y="8336"/>
                    </a:cubicBezTo>
                    <a:cubicBezTo>
                      <a:pt x="13060" y="7991"/>
                      <a:pt x="12628" y="7928"/>
                      <a:pt x="12191" y="7928"/>
                    </a:cubicBezTo>
                    <a:cubicBezTo>
                      <a:pt x="11940" y="7928"/>
                      <a:pt x="11689" y="7949"/>
                      <a:pt x="11485" y="7949"/>
                    </a:cubicBezTo>
                    <a:cubicBezTo>
                      <a:pt x="11421" y="7949"/>
                      <a:pt x="11361" y="7947"/>
                      <a:pt x="11308" y="7941"/>
                    </a:cubicBezTo>
                    <a:cubicBezTo>
                      <a:pt x="10789" y="7889"/>
                      <a:pt x="10980" y="7264"/>
                      <a:pt x="10980" y="7264"/>
                    </a:cubicBezTo>
                    <a:cubicBezTo>
                      <a:pt x="10980" y="7264"/>
                      <a:pt x="11808" y="5890"/>
                      <a:pt x="12945" y="3155"/>
                    </a:cubicBezTo>
                    <a:cubicBezTo>
                      <a:pt x="14076" y="421"/>
                      <a:pt x="12768" y="46"/>
                      <a:pt x="12768" y="46"/>
                    </a:cubicBezTo>
                    <a:lnTo>
                      <a:pt x="12768" y="46"/>
                    </a:lnTo>
                    <a:lnTo>
                      <a:pt x="12801" y="72"/>
                    </a:lnTo>
                    <a:cubicBezTo>
                      <a:pt x="12801" y="72"/>
                      <a:pt x="12678" y="1"/>
                      <a:pt x="12470"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22"/>
              <p:cNvSpPr/>
              <p:nvPr/>
            </p:nvSpPr>
            <p:spPr>
              <a:xfrm>
                <a:off x="2197900" y="1761975"/>
                <a:ext cx="201525" cy="470750"/>
              </a:xfrm>
              <a:custGeom>
                <a:rect b="b" l="l" r="r" t="t"/>
                <a:pathLst>
                  <a:path extrusionOk="0" h="18830" w="8061">
                    <a:moveTo>
                      <a:pt x="8060" y="1"/>
                    </a:moveTo>
                    <a:cubicBezTo>
                      <a:pt x="8047" y="40"/>
                      <a:pt x="8021" y="93"/>
                      <a:pt x="7988" y="165"/>
                    </a:cubicBezTo>
                    <a:cubicBezTo>
                      <a:pt x="7929" y="310"/>
                      <a:pt x="7830" y="526"/>
                      <a:pt x="7719" y="803"/>
                    </a:cubicBezTo>
                    <a:cubicBezTo>
                      <a:pt x="7469" y="1375"/>
                      <a:pt x="7133" y="2177"/>
                      <a:pt x="6706" y="3182"/>
                    </a:cubicBezTo>
                    <a:cubicBezTo>
                      <a:pt x="5858" y="5188"/>
                      <a:pt x="4668" y="7936"/>
                      <a:pt x="3347" y="10986"/>
                    </a:cubicBezTo>
                    <a:cubicBezTo>
                      <a:pt x="2032" y="14036"/>
                      <a:pt x="835" y="16798"/>
                      <a:pt x="0" y="18803"/>
                    </a:cubicBezTo>
                    <a:lnTo>
                      <a:pt x="40" y="18829"/>
                    </a:lnTo>
                    <a:cubicBezTo>
                      <a:pt x="888" y="16831"/>
                      <a:pt x="2078" y="14069"/>
                      <a:pt x="3399" y="11019"/>
                    </a:cubicBezTo>
                    <a:cubicBezTo>
                      <a:pt x="4714" y="7968"/>
                      <a:pt x="5911" y="5207"/>
                      <a:pt x="6746" y="3202"/>
                    </a:cubicBezTo>
                    <a:cubicBezTo>
                      <a:pt x="7166" y="2203"/>
                      <a:pt x="7502" y="1388"/>
                      <a:pt x="7732" y="822"/>
                    </a:cubicBezTo>
                    <a:cubicBezTo>
                      <a:pt x="7850" y="540"/>
                      <a:pt x="7936" y="323"/>
                      <a:pt x="7995" y="171"/>
                    </a:cubicBezTo>
                    <a:cubicBezTo>
                      <a:pt x="8021" y="99"/>
                      <a:pt x="8047" y="40"/>
                      <a:pt x="8060"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22"/>
              <p:cNvSpPr/>
              <p:nvPr/>
            </p:nvSpPr>
            <p:spPr>
              <a:xfrm>
                <a:off x="2288625" y="1871425"/>
                <a:ext cx="27800" cy="86150"/>
              </a:xfrm>
              <a:custGeom>
                <a:rect b="b" l="l" r="r" t="t"/>
                <a:pathLst>
                  <a:path extrusionOk="0" h="3446" w="1112">
                    <a:moveTo>
                      <a:pt x="14" y="1"/>
                    </a:moveTo>
                    <a:cubicBezTo>
                      <a:pt x="0" y="1"/>
                      <a:pt x="20" y="54"/>
                      <a:pt x="53" y="139"/>
                    </a:cubicBezTo>
                    <a:cubicBezTo>
                      <a:pt x="86" y="238"/>
                      <a:pt x="125" y="363"/>
                      <a:pt x="165" y="514"/>
                    </a:cubicBezTo>
                    <a:cubicBezTo>
                      <a:pt x="263" y="842"/>
                      <a:pt x="395" y="1270"/>
                      <a:pt x="533" y="1737"/>
                    </a:cubicBezTo>
                    <a:cubicBezTo>
                      <a:pt x="678" y="2210"/>
                      <a:pt x="809" y="2637"/>
                      <a:pt x="914" y="2953"/>
                    </a:cubicBezTo>
                    <a:cubicBezTo>
                      <a:pt x="967" y="3097"/>
                      <a:pt x="1013" y="3229"/>
                      <a:pt x="1046" y="3314"/>
                    </a:cubicBezTo>
                    <a:cubicBezTo>
                      <a:pt x="1079" y="3406"/>
                      <a:pt x="1098" y="3446"/>
                      <a:pt x="1105" y="3446"/>
                    </a:cubicBezTo>
                    <a:cubicBezTo>
                      <a:pt x="1111" y="3446"/>
                      <a:pt x="1098" y="3393"/>
                      <a:pt x="1072" y="3301"/>
                    </a:cubicBezTo>
                    <a:cubicBezTo>
                      <a:pt x="1039" y="3203"/>
                      <a:pt x="1000" y="3084"/>
                      <a:pt x="954" y="2933"/>
                    </a:cubicBezTo>
                    <a:cubicBezTo>
                      <a:pt x="855" y="2604"/>
                      <a:pt x="737" y="2177"/>
                      <a:pt x="592" y="1710"/>
                    </a:cubicBezTo>
                    <a:cubicBezTo>
                      <a:pt x="447" y="1237"/>
                      <a:pt x="309" y="810"/>
                      <a:pt x="198" y="494"/>
                    </a:cubicBezTo>
                    <a:cubicBezTo>
                      <a:pt x="152" y="336"/>
                      <a:pt x="99" y="218"/>
                      <a:pt x="66" y="132"/>
                    </a:cubicBezTo>
                    <a:cubicBezTo>
                      <a:pt x="33" y="40"/>
                      <a:pt x="20" y="1"/>
                      <a:pt x="14"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22"/>
              <p:cNvSpPr/>
              <p:nvPr/>
            </p:nvSpPr>
            <p:spPr>
              <a:xfrm>
                <a:off x="2320500" y="1923350"/>
                <a:ext cx="98650" cy="34750"/>
              </a:xfrm>
              <a:custGeom>
                <a:rect b="b" l="l" r="r" t="t"/>
                <a:pathLst>
                  <a:path extrusionOk="0" h="1390" w="3946">
                    <a:moveTo>
                      <a:pt x="3938" y="1"/>
                    </a:moveTo>
                    <a:cubicBezTo>
                      <a:pt x="3901" y="1"/>
                      <a:pt x="3028" y="292"/>
                      <a:pt x="1967" y="672"/>
                    </a:cubicBezTo>
                    <a:cubicBezTo>
                      <a:pt x="882" y="1047"/>
                      <a:pt x="1" y="1375"/>
                      <a:pt x="7" y="1389"/>
                    </a:cubicBezTo>
                    <a:cubicBezTo>
                      <a:pt x="8" y="1389"/>
                      <a:pt x="9" y="1390"/>
                      <a:pt x="11" y="1390"/>
                    </a:cubicBezTo>
                    <a:cubicBezTo>
                      <a:pt x="76" y="1390"/>
                      <a:pt x="936" y="1100"/>
                      <a:pt x="1980" y="725"/>
                    </a:cubicBezTo>
                    <a:cubicBezTo>
                      <a:pt x="3064" y="350"/>
                      <a:pt x="3945" y="21"/>
                      <a:pt x="3939" y="1"/>
                    </a:cubicBezTo>
                    <a:cubicBezTo>
                      <a:pt x="3939" y="1"/>
                      <a:pt x="3938" y="1"/>
                      <a:pt x="3938"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22"/>
              <p:cNvSpPr/>
              <p:nvPr/>
            </p:nvSpPr>
            <p:spPr>
              <a:xfrm>
                <a:off x="2264800" y="2063675"/>
                <a:ext cx="91900" cy="9350"/>
              </a:xfrm>
              <a:custGeom>
                <a:rect b="b" l="l" r="r" t="t"/>
                <a:pathLst>
                  <a:path extrusionOk="0" h="374" w="3676">
                    <a:moveTo>
                      <a:pt x="3661" y="0"/>
                    </a:moveTo>
                    <a:cubicBezTo>
                      <a:pt x="3638" y="0"/>
                      <a:pt x="3589" y="5"/>
                      <a:pt x="3524" y="9"/>
                    </a:cubicBezTo>
                    <a:cubicBezTo>
                      <a:pt x="3419" y="29"/>
                      <a:pt x="3287" y="42"/>
                      <a:pt x="3129" y="69"/>
                    </a:cubicBezTo>
                    <a:cubicBezTo>
                      <a:pt x="2801" y="121"/>
                      <a:pt x="2354" y="174"/>
                      <a:pt x="1841" y="226"/>
                    </a:cubicBezTo>
                    <a:cubicBezTo>
                      <a:pt x="1335" y="272"/>
                      <a:pt x="881" y="305"/>
                      <a:pt x="546" y="325"/>
                    </a:cubicBezTo>
                    <a:cubicBezTo>
                      <a:pt x="388" y="332"/>
                      <a:pt x="257" y="338"/>
                      <a:pt x="151" y="351"/>
                    </a:cubicBezTo>
                    <a:cubicBezTo>
                      <a:pt x="53" y="358"/>
                      <a:pt x="0" y="358"/>
                      <a:pt x="0" y="364"/>
                    </a:cubicBezTo>
                    <a:cubicBezTo>
                      <a:pt x="0" y="364"/>
                      <a:pt x="53" y="371"/>
                      <a:pt x="158" y="371"/>
                    </a:cubicBezTo>
                    <a:cubicBezTo>
                      <a:pt x="189" y="373"/>
                      <a:pt x="224" y="374"/>
                      <a:pt x="265" y="374"/>
                    </a:cubicBezTo>
                    <a:cubicBezTo>
                      <a:pt x="345" y="374"/>
                      <a:pt x="443" y="371"/>
                      <a:pt x="552" y="371"/>
                    </a:cubicBezTo>
                    <a:cubicBezTo>
                      <a:pt x="888" y="364"/>
                      <a:pt x="1348" y="338"/>
                      <a:pt x="1861" y="292"/>
                    </a:cubicBezTo>
                    <a:cubicBezTo>
                      <a:pt x="2360" y="239"/>
                      <a:pt x="2820" y="174"/>
                      <a:pt x="3149" y="115"/>
                    </a:cubicBezTo>
                    <a:cubicBezTo>
                      <a:pt x="3314" y="95"/>
                      <a:pt x="3445" y="62"/>
                      <a:pt x="3537" y="42"/>
                    </a:cubicBezTo>
                    <a:cubicBezTo>
                      <a:pt x="3623" y="23"/>
                      <a:pt x="3675" y="9"/>
                      <a:pt x="3675" y="3"/>
                    </a:cubicBezTo>
                    <a:cubicBezTo>
                      <a:pt x="3675" y="1"/>
                      <a:pt x="3670" y="0"/>
                      <a:pt x="3661"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22"/>
              <p:cNvSpPr/>
              <p:nvPr/>
            </p:nvSpPr>
            <p:spPr>
              <a:xfrm>
                <a:off x="2218600" y="2000625"/>
                <a:ext cx="47375" cy="71175"/>
              </a:xfrm>
              <a:custGeom>
                <a:rect b="b" l="l" r="r" t="t"/>
                <a:pathLst>
                  <a:path extrusionOk="0" h="2847" w="1895">
                    <a:moveTo>
                      <a:pt x="7" y="0"/>
                    </a:moveTo>
                    <a:lnTo>
                      <a:pt x="7" y="0"/>
                    </a:lnTo>
                    <a:cubicBezTo>
                      <a:pt x="1" y="0"/>
                      <a:pt x="27" y="53"/>
                      <a:pt x="73" y="119"/>
                    </a:cubicBezTo>
                    <a:cubicBezTo>
                      <a:pt x="119" y="191"/>
                      <a:pt x="185" y="296"/>
                      <a:pt x="264" y="428"/>
                    </a:cubicBezTo>
                    <a:cubicBezTo>
                      <a:pt x="428" y="691"/>
                      <a:pt x="665" y="1046"/>
                      <a:pt x="921" y="1440"/>
                    </a:cubicBezTo>
                    <a:cubicBezTo>
                      <a:pt x="1184" y="1835"/>
                      <a:pt x="1421" y="2190"/>
                      <a:pt x="1598" y="2439"/>
                    </a:cubicBezTo>
                    <a:cubicBezTo>
                      <a:pt x="1684" y="2564"/>
                      <a:pt x="1763" y="2676"/>
                      <a:pt x="1809" y="2735"/>
                    </a:cubicBezTo>
                    <a:cubicBezTo>
                      <a:pt x="1861" y="2814"/>
                      <a:pt x="1894" y="2847"/>
                      <a:pt x="1894" y="2847"/>
                    </a:cubicBezTo>
                    <a:cubicBezTo>
                      <a:pt x="1894" y="2847"/>
                      <a:pt x="1868" y="2801"/>
                      <a:pt x="1828" y="2729"/>
                    </a:cubicBezTo>
                    <a:cubicBezTo>
                      <a:pt x="1782" y="2656"/>
                      <a:pt x="1717" y="2551"/>
                      <a:pt x="1638" y="2420"/>
                    </a:cubicBezTo>
                    <a:cubicBezTo>
                      <a:pt x="1473" y="2157"/>
                      <a:pt x="1237" y="1802"/>
                      <a:pt x="980" y="1407"/>
                    </a:cubicBezTo>
                    <a:cubicBezTo>
                      <a:pt x="717" y="1013"/>
                      <a:pt x="481" y="658"/>
                      <a:pt x="303" y="408"/>
                    </a:cubicBezTo>
                    <a:cubicBezTo>
                      <a:pt x="218" y="283"/>
                      <a:pt x="139" y="171"/>
                      <a:pt x="93" y="105"/>
                    </a:cubicBezTo>
                    <a:cubicBezTo>
                      <a:pt x="40" y="33"/>
                      <a:pt x="7" y="0"/>
                      <a:pt x="7"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22"/>
              <p:cNvSpPr/>
              <p:nvPr/>
            </p:nvSpPr>
            <p:spPr>
              <a:xfrm>
                <a:off x="2156325" y="2095625"/>
                <a:ext cx="61475" cy="90575"/>
              </a:xfrm>
              <a:custGeom>
                <a:rect b="b" l="l" r="r" t="t"/>
                <a:pathLst>
                  <a:path extrusionOk="0" h="3623" w="2459">
                    <a:moveTo>
                      <a:pt x="13" y="0"/>
                    </a:moveTo>
                    <a:cubicBezTo>
                      <a:pt x="0" y="7"/>
                      <a:pt x="33" y="59"/>
                      <a:pt x="92" y="145"/>
                    </a:cubicBezTo>
                    <a:cubicBezTo>
                      <a:pt x="158" y="257"/>
                      <a:pt x="250" y="388"/>
                      <a:pt x="349" y="539"/>
                    </a:cubicBezTo>
                    <a:cubicBezTo>
                      <a:pt x="559" y="881"/>
                      <a:pt x="868" y="1328"/>
                      <a:pt x="1203" y="1834"/>
                    </a:cubicBezTo>
                    <a:cubicBezTo>
                      <a:pt x="1539" y="2334"/>
                      <a:pt x="1854" y="2775"/>
                      <a:pt x="2071" y="3103"/>
                    </a:cubicBezTo>
                    <a:cubicBezTo>
                      <a:pt x="2183" y="3261"/>
                      <a:pt x="2268" y="3393"/>
                      <a:pt x="2347" y="3491"/>
                    </a:cubicBezTo>
                    <a:cubicBezTo>
                      <a:pt x="2406" y="3577"/>
                      <a:pt x="2452" y="3623"/>
                      <a:pt x="2452" y="3623"/>
                    </a:cubicBezTo>
                    <a:cubicBezTo>
                      <a:pt x="2459" y="3623"/>
                      <a:pt x="2426" y="3563"/>
                      <a:pt x="2367" y="3478"/>
                    </a:cubicBezTo>
                    <a:cubicBezTo>
                      <a:pt x="2301" y="3366"/>
                      <a:pt x="2209" y="3235"/>
                      <a:pt x="2110" y="3084"/>
                    </a:cubicBezTo>
                    <a:cubicBezTo>
                      <a:pt x="1900" y="2742"/>
                      <a:pt x="1598" y="2295"/>
                      <a:pt x="1256" y="1788"/>
                    </a:cubicBezTo>
                    <a:cubicBezTo>
                      <a:pt x="921" y="1289"/>
                      <a:pt x="612" y="848"/>
                      <a:pt x="388" y="520"/>
                    </a:cubicBezTo>
                    <a:cubicBezTo>
                      <a:pt x="283" y="362"/>
                      <a:pt x="191" y="230"/>
                      <a:pt x="118" y="132"/>
                    </a:cubicBezTo>
                    <a:cubicBezTo>
                      <a:pt x="53" y="46"/>
                      <a:pt x="13" y="0"/>
                      <a:pt x="13"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22"/>
              <p:cNvSpPr/>
              <p:nvPr/>
            </p:nvSpPr>
            <p:spPr>
              <a:xfrm>
                <a:off x="2216625" y="2169075"/>
                <a:ext cx="115900" cy="14775"/>
              </a:xfrm>
              <a:custGeom>
                <a:rect b="b" l="l" r="r" t="t"/>
                <a:pathLst>
                  <a:path extrusionOk="0" h="591" w="4636">
                    <a:moveTo>
                      <a:pt x="4636" y="1"/>
                    </a:moveTo>
                    <a:cubicBezTo>
                      <a:pt x="4636" y="1"/>
                      <a:pt x="4570" y="14"/>
                      <a:pt x="4452" y="27"/>
                    </a:cubicBezTo>
                    <a:cubicBezTo>
                      <a:pt x="4320" y="47"/>
                      <a:pt x="4156" y="67"/>
                      <a:pt x="3959" y="99"/>
                    </a:cubicBezTo>
                    <a:cubicBezTo>
                      <a:pt x="3538" y="165"/>
                      <a:pt x="2966" y="251"/>
                      <a:pt x="2322" y="330"/>
                    </a:cubicBezTo>
                    <a:cubicBezTo>
                      <a:pt x="1684" y="415"/>
                      <a:pt x="1099" y="474"/>
                      <a:pt x="678" y="514"/>
                    </a:cubicBezTo>
                    <a:cubicBezTo>
                      <a:pt x="474" y="540"/>
                      <a:pt x="310" y="547"/>
                      <a:pt x="178" y="560"/>
                    </a:cubicBezTo>
                    <a:cubicBezTo>
                      <a:pt x="67" y="573"/>
                      <a:pt x="1" y="579"/>
                      <a:pt x="1" y="586"/>
                    </a:cubicBezTo>
                    <a:cubicBezTo>
                      <a:pt x="1" y="589"/>
                      <a:pt x="17" y="591"/>
                      <a:pt x="47" y="591"/>
                    </a:cubicBezTo>
                    <a:cubicBezTo>
                      <a:pt x="76" y="591"/>
                      <a:pt x="119" y="589"/>
                      <a:pt x="172" y="586"/>
                    </a:cubicBezTo>
                    <a:cubicBezTo>
                      <a:pt x="284" y="586"/>
                      <a:pt x="461" y="579"/>
                      <a:pt x="671" y="560"/>
                    </a:cubicBezTo>
                    <a:cubicBezTo>
                      <a:pt x="1099" y="540"/>
                      <a:pt x="1684" y="487"/>
                      <a:pt x="2322" y="408"/>
                    </a:cubicBezTo>
                    <a:cubicBezTo>
                      <a:pt x="2966" y="323"/>
                      <a:pt x="3538" y="224"/>
                      <a:pt x="3959" y="152"/>
                    </a:cubicBezTo>
                    <a:cubicBezTo>
                      <a:pt x="4162" y="113"/>
                      <a:pt x="4340" y="80"/>
                      <a:pt x="4452" y="53"/>
                    </a:cubicBezTo>
                    <a:cubicBezTo>
                      <a:pt x="4570" y="27"/>
                      <a:pt x="4636" y="14"/>
                      <a:pt x="4636"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22"/>
              <p:cNvSpPr/>
              <p:nvPr/>
            </p:nvSpPr>
            <p:spPr>
              <a:xfrm>
                <a:off x="723775" y="1307575"/>
                <a:ext cx="763150" cy="601725"/>
              </a:xfrm>
              <a:custGeom>
                <a:rect b="b" l="l" r="r" t="t"/>
                <a:pathLst>
                  <a:path extrusionOk="0" h="24069" w="30526">
                    <a:moveTo>
                      <a:pt x="5797" y="1"/>
                    </a:moveTo>
                    <a:cubicBezTo>
                      <a:pt x="5308" y="1"/>
                      <a:pt x="4857" y="314"/>
                      <a:pt x="4702" y="801"/>
                    </a:cubicBezTo>
                    <a:lnTo>
                      <a:pt x="192" y="15290"/>
                    </a:lnTo>
                    <a:cubicBezTo>
                      <a:pt x="1" y="15889"/>
                      <a:pt x="336" y="16533"/>
                      <a:pt x="941" y="16724"/>
                    </a:cubicBezTo>
                    <a:lnTo>
                      <a:pt x="24391" y="24021"/>
                    </a:lnTo>
                    <a:cubicBezTo>
                      <a:pt x="24500" y="24053"/>
                      <a:pt x="24610" y="24069"/>
                      <a:pt x="24719" y="24069"/>
                    </a:cubicBezTo>
                    <a:cubicBezTo>
                      <a:pt x="25209" y="24069"/>
                      <a:pt x="25669" y="23757"/>
                      <a:pt x="25825" y="23278"/>
                    </a:cubicBezTo>
                    <a:lnTo>
                      <a:pt x="30335" y="8789"/>
                    </a:lnTo>
                    <a:cubicBezTo>
                      <a:pt x="30525" y="8190"/>
                      <a:pt x="30183" y="7546"/>
                      <a:pt x="29585" y="7362"/>
                    </a:cubicBezTo>
                    <a:lnTo>
                      <a:pt x="6135" y="51"/>
                    </a:lnTo>
                    <a:cubicBezTo>
                      <a:pt x="6022" y="17"/>
                      <a:pt x="5909" y="1"/>
                      <a:pt x="5797"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22"/>
              <p:cNvSpPr/>
              <p:nvPr/>
            </p:nvSpPr>
            <p:spPr>
              <a:xfrm>
                <a:off x="1270100" y="1507100"/>
                <a:ext cx="103575" cy="92650"/>
              </a:xfrm>
              <a:custGeom>
                <a:rect b="b" l="l" r="r" t="t"/>
                <a:pathLst>
                  <a:path extrusionOk="0" h="3706" w="4143">
                    <a:moveTo>
                      <a:pt x="2070" y="1"/>
                    </a:moveTo>
                    <a:cubicBezTo>
                      <a:pt x="1282" y="1"/>
                      <a:pt x="549" y="510"/>
                      <a:pt x="303" y="1301"/>
                    </a:cubicBezTo>
                    <a:cubicBezTo>
                      <a:pt x="1" y="2280"/>
                      <a:pt x="540" y="3319"/>
                      <a:pt x="1519" y="3621"/>
                    </a:cubicBezTo>
                    <a:cubicBezTo>
                      <a:pt x="1704" y="3678"/>
                      <a:pt x="1890" y="3705"/>
                      <a:pt x="2073" y="3705"/>
                    </a:cubicBezTo>
                    <a:cubicBezTo>
                      <a:pt x="2862" y="3705"/>
                      <a:pt x="3589" y="3200"/>
                      <a:pt x="3840" y="2405"/>
                    </a:cubicBezTo>
                    <a:cubicBezTo>
                      <a:pt x="4143" y="1426"/>
                      <a:pt x="3590" y="393"/>
                      <a:pt x="2617" y="84"/>
                    </a:cubicBezTo>
                    <a:cubicBezTo>
                      <a:pt x="2435" y="28"/>
                      <a:pt x="2251" y="1"/>
                      <a:pt x="20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22"/>
              <p:cNvSpPr/>
              <p:nvPr/>
            </p:nvSpPr>
            <p:spPr>
              <a:xfrm>
                <a:off x="1321050" y="1521800"/>
                <a:ext cx="108025" cy="96550"/>
              </a:xfrm>
              <a:custGeom>
                <a:rect b="b" l="l" r="r" t="t"/>
                <a:pathLst>
                  <a:path extrusionOk="0" h="3862" w="4321">
                    <a:moveTo>
                      <a:pt x="2152" y="152"/>
                    </a:moveTo>
                    <a:cubicBezTo>
                      <a:pt x="2228" y="152"/>
                      <a:pt x="2304" y="157"/>
                      <a:pt x="2381" y="167"/>
                    </a:cubicBezTo>
                    <a:cubicBezTo>
                      <a:pt x="2479" y="180"/>
                      <a:pt x="2591" y="200"/>
                      <a:pt x="2696" y="233"/>
                    </a:cubicBezTo>
                    <a:cubicBezTo>
                      <a:pt x="3630" y="529"/>
                      <a:pt x="4149" y="1521"/>
                      <a:pt x="3860" y="2455"/>
                    </a:cubicBezTo>
                    <a:cubicBezTo>
                      <a:pt x="3722" y="2908"/>
                      <a:pt x="3413" y="3277"/>
                      <a:pt x="2992" y="3500"/>
                    </a:cubicBezTo>
                    <a:cubicBezTo>
                      <a:pt x="2734" y="3637"/>
                      <a:pt x="2451" y="3705"/>
                      <a:pt x="2167" y="3705"/>
                    </a:cubicBezTo>
                    <a:cubicBezTo>
                      <a:pt x="1989" y="3705"/>
                      <a:pt x="1810" y="3678"/>
                      <a:pt x="1638" y="3625"/>
                    </a:cubicBezTo>
                    <a:cubicBezTo>
                      <a:pt x="698" y="3329"/>
                      <a:pt x="178" y="2330"/>
                      <a:pt x="468" y="1396"/>
                    </a:cubicBezTo>
                    <a:cubicBezTo>
                      <a:pt x="700" y="644"/>
                      <a:pt x="1400" y="152"/>
                      <a:pt x="2152" y="152"/>
                    </a:cubicBezTo>
                    <a:close/>
                    <a:moveTo>
                      <a:pt x="2161" y="1"/>
                    </a:moveTo>
                    <a:cubicBezTo>
                      <a:pt x="1337" y="1"/>
                      <a:pt x="574" y="529"/>
                      <a:pt x="323" y="1357"/>
                    </a:cubicBezTo>
                    <a:cubicBezTo>
                      <a:pt x="1" y="2376"/>
                      <a:pt x="566" y="3461"/>
                      <a:pt x="1585" y="3770"/>
                    </a:cubicBezTo>
                    <a:cubicBezTo>
                      <a:pt x="1697" y="3802"/>
                      <a:pt x="1809" y="3829"/>
                      <a:pt x="1920" y="3849"/>
                    </a:cubicBezTo>
                    <a:cubicBezTo>
                      <a:pt x="1996" y="3858"/>
                      <a:pt x="2072" y="3862"/>
                      <a:pt x="2148" y="3862"/>
                    </a:cubicBezTo>
                    <a:cubicBezTo>
                      <a:pt x="2461" y="3862"/>
                      <a:pt x="2772" y="3786"/>
                      <a:pt x="3058" y="3638"/>
                    </a:cubicBezTo>
                    <a:cubicBezTo>
                      <a:pt x="3518" y="3401"/>
                      <a:pt x="3847" y="3000"/>
                      <a:pt x="3998" y="2507"/>
                    </a:cubicBezTo>
                    <a:cubicBezTo>
                      <a:pt x="4320" y="1488"/>
                      <a:pt x="3755" y="404"/>
                      <a:pt x="2736" y="88"/>
                    </a:cubicBezTo>
                    <a:cubicBezTo>
                      <a:pt x="2544" y="29"/>
                      <a:pt x="2351" y="1"/>
                      <a:pt x="2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22"/>
              <p:cNvSpPr/>
              <p:nvPr/>
            </p:nvSpPr>
            <p:spPr>
              <a:xfrm>
                <a:off x="808600" y="1580525"/>
                <a:ext cx="14800" cy="39475"/>
              </a:xfrm>
              <a:custGeom>
                <a:rect b="b" l="l" r="r" t="t"/>
                <a:pathLst>
                  <a:path extrusionOk="0" h="1579" w="592">
                    <a:moveTo>
                      <a:pt x="105" y="1"/>
                    </a:moveTo>
                    <a:lnTo>
                      <a:pt x="66" y="132"/>
                    </a:lnTo>
                    <a:lnTo>
                      <a:pt x="401" y="237"/>
                    </a:lnTo>
                    <a:lnTo>
                      <a:pt x="0" y="1532"/>
                    </a:lnTo>
                    <a:lnTo>
                      <a:pt x="151" y="1578"/>
                    </a:lnTo>
                    <a:lnTo>
                      <a:pt x="592" y="158"/>
                    </a:lnTo>
                    <a:lnTo>
                      <a:pt x="1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22"/>
              <p:cNvSpPr/>
              <p:nvPr/>
            </p:nvSpPr>
            <p:spPr>
              <a:xfrm>
                <a:off x="824050" y="1590250"/>
                <a:ext cx="33700" cy="41250"/>
              </a:xfrm>
              <a:custGeom>
                <a:rect b="b" l="l" r="r" t="t"/>
                <a:pathLst>
                  <a:path extrusionOk="0" h="1650" w="1348">
                    <a:moveTo>
                      <a:pt x="671" y="0"/>
                    </a:moveTo>
                    <a:cubicBezTo>
                      <a:pt x="551" y="0"/>
                      <a:pt x="442" y="29"/>
                      <a:pt x="355" y="85"/>
                    </a:cubicBezTo>
                    <a:lnTo>
                      <a:pt x="428" y="210"/>
                    </a:lnTo>
                    <a:cubicBezTo>
                      <a:pt x="502" y="163"/>
                      <a:pt x="585" y="139"/>
                      <a:pt x="674" y="139"/>
                    </a:cubicBezTo>
                    <a:cubicBezTo>
                      <a:pt x="733" y="139"/>
                      <a:pt x="796" y="149"/>
                      <a:pt x="861" y="170"/>
                    </a:cubicBezTo>
                    <a:cubicBezTo>
                      <a:pt x="1078" y="236"/>
                      <a:pt x="1157" y="374"/>
                      <a:pt x="1111" y="539"/>
                    </a:cubicBezTo>
                    <a:cubicBezTo>
                      <a:pt x="1078" y="637"/>
                      <a:pt x="1019" y="729"/>
                      <a:pt x="802" y="834"/>
                    </a:cubicBezTo>
                    <a:lnTo>
                      <a:pt x="33" y="1229"/>
                    </a:lnTo>
                    <a:lnTo>
                      <a:pt x="0" y="1341"/>
                    </a:lnTo>
                    <a:lnTo>
                      <a:pt x="993" y="1650"/>
                    </a:lnTo>
                    <a:lnTo>
                      <a:pt x="1039" y="1518"/>
                    </a:lnTo>
                    <a:lnTo>
                      <a:pt x="270" y="1268"/>
                    </a:lnTo>
                    <a:lnTo>
                      <a:pt x="901" y="940"/>
                    </a:lnTo>
                    <a:cubicBezTo>
                      <a:pt x="1151" y="821"/>
                      <a:pt x="1230" y="709"/>
                      <a:pt x="1276" y="571"/>
                    </a:cubicBezTo>
                    <a:cubicBezTo>
                      <a:pt x="1348" y="335"/>
                      <a:pt x="1210" y="131"/>
                      <a:pt x="921" y="39"/>
                    </a:cubicBezTo>
                    <a:cubicBezTo>
                      <a:pt x="835" y="13"/>
                      <a:pt x="751" y="0"/>
                      <a:pt x="6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22"/>
              <p:cNvSpPr/>
              <p:nvPr/>
            </p:nvSpPr>
            <p:spPr>
              <a:xfrm>
                <a:off x="858075" y="1603700"/>
                <a:ext cx="32075" cy="37325"/>
              </a:xfrm>
              <a:custGeom>
                <a:rect b="b" l="l" r="r" t="t"/>
                <a:pathLst>
                  <a:path extrusionOk="0" h="1493" w="1283">
                    <a:moveTo>
                      <a:pt x="1085" y="1"/>
                    </a:moveTo>
                    <a:lnTo>
                      <a:pt x="33" y="711"/>
                    </a:lnTo>
                    <a:lnTo>
                      <a:pt x="0" y="816"/>
                    </a:lnTo>
                    <a:lnTo>
                      <a:pt x="809" y="1059"/>
                    </a:lnTo>
                    <a:lnTo>
                      <a:pt x="697" y="1440"/>
                    </a:lnTo>
                    <a:lnTo>
                      <a:pt x="842" y="1493"/>
                    </a:lnTo>
                    <a:lnTo>
                      <a:pt x="953" y="1112"/>
                    </a:lnTo>
                    <a:lnTo>
                      <a:pt x="1243" y="1204"/>
                    </a:lnTo>
                    <a:lnTo>
                      <a:pt x="1282" y="1059"/>
                    </a:lnTo>
                    <a:lnTo>
                      <a:pt x="999" y="974"/>
                    </a:lnTo>
                    <a:lnTo>
                      <a:pt x="1098" y="645"/>
                    </a:lnTo>
                    <a:lnTo>
                      <a:pt x="953" y="599"/>
                    </a:lnTo>
                    <a:lnTo>
                      <a:pt x="855" y="928"/>
                    </a:lnTo>
                    <a:lnTo>
                      <a:pt x="243" y="743"/>
                    </a:lnTo>
                    <a:lnTo>
                      <a:pt x="1249" y="53"/>
                    </a:lnTo>
                    <a:lnTo>
                      <a:pt x="10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22"/>
              <p:cNvSpPr/>
              <p:nvPr/>
            </p:nvSpPr>
            <p:spPr>
              <a:xfrm>
                <a:off x="912800" y="1620625"/>
                <a:ext cx="32075" cy="37175"/>
              </a:xfrm>
              <a:custGeom>
                <a:rect b="b" l="l" r="r" t="t"/>
                <a:pathLst>
                  <a:path extrusionOk="0" h="1487" w="1283">
                    <a:moveTo>
                      <a:pt x="1085" y="1"/>
                    </a:moveTo>
                    <a:lnTo>
                      <a:pt x="33" y="704"/>
                    </a:lnTo>
                    <a:lnTo>
                      <a:pt x="0" y="816"/>
                    </a:lnTo>
                    <a:lnTo>
                      <a:pt x="809" y="1059"/>
                    </a:lnTo>
                    <a:lnTo>
                      <a:pt x="691" y="1440"/>
                    </a:lnTo>
                    <a:lnTo>
                      <a:pt x="842" y="1486"/>
                    </a:lnTo>
                    <a:lnTo>
                      <a:pt x="954" y="1112"/>
                    </a:lnTo>
                    <a:lnTo>
                      <a:pt x="1243" y="1197"/>
                    </a:lnTo>
                    <a:lnTo>
                      <a:pt x="1282" y="1059"/>
                    </a:lnTo>
                    <a:lnTo>
                      <a:pt x="993" y="967"/>
                    </a:lnTo>
                    <a:lnTo>
                      <a:pt x="1092" y="638"/>
                    </a:lnTo>
                    <a:lnTo>
                      <a:pt x="954" y="599"/>
                    </a:lnTo>
                    <a:lnTo>
                      <a:pt x="855" y="928"/>
                    </a:lnTo>
                    <a:lnTo>
                      <a:pt x="237" y="737"/>
                    </a:lnTo>
                    <a:lnTo>
                      <a:pt x="1249" y="47"/>
                    </a:lnTo>
                    <a:lnTo>
                      <a:pt x="108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22"/>
              <p:cNvSpPr/>
              <p:nvPr/>
            </p:nvSpPr>
            <p:spPr>
              <a:xfrm>
                <a:off x="947800" y="1627850"/>
                <a:ext cx="33400" cy="39050"/>
              </a:xfrm>
              <a:custGeom>
                <a:rect b="b" l="l" r="r" t="t"/>
                <a:pathLst>
                  <a:path extrusionOk="0" h="1562" w="1336">
                    <a:moveTo>
                      <a:pt x="559" y="1"/>
                    </a:moveTo>
                    <a:lnTo>
                      <a:pt x="264" y="691"/>
                    </a:lnTo>
                    <a:lnTo>
                      <a:pt x="566" y="777"/>
                    </a:lnTo>
                    <a:cubicBezTo>
                      <a:pt x="928" y="895"/>
                      <a:pt x="1006" y="1040"/>
                      <a:pt x="954" y="1224"/>
                    </a:cubicBezTo>
                    <a:cubicBezTo>
                      <a:pt x="910" y="1350"/>
                      <a:pt x="809" y="1423"/>
                      <a:pt x="664" y="1423"/>
                    </a:cubicBezTo>
                    <a:cubicBezTo>
                      <a:pt x="612" y="1423"/>
                      <a:pt x="555" y="1414"/>
                      <a:pt x="494" y="1395"/>
                    </a:cubicBezTo>
                    <a:cubicBezTo>
                      <a:pt x="310" y="1336"/>
                      <a:pt x="172" y="1217"/>
                      <a:pt x="106" y="1092"/>
                    </a:cubicBezTo>
                    <a:lnTo>
                      <a:pt x="1" y="1184"/>
                    </a:lnTo>
                    <a:cubicBezTo>
                      <a:pt x="73" y="1329"/>
                      <a:pt x="244" y="1460"/>
                      <a:pt x="448" y="1526"/>
                    </a:cubicBezTo>
                    <a:cubicBezTo>
                      <a:pt x="529" y="1551"/>
                      <a:pt x="603" y="1562"/>
                      <a:pt x="671" y="1562"/>
                    </a:cubicBezTo>
                    <a:cubicBezTo>
                      <a:pt x="894" y="1562"/>
                      <a:pt x="1043" y="1438"/>
                      <a:pt x="1099" y="1257"/>
                    </a:cubicBezTo>
                    <a:cubicBezTo>
                      <a:pt x="1171" y="1000"/>
                      <a:pt x="1066" y="790"/>
                      <a:pt x="638" y="665"/>
                    </a:cubicBezTo>
                    <a:lnTo>
                      <a:pt x="461" y="606"/>
                    </a:lnTo>
                    <a:lnTo>
                      <a:pt x="645" y="172"/>
                    </a:lnTo>
                    <a:lnTo>
                      <a:pt x="1296" y="376"/>
                    </a:lnTo>
                    <a:lnTo>
                      <a:pt x="1335" y="244"/>
                    </a:lnTo>
                    <a:lnTo>
                      <a:pt x="5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22"/>
              <p:cNvSpPr/>
              <p:nvPr/>
            </p:nvSpPr>
            <p:spPr>
              <a:xfrm>
                <a:off x="982150" y="1640600"/>
                <a:ext cx="33400" cy="37400"/>
              </a:xfrm>
              <a:custGeom>
                <a:rect b="b" l="l" r="r" t="t"/>
                <a:pathLst>
                  <a:path extrusionOk="0" h="1496" w="1336">
                    <a:moveTo>
                      <a:pt x="587" y="698"/>
                    </a:moveTo>
                    <a:cubicBezTo>
                      <a:pt x="633" y="698"/>
                      <a:pt x="681" y="705"/>
                      <a:pt x="730" y="720"/>
                    </a:cubicBezTo>
                    <a:cubicBezTo>
                      <a:pt x="947" y="786"/>
                      <a:pt x="1046" y="950"/>
                      <a:pt x="993" y="1141"/>
                    </a:cubicBezTo>
                    <a:cubicBezTo>
                      <a:pt x="944" y="1286"/>
                      <a:pt x="830" y="1362"/>
                      <a:pt x="689" y="1362"/>
                    </a:cubicBezTo>
                    <a:cubicBezTo>
                      <a:pt x="644" y="1362"/>
                      <a:pt x="596" y="1354"/>
                      <a:pt x="546" y="1338"/>
                    </a:cubicBezTo>
                    <a:cubicBezTo>
                      <a:pt x="296" y="1266"/>
                      <a:pt x="218" y="1075"/>
                      <a:pt x="270" y="918"/>
                    </a:cubicBezTo>
                    <a:cubicBezTo>
                      <a:pt x="306" y="780"/>
                      <a:pt x="432" y="698"/>
                      <a:pt x="587" y="698"/>
                    </a:cubicBezTo>
                    <a:close/>
                    <a:moveTo>
                      <a:pt x="797" y="1"/>
                    </a:moveTo>
                    <a:cubicBezTo>
                      <a:pt x="505" y="1"/>
                      <a:pt x="261" y="188"/>
                      <a:pt x="145" y="576"/>
                    </a:cubicBezTo>
                    <a:cubicBezTo>
                      <a:pt x="1" y="1023"/>
                      <a:pt x="126" y="1351"/>
                      <a:pt x="507" y="1470"/>
                    </a:cubicBezTo>
                    <a:cubicBezTo>
                      <a:pt x="567" y="1487"/>
                      <a:pt x="626" y="1495"/>
                      <a:pt x="684" y="1495"/>
                    </a:cubicBezTo>
                    <a:cubicBezTo>
                      <a:pt x="889" y="1495"/>
                      <a:pt x="1065" y="1386"/>
                      <a:pt x="1131" y="1181"/>
                    </a:cubicBezTo>
                    <a:cubicBezTo>
                      <a:pt x="1210" y="918"/>
                      <a:pt x="1066" y="687"/>
                      <a:pt x="776" y="595"/>
                    </a:cubicBezTo>
                    <a:cubicBezTo>
                      <a:pt x="716" y="575"/>
                      <a:pt x="657" y="566"/>
                      <a:pt x="600" y="566"/>
                    </a:cubicBezTo>
                    <a:cubicBezTo>
                      <a:pt x="470" y="566"/>
                      <a:pt x="352" y="616"/>
                      <a:pt x="270" y="707"/>
                    </a:cubicBezTo>
                    <a:cubicBezTo>
                      <a:pt x="277" y="661"/>
                      <a:pt x="290" y="622"/>
                      <a:pt x="296" y="589"/>
                    </a:cubicBezTo>
                    <a:cubicBezTo>
                      <a:pt x="390" y="281"/>
                      <a:pt x="575" y="131"/>
                      <a:pt x="798" y="131"/>
                    </a:cubicBezTo>
                    <a:cubicBezTo>
                      <a:pt x="857" y="131"/>
                      <a:pt x="918" y="141"/>
                      <a:pt x="980" y="162"/>
                    </a:cubicBezTo>
                    <a:cubicBezTo>
                      <a:pt x="1092" y="194"/>
                      <a:pt x="1177" y="247"/>
                      <a:pt x="1237" y="319"/>
                    </a:cubicBezTo>
                    <a:lnTo>
                      <a:pt x="1335" y="221"/>
                    </a:lnTo>
                    <a:cubicBezTo>
                      <a:pt x="1263" y="135"/>
                      <a:pt x="1158" y="83"/>
                      <a:pt x="1026" y="37"/>
                    </a:cubicBezTo>
                    <a:cubicBezTo>
                      <a:pt x="948" y="13"/>
                      <a:pt x="871"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22"/>
              <p:cNvSpPr/>
              <p:nvPr/>
            </p:nvSpPr>
            <p:spPr>
              <a:xfrm>
                <a:off x="1031625" y="1652675"/>
                <a:ext cx="33875" cy="40400"/>
              </a:xfrm>
              <a:custGeom>
                <a:rect b="b" l="l" r="r" t="t"/>
                <a:pathLst>
                  <a:path extrusionOk="0" h="1616" w="1355">
                    <a:moveTo>
                      <a:pt x="441" y="1"/>
                    </a:moveTo>
                    <a:lnTo>
                      <a:pt x="402" y="132"/>
                    </a:lnTo>
                    <a:lnTo>
                      <a:pt x="1131" y="362"/>
                    </a:lnTo>
                    <a:lnTo>
                      <a:pt x="579" y="730"/>
                    </a:lnTo>
                    <a:lnTo>
                      <a:pt x="546" y="836"/>
                    </a:lnTo>
                    <a:lnTo>
                      <a:pt x="645" y="868"/>
                    </a:lnTo>
                    <a:cubicBezTo>
                      <a:pt x="908" y="954"/>
                      <a:pt x="993" y="1099"/>
                      <a:pt x="941" y="1276"/>
                    </a:cubicBezTo>
                    <a:cubicBezTo>
                      <a:pt x="907" y="1406"/>
                      <a:pt x="810" y="1476"/>
                      <a:pt x="668" y="1476"/>
                    </a:cubicBezTo>
                    <a:cubicBezTo>
                      <a:pt x="616" y="1476"/>
                      <a:pt x="557" y="1466"/>
                      <a:pt x="494" y="1447"/>
                    </a:cubicBezTo>
                    <a:cubicBezTo>
                      <a:pt x="309" y="1388"/>
                      <a:pt x="171" y="1263"/>
                      <a:pt x="106" y="1145"/>
                    </a:cubicBezTo>
                    <a:lnTo>
                      <a:pt x="1" y="1230"/>
                    </a:lnTo>
                    <a:cubicBezTo>
                      <a:pt x="73" y="1381"/>
                      <a:pt x="244" y="1513"/>
                      <a:pt x="448" y="1578"/>
                    </a:cubicBezTo>
                    <a:cubicBezTo>
                      <a:pt x="530" y="1604"/>
                      <a:pt x="607" y="1615"/>
                      <a:pt x="676" y="1615"/>
                    </a:cubicBezTo>
                    <a:cubicBezTo>
                      <a:pt x="897" y="1615"/>
                      <a:pt x="1043" y="1496"/>
                      <a:pt x="1098" y="1316"/>
                    </a:cubicBezTo>
                    <a:cubicBezTo>
                      <a:pt x="1164" y="1092"/>
                      <a:pt x="1066" y="882"/>
                      <a:pt x="763" y="770"/>
                    </a:cubicBezTo>
                    <a:lnTo>
                      <a:pt x="1322" y="395"/>
                    </a:lnTo>
                    <a:lnTo>
                      <a:pt x="1355" y="290"/>
                    </a:ln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22"/>
              <p:cNvSpPr/>
              <p:nvPr/>
            </p:nvSpPr>
            <p:spPr>
              <a:xfrm>
                <a:off x="1066625" y="1666900"/>
                <a:ext cx="33400" cy="37400"/>
              </a:xfrm>
              <a:custGeom>
                <a:rect b="b" l="l" r="r" t="t"/>
                <a:pathLst>
                  <a:path extrusionOk="0" h="1496" w="1336">
                    <a:moveTo>
                      <a:pt x="573" y="697"/>
                    </a:moveTo>
                    <a:cubicBezTo>
                      <a:pt x="619" y="697"/>
                      <a:pt x="668" y="705"/>
                      <a:pt x="717" y="720"/>
                    </a:cubicBezTo>
                    <a:cubicBezTo>
                      <a:pt x="941" y="786"/>
                      <a:pt x="1040" y="950"/>
                      <a:pt x="980" y="1141"/>
                    </a:cubicBezTo>
                    <a:cubicBezTo>
                      <a:pt x="936" y="1285"/>
                      <a:pt x="823" y="1362"/>
                      <a:pt x="679" y="1362"/>
                    </a:cubicBezTo>
                    <a:cubicBezTo>
                      <a:pt x="633" y="1362"/>
                      <a:pt x="584" y="1354"/>
                      <a:pt x="533" y="1338"/>
                    </a:cubicBezTo>
                    <a:cubicBezTo>
                      <a:pt x="290" y="1259"/>
                      <a:pt x="205" y="1075"/>
                      <a:pt x="257" y="917"/>
                    </a:cubicBezTo>
                    <a:cubicBezTo>
                      <a:pt x="297" y="777"/>
                      <a:pt x="422" y="697"/>
                      <a:pt x="573" y="697"/>
                    </a:cubicBezTo>
                    <a:close/>
                    <a:moveTo>
                      <a:pt x="793" y="0"/>
                    </a:moveTo>
                    <a:cubicBezTo>
                      <a:pt x="506" y="0"/>
                      <a:pt x="261" y="188"/>
                      <a:pt x="145" y="576"/>
                    </a:cubicBezTo>
                    <a:cubicBezTo>
                      <a:pt x="1" y="1023"/>
                      <a:pt x="126" y="1351"/>
                      <a:pt x="507" y="1470"/>
                    </a:cubicBezTo>
                    <a:cubicBezTo>
                      <a:pt x="567" y="1487"/>
                      <a:pt x="627" y="1495"/>
                      <a:pt x="684" y="1495"/>
                    </a:cubicBezTo>
                    <a:cubicBezTo>
                      <a:pt x="889" y="1495"/>
                      <a:pt x="1065" y="1386"/>
                      <a:pt x="1132" y="1180"/>
                    </a:cubicBezTo>
                    <a:cubicBezTo>
                      <a:pt x="1210" y="917"/>
                      <a:pt x="1066" y="687"/>
                      <a:pt x="777" y="595"/>
                    </a:cubicBezTo>
                    <a:cubicBezTo>
                      <a:pt x="714" y="575"/>
                      <a:pt x="653" y="564"/>
                      <a:pt x="594" y="564"/>
                    </a:cubicBezTo>
                    <a:cubicBezTo>
                      <a:pt x="466" y="564"/>
                      <a:pt x="349" y="613"/>
                      <a:pt x="264" y="707"/>
                    </a:cubicBezTo>
                    <a:cubicBezTo>
                      <a:pt x="277" y="661"/>
                      <a:pt x="290" y="622"/>
                      <a:pt x="297" y="589"/>
                    </a:cubicBezTo>
                    <a:cubicBezTo>
                      <a:pt x="390" y="281"/>
                      <a:pt x="575" y="131"/>
                      <a:pt x="798" y="131"/>
                    </a:cubicBezTo>
                    <a:cubicBezTo>
                      <a:pt x="857" y="131"/>
                      <a:pt x="918" y="141"/>
                      <a:pt x="980" y="161"/>
                    </a:cubicBezTo>
                    <a:cubicBezTo>
                      <a:pt x="1086" y="194"/>
                      <a:pt x="1178" y="247"/>
                      <a:pt x="1237" y="319"/>
                    </a:cubicBezTo>
                    <a:lnTo>
                      <a:pt x="1335" y="221"/>
                    </a:lnTo>
                    <a:cubicBezTo>
                      <a:pt x="1263" y="135"/>
                      <a:pt x="1151" y="83"/>
                      <a:pt x="1020" y="37"/>
                    </a:cubicBezTo>
                    <a:cubicBezTo>
                      <a:pt x="943" y="13"/>
                      <a:pt x="867" y="0"/>
                      <a:pt x="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22"/>
              <p:cNvSpPr/>
              <p:nvPr/>
            </p:nvSpPr>
            <p:spPr>
              <a:xfrm>
                <a:off x="1105575" y="1673550"/>
                <a:ext cx="29775" cy="39150"/>
              </a:xfrm>
              <a:custGeom>
                <a:rect b="b" l="l" r="r" t="t"/>
                <a:pathLst>
                  <a:path extrusionOk="0" h="1566" w="1191">
                    <a:moveTo>
                      <a:pt x="146" y="1"/>
                    </a:moveTo>
                    <a:lnTo>
                      <a:pt x="21" y="395"/>
                    </a:lnTo>
                    <a:lnTo>
                      <a:pt x="172" y="441"/>
                    </a:lnTo>
                    <a:lnTo>
                      <a:pt x="251" y="178"/>
                    </a:lnTo>
                    <a:lnTo>
                      <a:pt x="987" y="408"/>
                    </a:lnTo>
                    <a:lnTo>
                      <a:pt x="1" y="1513"/>
                    </a:lnTo>
                    <a:lnTo>
                      <a:pt x="152" y="1565"/>
                    </a:lnTo>
                    <a:lnTo>
                      <a:pt x="1158" y="428"/>
                    </a:lnTo>
                    <a:lnTo>
                      <a:pt x="1191" y="323"/>
                    </a:lnTo>
                    <a:lnTo>
                      <a:pt x="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22"/>
              <p:cNvSpPr/>
              <p:nvPr/>
            </p:nvSpPr>
            <p:spPr>
              <a:xfrm>
                <a:off x="1156525" y="1689175"/>
                <a:ext cx="29775" cy="39300"/>
              </a:xfrm>
              <a:custGeom>
                <a:rect b="b" l="l" r="r" t="t"/>
                <a:pathLst>
                  <a:path extrusionOk="0" h="1572" w="1191">
                    <a:moveTo>
                      <a:pt x="139" y="0"/>
                    </a:moveTo>
                    <a:lnTo>
                      <a:pt x="14" y="395"/>
                    </a:lnTo>
                    <a:lnTo>
                      <a:pt x="165" y="441"/>
                    </a:lnTo>
                    <a:lnTo>
                      <a:pt x="244" y="178"/>
                    </a:lnTo>
                    <a:lnTo>
                      <a:pt x="987" y="414"/>
                    </a:lnTo>
                    <a:lnTo>
                      <a:pt x="1" y="1525"/>
                    </a:lnTo>
                    <a:lnTo>
                      <a:pt x="152" y="1571"/>
                    </a:lnTo>
                    <a:lnTo>
                      <a:pt x="1158" y="441"/>
                    </a:lnTo>
                    <a:lnTo>
                      <a:pt x="1191" y="329"/>
                    </a:lnTo>
                    <a:lnTo>
                      <a:pt x="1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222"/>
              <p:cNvSpPr/>
              <p:nvPr/>
            </p:nvSpPr>
            <p:spPr>
              <a:xfrm>
                <a:off x="1183650" y="1702700"/>
                <a:ext cx="35525" cy="38375"/>
              </a:xfrm>
              <a:custGeom>
                <a:rect b="b" l="l" r="r" t="t"/>
                <a:pathLst>
                  <a:path extrusionOk="0" h="1535" w="1421">
                    <a:moveTo>
                      <a:pt x="751" y="135"/>
                    </a:moveTo>
                    <a:cubicBezTo>
                      <a:pt x="803" y="135"/>
                      <a:pt x="860" y="144"/>
                      <a:pt x="921" y="163"/>
                    </a:cubicBezTo>
                    <a:cubicBezTo>
                      <a:pt x="1131" y="228"/>
                      <a:pt x="1237" y="366"/>
                      <a:pt x="1191" y="531"/>
                    </a:cubicBezTo>
                    <a:cubicBezTo>
                      <a:pt x="1153" y="644"/>
                      <a:pt x="1058" y="703"/>
                      <a:pt x="927" y="703"/>
                    </a:cubicBezTo>
                    <a:cubicBezTo>
                      <a:pt x="875" y="703"/>
                      <a:pt x="818" y="694"/>
                      <a:pt x="757" y="675"/>
                    </a:cubicBezTo>
                    <a:cubicBezTo>
                      <a:pt x="533" y="603"/>
                      <a:pt x="435" y="465"/>
                      <a:pt x="494" y="307"/>
                    </a:cubicBezTo>
                    <a:cubicBezTo>
                      <a:pt x="527" y="194"/>
                      <a:pt x="621" y="135"/>
                      <a:pt x="751" y="135"/>
                    </a:cubicBezTo>
                    <a:close/>
                    <a:moveTo>
                      <a:pt x="518" y="757"/>
                    </a:moveTo>
                    <a:cubicBezTo>
                      <a:pt x="579" y="757"/>
                      <a:pt x="649" y="769"/>
                      <a:pt x="724" y="794"/>
                    </a:cubicBezTo>
                    <a:cubicBezTo>
                      <a:pt x="967" y="873"/>
                      <a:pt x="1092" y="1030"/>
                      <a:pt x="1033" y="1201"/>
                    </a:cubicBezTo>
                    <a:cubicBezTo>
                      <a:pt x="991" y="1327"/>
                      <a:pt x="890" y="1396"/>
                      <a:pt x="744" y="1396"/>
                    </a:cubicBezTo>
                    <a:cubicBezTo>
                      <a:pt x="684" y="1396"/>
                      <a:pt x="615" y="1384"/>
                      <a:pt x="540" y="1359"/>
                    </a:cubicBezTo>
                    <a:cubicBezTo>
                      <a:pt x="283" y="1287"/>
                      <a:pt x="172" y="1129"/>
                      <a:pt x="231" y="952"/>
                    </a:cubicBezTo>
                    <a:cubicBezTo>
                      <a:pt x="268" y="826"/>
                      <a:pt x="371" y="757"/>
                      <a:pt x="518" y="757"/>
                    </a:cubicBezTo>
                    <a:close/>
                    <a:moveTo>
                      <a:pt x="729" y="0"/>
                    </a:moveTo>
                    <a:cubicBezTo>
                      <a:pt x="538" y="0"/>
                      <a:pt x="395" y="89"/>
                      <a:pt x="343" y="261"/>
                    </a:cubicBezTo>
                    <a:cubicBezTo>
                      <a:pt x="290" y="406"/>
                      <a:pt x="343" y="544"/>
                      <a:pt x="467" y="643"/>
                    </a:cubicBezTo>
                    <a:cubicBezTo>
                      <a:pt x="270" y="643"/>
                      <a:pt x="132" y="735"/>
                      <a:pt x="80" y="905"/>
                    </a:cubicBezTo>
                    <a:cubicBezTo>
                      <a:pt x="1" y="1162"/>
                      <a:pt x="152" y="1385"/>
                      <a:pt x="500" y="1491"/>
                    </a:cubicBezTo>
                    <a:cubicBezTo>
                      <a:pt x="596" y="1520"/>
                      <a:pt x="685" y="1535"/>
                      <a:pt x="765" y="1535"/>
                    </a:cubicBezTo>
                    <a:cubicBezTo>
                      <a:pt x="972" y="1535"/>
                      <a:pt x="1123" y="1439"/>
                      <a:pt x="1184" y="1254"/>
                    </a:cubicBezTo>
                    <a:cubicBezTo>
                      <a:pt x="1237" y="1083"/>
                      <a:pt x="1171" y="932"/>
                      <a:pt x="1020" y="807"/>
                    </a:cubicBezTo>
                    <a:cubicBezTo>
                      <a:pt x="1184" y="800"/>
                      <a:pt x="1296" y="721"/>
                      <a:pt x="1348" y="570"/>
                    </a:cubicBezTo>
                    <a:cubicBezTo>
                      <a:pt x="1421" y="340"/>
                      <a:pt x="1263" y="130"/>
                      <a:pt x="961" y="38"/>
                    </a:cubicBezTo>
                    <a:cubicBezTo>
                      <a:pt x="878" y="13"/>
                      <a:pt x="800" y="0"/>
                      <a:pt x="7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222"/>
              <p:cNvSpPr/>
              <p:nvPr/>
            </p:nvSpPr>
            <p:spPr>
              <a:xfrm>
                <a:off x="1220625" y="1713600"/>
                <a:ext cx="33225" cy="37200"/>
              </a:xfrm>
              <a:custGeom>
                <a:rect b="b" l="l" r="r" t="t"/>
                <a:pathLst>
                  <a:path extrusionOk="0" h="1488" w="1329">
                    <a:moveTo>
                      <a:pt x="650" y="127"/>
                    </a:moveTo>
                    <a:cubicBezTo>
                      <a:pt x="696" y="127"/>
                      <a:pt x="746" y="136"/>
                      <a:pt x="796" y="154"/>
                    </a:cubicBezTo>
                    <a:cubicBezTo>
                      <a:pt x="1040" y="226"/>
                      <a:pt x="1125" y="417"/>
                      <a:pt x="1073" y="568"/>
                    </a:cubicBezTo>
                    <a:cubicBezTo>
                      <a:pt x="1032" y="709"/>
                      <a:pt x="911" y="788"/>
                      <a:pt x="759" y="788"/>
                    </a:cubicBezTo>
                    <a:cubicBezTo>
                      <a:pt x="713" y="788"/>
                      <a:pt x="663" y="781"/>
                      <a:pt x="612" y="765"/>
                    </a:cubicBezTo>
                    <a:cubicBezTo>
                      <a:pt x="395" y="700"/>
                      <a:pt x="297" y="535"/>
                      <a:pt x="349" y="345"/>
                    </a:cubicBezTo>
                    <a:cubicBezTo>
                      <a:pt x="394" y="206"/>
                      <a:pt x="509" y="127"/>
                      <a:pt x="650" y="127"/>
                    </a:cubicBezTo>
                    <a:close/>
                    <a:moveTo>
                      <a:pt x="655" y="1"/>
                    </a:moveTo>
                    <a:cubicBezTo>
                      <a:pt x="452" y="1"/>
                      <a:pt x="278" y="114"/>
                      <a:pt x="211" y="318"/>
                    </a:cubicBezTo>
                    <a:cubicBezTo>
                      <a:pt x="132" y="581"/>
                      <a:pt x="277" y="798"/>
                      <a:pt x="560" y="890"/>
                    </a:cubicBezTo>
                    <a:cubicBezTo>
                      <a:pt x="623" y="911"/>
                      <a:pt x="684" y="921"/>
                      <a:pt x="743" y="921"/>
                    </a:cubicBezTo>
                    <a:cubicBezTo>
                      <a:pt x="868" y="921"/>
                      <a:pt x="981" y="875"/>
                      <a:pt x="1066" y="785"/>
                    </a:cubicBezTo>
                    <a:lnTo>
                      <a:pt x="1066" y="785"/>
                    </a:lnTo>
                    <a:cubicBezTo>
                      <a:pt x="1059" y="824"/>
                      <a:pt x="1040" y="864"/>
                      <a:pt x="1033" y="897"/>
                    </a:cubicBezTo>
                    <a:cubicBezTo>
                      <a:pt x="944" y="1204"/>
                      <a:pt x="761" y="1355"/>
                      <a:pt x="534" y="1355"/>
                    </a:cubicBezTo>
                    <a:cubicBezTo>
                      <a:pt x="475" y="1355"/>
                      <a:pt x="413" y="1345"/>
                      <a:pt x="349" y="1324"/>
                    </a:cubicBezTo>
                    <a:cubicBezTo>
                      <a:pt x="244" y="1291"/>
                      <a:pt x="152" y="1245"/>
                      <a:pt x="100" y="1173"/>
                    </a:cubicBezTo>
                    <a:lnTo>
                      <a:pt x="1" y="1272"/>
                    </a:lnTo>
                    <a:cubicBezTo>
                      <a:pt x="73" y="1350"/>
                      <a:pt x="178" y="1410"/>
                      <a:pt x="310" y="1449"/>
                    </a:cubicBezTo>
                    <a:cubicBezTo>
                      <a:pt x="390" y="1475"/>
                      <a:pt x="468" y="1488"/>
                      <a:pt x="543" y="1488"/>
                    </a:cubicBezTo>
                    <a:cubicBezTo>
                      <a:pt x="831" y="1488"/>
                      <a:pt x="1071" y="1297"/>
                      <a:pt x="1191" y="917"/>
                    </a:cubicBezTo>
                    <a:cubicBezTo>
                      <a:pt x="1329" y="469"/>
                      <a:pt x="1204" y="141"/>
                      <a:pt x="836" y="29"/>
                    </a:cubicBezTo>
                    <a:cubicBezTo>
                      <a:pt x="774" y="10"/>
                      <a:pt x="714" y="1"/>
                      <a:pt x="6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22"/>
              <p:cNvSpPr/>
              <p:nvPr/>
            </p:nvSpPr>
            <p:spPr>
              <a:xfrm>
                <a:off x="1277000" y="1726300"/>
                <a:ext cx="14825" cy="39650"/>
              </a:xfrm>
              <a:custGeom>
                <a:rect b="b" l="l" r="r" t="t"/>
                <a:pathLst>
                  <a:path extrusionOk="0" h="1586" w="593">
                    <a:moveTo>
                      <a:pt x="106" y="1"/>
                    </a:moveTo>
                    <a:lnTo>
                      <a:pt x="67" y="139"/>
                    </a:lnTo>
                    <a:lnTo>
                      <a:pt x="408" y="244"/>
                    </a:lnTo>
                    <a:lnTo>
                      <a:pt x="1" y="1533"/>
                    </a:lnTo>
                    <a:lnTo>
                      <a:pt x="152" y="1585"/>
                    </a:lnTo>
                    <a:lnTo>
                      <a:pt x="593" y="159"/>
                    </a:lnTo>
                    <a:lnTo>
                      <a:pt x="1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22"/>
              <p:cNvSpPr/>
              <p:nvPr/>
            </p:nvSpPr>
            <p:spPr>
              <a:xfrm>
                <a:off x="1292450" y="1736100"/>
                <a:ext cx="33725" cy="41350"/>
              </a:xfrm>
              <a:custGeom>
                <a:rect b="b" l="l" r="r" t="t"/>
                <a:pathLst>
                  <a:path extrusionOk="0" h="1654" w="1349">
                    <a:moveTo>
                      <a:pt x="673" y="1"/>
                    </a:moveTo>
                    <a:cubicBezTo>
                      <a:pt x="553" y="1"/>
                      <a:pt x="443" y="29"/>
                      <a:pt x="356" y="89"/>
                    </a:cubicBezTo>
                    <a:lnTo>
                      <a:pt x="428" y="214"/>
                    </a:lnTo>
                    <a:cubicBezTo>
                      <a:pt x="503" y="162"/>
                      <a:pt x="586" y="139"/>
                      <a:pt x="675" y="139"/>
                    </a:cubicBezTo>
                    <a:cubicBezTo>
                      <a:pt x="734" y="139"/>
                      <a:pt x="797" y="149"/>
                      <a:pt x="862" y="168"/>
                    </a:cubicBezTo>
                    <a:cubicBezTo>
                      <a:pt x="1079" y="240"/>
                      <a:pt x="1158" y="378"/>
                      <a:pt x="1112" y="542"/>
                    </a:cubicBezTo>
                    <a:cubicBezTo>
                      <a:pt x="1079" y="641"/>
                      <a:pt x="1020" y="733"/>
                      <a:pt x="803" y="838"/>
                    </a:cubicBezTo>
                    <a:lnTo>
                      <a:pt x="34" y="1233"/>
                    </a:lnTo>
                    <a:lnTo>
                      <a:pt x="1" y="1338"/>
                    </a:lnTo>
                    <a:lnTo>
                      <a:pt x="994" y="1654"/>
                    </a:lnTo>
                    <a:lnTo>
                      <a:pt x="1033" y="1522"/>
                    </a:lnTo>
                    <a:lnTo>
                      <a:pt x="270" y="1272"/>
                    </a:lnTo>
                    <a:lnTo>
                      <a:pt x="902" y="943"/>
                    </a:lnTo>
                    <a:cubicBezTo>
                      <a:pt x="1151" y="819"/>
                      <a:pt x="1230" y="713"/>
                      <a:pt x="1276" y="575"/>
                    </a:cubicBezTo>
                    <a:cubicBezTo>
                      <a:pt x="1349" y="332"/>
                      <a:pt x="1211" y="128"/>
                      <a:pt x="921" y="36"/>
                    </a:cubicBezTo>
                    <a:cubicBezTo>
                      <a:pt x="836" y="13"/>
                      <a:pt x="752" y="1"/>
                      <a:pt x="6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22"/>
              <p:cNvSpPr/>
              <p:nvPr/>
            </p:nvSpPr>
            <p:spPr>
              <a:xfrm>
                <a:off x="1325000" y="1744050"/>
                <a:ext cx="33875" cy="40400"/>
              </a:xfrm>
              <a:custGeom>
                <a:rect b="b" l="l" r="r" t="t"/>
                <a:pathLst>
                  <a:path extrusionOk="0" h="1616" w="1355">
                    <a:moveTo>
                      <a:pt x="441" y="1"/>
                    </a:moveTo>
                    <a:lnTo>
                      <a:pt x="402" y="132"/>
                    </a:lnTo>
                    <a:lnTo>
                      <a:pt x="1131" y="363"/>
                    </a:lnTo>
                    <a:lnTo>
                      <a:pt x="579" y="731"/>
                    </a:lnTo>
                    <a:lnTo>
                      <a:pt x="546" y="842"/>
                    </a:lnTo>
                    <a:lnTo>
                      <a:pt x="645" y="875"/>
                    </a:lnTo>
                    <a:cubicBezTo>
                      <a:pt x="908" y="954"/>
                      <a:pt x="993" y="1105"/>
                      <a:pt x="941" y="1276"/>
                    </a:cubicBezTo>
                    <a:cubicBezTo>
                      <a:pt x="907" y="1406"/>
                      <a:pt x="810" y="1476"/>
                      <a:pt x="668" y="1476"/>
                    </a:cubicBezTo>
                    <a:cubicBezTo>
                      <a:pt x="616" y="1476"/>
                      <a:pt x="557" y="1467"/>
                      <a:pt x="494" y="1447"/>
                    </a:cubicBezTo>
                    <a:cubicBezTo>
                      <a:pt x="310" y="1388"/>
                      <a:pt x="171" y="1270"/>
                      <a:pt x="106" y="1145"/>
                    </a:cubicBezTo>
                    <a:lnTo>
                      <a:pt x="1" y="1237"/>
                    </a:lnTo>
                    <a:cubicBezTo>
                      <a:pt x="73" y="1382"/>
                      <a:pt x="244" y="1513"/>
                      <a:pt x="448" y="1579"/>
                    </a:cubicBezTo>
                    <a:cubicBezTo>
                      <a:pt x="531" y="1604"/>
                      <a:pt x="607" y="1615"/>
                      <a:pt x="676" y="1615"/>
                    </a:cubicBezTo>
                    <a:cubicBezTo>
                      <a:pt x="897" y="1615"/>
                      <a:pt x="1043" y="1496"/>
                      <a:pt x="1098" y="1316"/>
                    </a:cubicBezTo>
                    <a:cubicBezTo>
                      <a:pt x="1171" y="1086"/>
                      <a:pt x="1066" y="882"/>
                      <a:pt x="763" y="777"/>
                    </a:cubicBezTo>
                    <a:lnTo>
                      <a:pt x="1322" y="395"/>
                    </a:lnTo>
                    <a:lnTo>
                      <a:pt x="1355" y="290"/>
                    </a:ln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22"/>
              <p:cNvSpPr/>
              <p:nvPr/>
            </p:nvSpPr>
            <p:spPr>
              <a:xfrm>
                <a:off x="1063025" y="1728450"/>
                <a:ext cx="289775" cy="104225"/>
              </a:xfrm>
              <a:custGeom>
                <a:rect b="b" l="l" r="r" t="t"/>
                <a:pathLst>
                  <a:path extrusionOk="0" h="4169" w="11591">
                    <a:moveTo>
                      <a:pt x="191" y="0"/>
                    </a:moveTo>
                    <a:lnTo>
                      <a:pt x="0" y="618"/>
                    </a:lnTo>
                    <a:lnTo>
                      <a:pt x="11400" y="4168"/>
                    </a:lnTo>
                    <a:lnTo>
                      <a:pt x="11591" y="3550"/>
                    </a:lnTo>
                    <a:lnTo>
                      <a:pt x="1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22"/>
              <p:cNvSpPr/>
              <p:nvPr/>
            </p:nvSpPr>
            <p:spPr>
              <a:xfrm>
                <a:off x="1192200" y="1802575"/>
                <a:ext cx="150900" cy="61000"/>
              </a:xfrm>
              <a:custGeom>
                <a:rect b="b" l="l" r="r" t="t"/>
                <a:pathLst>
                  <a:path extrusionOk="0" h="2440" w="6036">
                    <a:moveTo>
                      <a:pt x="191" y="0"/>
                    </a:moveTo>
                    <a:lnTo>
                      <a:pt x="1" y="618"/>
                    </a:lnTo>
                    <a:lnTo>
                      <a:pt x="5845" y="2439"/>
                    </a:lnTo>
                    <a:lnTo>
                      <a:pt x="6036" y="1821"/>
                    </a:lnTo>
                    <a:lnTo>
                      <a:pt x="1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22"/>
              <p:cNvSpPr/>
              <p:nvPr/>
            </p:nvSpPr>
            <p:spPr>
              <a:xfrm>
                <a:off x="813350" y="1461525"/>
                <a:ext cx="143200" cy="118875"/>
              </a:xfrm>
              <a:custGeom>
                <a:rect b="b" l="l" r="r" t="t"/>
                <a:pathLst>
                  <a:path extrusionOk="0" h="4755" w="5728">
                    <a:moveTo>
                      <a:pt x="1434" y="0"/>
                    </a:moveTo>
                    <a:cubicBezTo>
                      <a:pt x="1172" y="0"/>
                      <a:pt x="930" y="170"/>
                      <a:pt x="849" y="428"/>
                    </a:cubicBezTo>
                    <a:lnTo>
                      <a:pt x="100" y="2841"/>
                    </a:lnTo>
                    <a:cubicBezTo>
                      <a:pt x="1" y="3156"/>
                      <a:pt x="185" y="3505"/>
                      <a:pt x="501" y="3604"/>
                    </a:cubicBezTo>
                    <a:lnTo>
                      <a:pt x="4116" y="4728"/>
                    </a:lnTo>
                    <a:cubicBezTo>
                      <a:pt x="4177" y="4746"/>
                      <a:pt x="4238" y="4755"/>
                      <a:pt x="4298" y="4755"/>
                    </a:cubicBezTo>
                    <a:cubicBezTo>
                      <a:pt x="4560" y="4755"/>
                      <a:pt x="4805" y="4589"/>
                      <a:pt x="4886" y="4327"/>
                    </a:cubicBezTo>
                    <a:lnTo>
                      <a:pt x="5628" y="1921"/>
                    </a:lnTo>
                    <a:cubicBezTo>
                      <a:pt x="5727" y="1598"/>
                      <a:pt x="5550" y="1250"/>
                      <a:pt x="5227" y="1151"/>
                    </a:cubicBezTo>
                    <a:lnTo>
                      <a:pt x="1612" y="27"/>
                    </a:lnTo>
                    <a:cubicBezTo>
                      <a:pt x="1553" y="9"/>
                      <a:pt x="1493" y="0"/>
                      <a:pt x="1434"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222"/>
              <p:cNvSpPr/>
              <p:nvPr/>
            </p:nvSpPr>
            <p:spPr>
              <a:xfrm>
                <a:off x="818950" y="1485025"/>
                <a:ext cx="89275" cy="57175"/>
              </a:xfrm>
              <a:custGeom>
                <a:rect b="b" l="l" r="r" t="t"/>
                <a:pathLst>
                  <a:path extrusionOk="0" h="2287" w="3571">
                    <a:moveTo>
                      <a:pt x="467" y="1"/>
                    </a:moveTo>
                    <a:lnTo>
                      <a:pt x="395" y="231"/>
                    </a:lnTo>
                    <a:lnTo>
                      <a:pt x="2860" y="994"/>
                    </a:lnTo>
                    <a:cubicBezTo>
                      <a:pt x="3136" y="1079"/>
                      <a:pt x="3301" y="1382"/>
                      <a:pt x="3209" y="1671"/>
                    </a:cubicBezTo>
                    <a:cubicBezTo>
                      <a:pt x="3139" y="1895"/>
                      <a:pt x="2932" y="2045"/>
                      <a:pt x="2702" y="2045"/>
                    </a:cubicBezTo>
                    <a:cubicBezTo>
                      <a:pt x="2648" y="2045"/>
                      <a:pt x="2593" y="2037"/>
                      <a:pt x="2538" y="2019"/>
                    </a:cubicBezTo>
                    <a:lnTo>
                      <a:pt x="73" y="1257"/>
                    </a:lnTo>
                    <a:lnTo>
                      <a:pt x="0" y="1487"/>
                    </a:lnTo>
                    <a:lnTo>
                      <a:pt x="2466" y="2249"/>
                    </a:lnTo>
                    <a:cubicBezTo>
                      <a:pt x="2544" y="2274"/>
                      <a:pt x="2623" y="2286"/>
                      <a:pt x="2700" y="2286"/>
                    </a:cubicBezTo>
                    <a:cubicBezTo>
                      <a:pt x="3028" y="2286"/>
                      <a:pt x="3332" y="2073"/>
                      <a:pt x="3439" y="1743"/>
                    </a:cubicBezTo>
                    <a:cubicBezTo>
                      <a:pt x="3570" y="1329"/>
                      <a:pt x="3340" y="895"/>
                      <a:pt x="2933" y="764"/>
                    </a:cubicBezTo>
                    <a:lnTo>
                      <a:pt x="467"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222"/>
              <p:cNvSpPr/>
              <p:nvPr/>
            </p:nvSpPr>
            <p:spPr>
              <a:xfrm>
                <a:off x="901125" y="1524800"/>
                <a:ext cx="43900" cy="18925"/>
              </a:xfrm>
              <a:custGeom>
                <a:rect b="b" l="l" r="r" t="t"/>
                <a:pathLst>
                  <a:path extrusionOk="0" h="757" w="1756">
                    <a:moveTo>
                      <a:pt x="66" y="1"/>
                    </a:moveTo>
                    <a:lnTo>
                      <a:pt x="1" y="231"/>
                    </a:lnTo>
                    <a:lnTo>
                      <a:pt x="1684" y="757"/>
                    </a:lnTo>
                    <a:lnTo>
                      <a:pt x="1756" y="527"/>
                    </a:lnTo>
                    <a:lnTo>
                      <a:pt x="66"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22"/>
              <p:cNvSpPr/>
              <p:nvPr/>
            </p:nvSpPr>
            <p:spPr>
              <a:xfrm>
                <a:off x="867750" y="1388725"/>
                <a:ext cx="315925" cy="122300"/>
              </a:xfrm>
              <a:custGeom>
                <a:rect b="b" l="l" r="r" t="t"/>
                <a:pathLst>
                  <a:path extrusionOk="0" h="4892" w="12637">
                    <a:moveTo>
                      <a:pt x="330" y="0"/>
                    </a:moveTo>
                    <a:lnTo>
                      <a:pt x="1" y="1059"/>
                    </a:lnTo>
                    <a:lnTo>
                      <a:pt x="12308" y="4892"/>
                    </a:lnTo>
                    <a:lnTo>
                      <a:pt x="12637" y="3833"/>
                    </a:lnTo>
                    <a:lnTo>
                      <a:pt x="3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22"/>
              <p:cNvSpPr/>
              <p:nvPr/>
            </p:nvSpPr>
            <p:spPr>
              <a:xfrm>
                <a:off x="803325" y="2010100"/>
                <a:ext cx="174900" cy="163000"/>
              </a:xfrm>
              <a:custGeom>
                <a:rect b="b" l="l" r="r" t="t"/>
                <a:pathLst>
                  <a:path extrusionOk="0" h="6520" w="6996">
                    <a:moveTo>
                      <a:pt x="3506" y="0"/>
                    </a:moveTo>
                    <a:cubicBezTo>
                      <a:pt x="3347" y="0"/>
                      <a:pt x="3187" y="12"/>
                      <a:pt x="3025" y="35"/>
                    </a:cubicBezTo>
                    <a:cubicBezTo>
                      <a:pt x="1237" y="298"/>
                      <a:pt x="1" y="1949"/>
                      <a:pt x="264" y="3730"/>
                    </a:cubicBezTo>
                    <a:cubicBezTo>
                      <a:pt x="503" y="5346"/>
                      <a:pt x="1897" y="6520"/>
                      <a:pt x="3488" y="6520"/>
                    </a:cubicBezTo>
                    <a:cubicBezTo>
                      <a:pt x="3646" y="6520"/>
                      <a:pt x="3805" y="6508"/>
                      <a:pt x="3965" y="6485"/>
                    </a:cubicBezTo>
                    <a:cubicBezTo>
                      <a:pt x="5753" y="6222"/>
                      <a:pt x="6996" y="4572"/>
                      <a:pt x="6733" y="2790"/>
                    </a:cubicBezTo>
                    <a:cubicBezTo>
                      <a:pt x="6494" y="1164"/>
                      <a:pt x="5097" y="0"/>
                      <a:pt x="350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22"/>
              <p:cNvSpPr/>
              <p:nvPr/>
            </p:nvSpPr>
            <p:spPr>
              <a:xfrm>
                <a:off x="824200" y="2029250"/>
                <a:ext cx="133000" cy="124250"/>
              </a:xfrm>
              <a:custGeom>
                <a:rect b="b" l="l" r="r" t="t"/>
                <a:pathLst>
                  <a:path extrusionOk="0" h="4970" w="5320">
                    <a:moveTo>
                      <a:pt x="2655" y="1"/>
                    </a:moveTo>
                    <a:cubicBezTo>
                      <a:pt x="2538" y="1"/>
                      <a:pt x="2420" y="9"/>
                      <a:pt x="2302" y="26"/>
                    </a:cubicBezTo>
                    <a:cubicBezTo>
                      <a:pt x="947" y="223"/>
                      <a:pt x="1" y="1485"/>
                      <a:pt x="198" y="2839"/>
                    </a:cubicBezTo>
                    <a:cubicBezTo>
                      <a:pt x="378" y="4084"/>
                      <a:pt x="1434" y="4969"/>
                      <a:pt x="2654" y="4969"/>
                    </a:cubicBezTo>
                    <a:cubicBezTo>
                      <a:pt x="2774" y="4969"/>
                      <a:pt x="2896" y="4961"/>
                      <a:pt x="3018" y="4943"/>
                    </a:cubicBezTo>
                    <a:cubicBezTo>
                      <a:pt x="4373" y="4752"/>
                      <a:pt x="5319" y="3484"/>
                      <a:pt x="5122" y="2129"/>
                    </a:cubicBezTo>
                    <a:cubicBezTo>
                      <a:pt x="4942" y="887"/>
                      <a:pt x="3875" y="1"/>
                      <a:pt x="2655"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222"/>
              <p:cNvSpPr/>
              <p:nvPr/>
            </p:nvSpPr>
            <p:spPr>
              <a:xfrm>
                <a:off x="827175" y="2026425"/>
                <a:ext cx="125100" cy="75625"/>
              </a:xfrm>
              <a:custGeom>
                <a:rect b="b" l="l" r="r" t="t"/>
                <a:pathLst>
                  <a:path extrusionOk="0" h="3025" w="5004">
                    <a:moveTo>
                      <a:pt x="2511" y="0"/>
                    </a:moveTo>
                    <a:cubicBezTo>
                      <a:pt x="2380" y="7"/>
                      <a:pt x="2242" y="14"/>
                      <a:pt x="2104" y="40"/>
                    </a:cubicBezTo>
                    <a:cubicBezTo>
                      <a:pt x="1959" y="60"/>
                      <a:pt x="1834" y="106"/>
                      <a:pt x="1696" y="145"/>
                    </a:cubicBezTo>
                    <a:cubicBezTo>
                      <a:pt x="1565" y="198"/>
                      <a:pt x="1446" y="244"/>
                      <a:pt x="1328" y="309"/>
                    </a:cubicBezTo>
                    <a:cubicBezTo>
                      <a:pt x="1203" y="375"/>
                      <a:pt x="1098" y="448"/>
                      <a:pt x="999" y="526"/>
                    </a:cubicBezTo>
                    <a:cubicBezTo>
                      <a:pt x="901" y="599"/>
                      <a:pt x="802" y="678"/>
                      <a:pt x="723" y="770"/>
                    </a:cubicBezTo>
                    <a:cubicBezTo>
                      <a:pt x="546" y="941"/>
                      <a:pt x="421" y="1131"/>
                      <a:pt x="309" y="1322"/>
                    </a:cubicBezTo>
                    <a:cubicBezTo>
                      <a:pt x="204" y="1513"/>
                      <a:pt x="138" y="1697"/>
                      <a:pt x="92" y="1874"/>
                    </a:cubicBezTo>
                    <a:cubicBezTo>
                      <a:pt x="0" y="2223"/>
                      <a:pt x="0" y="2518"/>
                      <a:pt x="26" y="2716"/>
                    </a:cubicBezTo>
                    <a:cubicBezTo>
                      <a:pt x="46" y="2913"/>
                      <a:pt x="86" y="3025"/>
                      <a:pt x="99" y="3025"/>
                    </a:cubicBezTo>
                    <a:cubicBezTo>
                      <a:pt x="105" y="3025"/>
                      <a:pt x="99" y="2913"/>
                      <a:pt x="99" y="2716"/>
                    </a:cubicBezTo>
                    <a:cubicBezTo>
                      <a:pt x="99" y="2518"/>
                      <a:pt x="112" y="2242"/>
                      <a:pt x="217" y="1914"/>
                    </a:cubicBezTo>
                    <a:cubicBezTo>
                      <a:pt x="276" y="1749"/>
                      <a:pt x="355" y="1578"/>
                      <a:pt x="454" y="1401"/>
                    </a:cubicBezTo>
                    <a:cubicBezTo>
                      <a:pt x="559" y="1230"/>
                      <a:pt x="684" y="1059"/>
                      <a:pt x="848" y="901"/>
                    </a:cubicBezTo>
                    <a:cubicBezTo>
                      <a:pt x="927" y="829"/>
                      <a:pt x="1013" y="743"/>
                      <a:pt x="1111" y="678"/>
                    </a:cubicBezTo>
                    <a:cubicBezTo>
                      <a:pt x="1197" y="612"/>
                      <a:pt x="1302" y="546"/>
                      <a:pt x="1414" y="494"/>
                    </a:cubicBezTo>
                    <a:cubicBezTo>
                      <a:pt x="1525" y="434"/>
                      <a:pt x="1631" y="382"/>
                      <a:pt x="1755" y="342"/>
                    </a:cubicBezTo>
                    <a:cubicBezTo>
                      <a:pt x="1874" y="303"/>
                      <a:pt x="1992" y="270"/>
                      <a:pt x="2124" y="244"/>
                    </a:cubicBezTo>
                    <a:cubicBezTo>
                      <a:pt x="2255" y="217"/>
                      <a:pt x="2387" y="204"/>
                      <a:pt x="2511" y="204"/>
                    </a:cubicBezTo>
                    <a:cubicBezTo>
                      <a:pt x="2636" y="204"/>
                      <a:pt x="2761" y="211"/>
                      <a:pt x="2880" y="224"/>
                    </a:cubicBezTo>
                    <a:cubicBezTo>
                      <a:pt x="3005" y="244"/>
                      <a:pt x="3123" y="270"/>
                      <a:pt x="3235" y="303"/>
                    </a:cubicBezTo>
                    <a:cubicBezTo>
                      <a:pt x="3340" y="336"/>
                      <a:pt x="3452" y="375"/>
                      <a:pt x="3557" y="421"/>
                    </a:cubicBezTo>
                    <a:cubicBezTo>
                      <a:pt x="3761" y="513"/>
                      <a:pt x="3945" y="638"/>
                      <a:pt x="4102" y="763"/>
                    </a:cubicBezTo>
                    <a:cubicBezTo>
                      <a:pt x="4254" y="895"/>
                      <a:pt x="4385" y="1033"/>
                      <a:pt x="4497" y="1164"/>
                    </a:cubicBezTo>
                    <a:cubicBezTo>
                      <a:pt x="4707" y="1434"/>
                      <a:pt x="4826" y="1697"/>
                      <a:pt x="4891" y="1881"/>
                    </a:cubicBezTo>
                    <a:cubicBezTo>
                      <a:pt x="4957" y="2058"/>
                      <a:pt x="4977" y="2170"/>
                      <a:pt x="4997" y="2170"/>
                    </a:cubicBezTo>
                    <a:cubicBezTo>
                      <a:pt x="5003" y="2170"/>
                      <a:pt x="5003" y="2052"/>
                      <a:pt x="4964" y="1828"/>
                    </a:cubicBezTo>
                    <a:cubicBezTo>
                      <a:pt x="4924" y="1631"/>
                      <a:pt x="4826" y="1355"/>
                      <a:pt x="4609" y="1059"/>
                    </a:cubicBezTo>
                    <a:cubicBezTo>
                      <a:pt x="4510" y="908"/>
                      <a:pt x="4379" y="756"/>
                      <a:pt x="4214" y="612"/>
                    </a:cubicBezTo>
                    <a:cubicBezTo>
                      <a:pt x="4050" y="474"/>
                      <a:pt x="3859" y="342"/>
                      <a:pt x="3636" y="237"/>
                    </a:cubicBezTo>
                    <a:cubicBezTo>
                      <a:pt x="3531" y="185"/>
                      <a:pt x="3419" y="139"/>
                      <a:pt x="3294" y="106"/>
                    </a:cubicBezTo>
                    <a:cubicBezTo>
                      <a:pt x="3169" y="73"/>
                      <a:pt x="3044" y="40"/>
                      <a:pt x="2913" y="20"/>
                    </a:cubicBezTo>
                    <a:cubicBezTo>
                      <a:pt x="2781" y="7"/>
                      <a:pt x="2650" y="0"/>
                      <a:pt x="2511"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22"/>
              <p:cNvSpPr/>
              <p:nvPr/>
            </p:nvSpPr>
            <p:spPr>
              <a:xfrm>
                <a:off x="861675" y="2047950"/>
                <a:ext cx="61825" cy="91400"/>
              </a:xfrm>
              <a:custGeom>
                <a:rect b="b" l="l" r="r" t="t"/>
                <a:pathLst>
                  <a:path extrusionOk="0" h="3656" w="2473">
                    <a:moveTo>
                      <a:pt x="908" y="1000"/>
                    </a:moveTo>
                    <a:lnTo>
                      <a:pt x="1000" y="1546"/>
                    </a:lnTo>
                    <a:cubicBezTo>
                      <a:pt x="823" y="1513"/>
                      <a:pt x="698" y="1460"/>
                      <a:pt x="671" y="1329"/>
                    </a:cubicBezTo>
                    <a:cubicBezTo>
                      <a:pt x="658" y="1210"/>
                      <a:pt x="717" y="1085"/>
                      <a:pt x="908" y="1000"/>
                    </a:cubicBezTo>
                    <a:close/>
                    <a:moveTo>
                      <a:pt x="1487" y="2137"/>
                    </a:moveTo>
                    <a:cubicBezTo>
                      <a:pt x="1657" y="2170"/>
                      <a:pt x="1782" y="2229"/>
                      <a:pt x="1809" y="2361"/>
                    </a:cubicBezTo>
                    <a:cubicBezTo>
                      <a:pt x="1822" y="2479"/>
                      <a:pt x="1756" y="2591"/>
                      <a:pt x="1572" y="2663"/>
                    </a:cubicBezTo>
                    <a:lnTo>
                      <a:pt x="1487" y="2137"/>
                    </a:lnTo>
                    <a:close/>
                    <a:moveTo>
                      <a:pt x="1151" y="1"/>
                    </a:moveTo>
                    <a:lnTo>
                      <a:pt x="763" y="60"/>
                    </a:lnTo>
                    <a:lnTo>
                      <a:pt x="829" y="487"/>
                    </a:lnTo>
                    <a:cubicBezTo>
                      <a:pt x="237" y="658"/>
                      <a:pt x="1" y="1053"/>
                      <a:pt x="66" y="1454"/>
                    </a:cubicBezTo>
                    <a:cubicBezTo>
                      <a:pt x="159" y="2006"/>
                      <a:pt x="652" y="2072"/>
                      <a:pt x="1092" y="2104"/>
                    </a:cubicBezTo>
                    <a:lnTo>
                      <a:pt x="1191" y="2742"/>
                    </a:lnTo>
                    <a:cubicBezTo>
                      <a:pt x="1158" y="2744"/>
                      <a:pt x="1125" y="2746"/>
                      <a:pt x="1091" y="2746"/>
                    </a:cubicBezTo>
                    <a:cubicBezTo>
                      <a:pt x="845" y="2746"/>
                      <a:pt x="593" y="2684"/>
                      <a:pt x="402" y="2591"/>
                    </a:cubicBezTo>
                    <a:lnTo>
                      <a:pt x="270" y="3091"/>
                    </a:lnTo>
                    <a:cubicBezTo>
                      <a:pt x="461" y="3196"/>
                      <a:pt x="745" y="3260"/>
                      <a:pt x="1051" y="3260"/>
                    </a:cubicBezTo>
                    <a:cubicBezTo>
                      <a:pt x="1125" y="3260"/>
                      <a:pt x="1201" y="3256"/>
                      <a:pt x="1276" y="3248"/>
                    </a:cubicBezTo>
                    <a:lnTo>
                      <a:pt x="1329" y="3656"/>
                    </a:lnTo>
                    <a:lnTo>
                      <a:pt x="1717" y="3597"/>
                    </a:lnTo>
                    <a:lnTo>
                      <a:pt x="1651" y="3169"/>
                    </a:lnTo>
                    <a:cubicBezTo>
                      <a:pt x="2243" y="2999"/>
                      <a:pt x="2473" y="2611"/>
                      <a:pt x="2427" y="2210"/>
                    </a:cubicBezTo>
                    <a:cubicBezTo>
                      <a:pt x="2335" y="1671"/>
                      <a:pt x="1848" y="1605"/>
                      <a:pt x="1408" y="1572"/>
                    </a:cubicBezTo>
                    <a:lnTo>
                      <a:pt x="1296" y="921"/>
                    </a:lnTo>
                    <a:cubicBezTo>
                      <a:pt x="1312" y="921"/>
                      <a:pt x="1329" y="920"/>
                      <a:pt x="1345" y="920"/>
                    </a:cubicBezTo>
                    <a:cubicBezTo>
                      <a:pt x="1528" y="920"/>
                      <a:pt x="1721" y="954"/>
                      <a:pt x="1914" y="1026"/>
                    </a:cubicBezTo>
                    <a:lnTo>
                      <a:pt x="2032" y="527"/>
                    </a:lnTo>
                    <a:cubicBezTo>
                      <a:pt x="1853" y="450"/>
                      <a:pt x="1633" y="413"/>
                      <a:pt x="1408" y="413"/>
                    </a:cubicBezTo>
                    <a:cubicBezTo>
                      <a:pt x="1344" y="413"/>
                      <a:pt x="1280" y="416"/>
                      <a:pt x="1217" y="421"/>
                    </a:cubicBezTo>
                    <a:lnTo>
                      <a:pt x="1151"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22"/>
              <p:cNvSpPr/>
              <p:nvPr/>
            </p:nvSpPr>
            <p:spPr>
              <a:xfrm>
                <a:off x="2149900" y="2025075"/>
                <a:ext cx="47850" cy="94025"/>
              </a:xfrm>
              <a:custGeom>
                <a:rect b="b" l="l" r="r" t="t"/>
                <a:pathLst>
                  <a:path extrusionOk="0" h="3761" w="1914">
                    <a:moveTo>
                      <a:pt x="832" y="0"/>
                    </a:moveTo>
                    <a:cubicBezTo>
                      <a:pt x="671" y="0"/>
                      <a:pt x="513" y="82"/>
                      <a:pt x="402" y="199"/>
                    </a:cubicBezTo>
                    <a:cubicBezTo>
                      <a:pt x="257" y="350"/>
                      <a:pt x="185" y="554"/>
                      <a:pt x="145" y="751"/>
                    </a:cubicBezTo>
                    <a:cubicBezTo>
                      <a:pt x="1" y="1415"/>
                      <a:pt x="191" y="2106"/>
                      <a:pt x="382" y="2763"/>
                    </a:cubicBezTo>
                    <a:cubicBezTo>
                      <a:pt x="468" y="3052"/>
                      <a:pt x="553" y="3355"/>
                      <a:pt x="770" y="3559"/>
                    </a:cubicBezTo>
                    <a:cubicBezTo>
                      <a:pt x="891" y="3676"/>
                      <a:pt x="1081" y="3760"/>
                      <a:pt x="1267" y="3760"/>
                    </a:cubicBezTo>
                    <a:cubicBezTo>
                      <a:pt x="1426" y="3760"/>
                      <a:pt x="1582" y="3699"/>
                      <a:pt x="1690" y="3545"/>
                    </a:cubicBezTo>
                    <a:cubicBezTo>
                      <a:pt x="1881" y="3276"/>
                      <a:pt x="1914" y="2921"/>
                      <a:pt x="1914" y="2592"/>
                    </a:cubicBezTo>
                    <a:cubicBezTo>
                      <a:pt x="1901" y="1876"/>
                      <a:pt x="1749" y="1166"/>
                      <a:pt x="1434" y="528"/>
                    </a:cubicBezTo>
                    <a:cubicBezTo>
                      <a:pt x="1329" y="304"/>
                      <a:pt x="1178" y="81"/>
                      <a:pt x="947" y="15"/>
                    </a:cubicBezTo>
                    <a:cubicBezTo>
                      <a:pt x="909" y="5"/>
                      <a:pt x="871" y="0"/>
                      <a:pt x="832"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22"/>
              <p:cNvSpPr/>
              <p:nvPr/>
            </p:nvSpPr>
            <p:spPr>
              <a:xfrm>
                <a:off x="2149900" y="2025075"/>
                <a:ext cx="47850" cy="94025"/>
              </a:xfrm>
              <a:custGeom>
                <a:rect b="b" l="l" r="r" t="t"/>
                <a:pathLst>
                  <a:path extrusionOk="0" h="3761" w="1914">
                    <a:moveTo>
                      <a:pt x="832" y="0"/>
                    </a:moveTo>
                    <a:cubicBezTo>
                      <a:pt x="671" y="0"/>
                      <a:pt x="513" y="82"/>
                      <a:pt x="402" y="199"/>
                    </a:cubicBezTo>
                    <a:cubicBezTo>
                      <a:pt x="257" y="350"/>
                      <a:pt x="185" y="554"/>
                      <a:pt x="145" y="751"/>
                    </a:cubicBezTo>
                    <a:cubicBezTo>
                      <a:pt x="1" y="1415"/>
                      <a:pt x="191" y="2106"/>
                      <a:pt x="382" y="2763"/>
                    </a:cubicBezTo>
                    <a:cubicBezTo>
                      <a:pt x="468" y="3052"/>
                      <a:pt x="553" y="3355"/>
                      <a:pt x="770" y="3559"/>
                    </a:cubicBezTo>
                    <a:cubicBezTo>
                      <a:pt x="891" y="3676"/>
                      <a:pt x="1081" y="3760"/>
                      <a:pt x="1267" y="3760"/>
                    </a:cubicBezTo>
                    <a:cubicBezTo>
                      <a:pt x="1426" y="3760"/>
                      <a:pt x="1582" y="3699"/>
                      <a:pt x="1690" y="3545"/>
                    </a:cubicBezTo>
                    <a:cubicBezTo>
                      <a:pt x="1881" y="3276"/>
                      <a:pt x="1914" y="2921"/>
                      <a:pt x="1914" y="2592"/>
                    </a:cubicBezTo>
                    <a:cubicBezTo>
                      <a:pt x="1901" y="1876"/>
                      <a:pt x="1749" y="1166"/>
                      <a:pt x="1434" y="528"/>
                    </a:cubicBezTo>
                    <a:cubicBezTo>
                      <a:pt x="1329" y="304"/>
                      <a:pt x="1178" y="81"/>
                      <a:pt x="947" y="15"/>
                    </a:cubicBezTo>
                    <a:cubicBezTo>
                      <a:pt x="909" y="5"/>
                      <a:pt x="871" y="0"/>
                      <a:pt x="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22"/>
              <p:cNvSpPr/>
              <p:nvPr/>
            </p:nvSpPr>
            <p:spPr>
              <a:xfrm>
                <a:off x="2117200" y="2151975"/>
                <a:ext cx="64625" cy="39400"/>
              </a:xfrm>
              <a:custGeom>
                <a:rect b="b" l="l" r="r" t="t"/>
                <a:pathLst>
                  <a:path extrusionOk="0" h="1576" w="2585">
                    <a:moveTo>
                      <a:pt x="1254" y="1"/>
                    </a:moveTo>
                    <a:cubicBezTo>
                      <a:pt x="1109" y="1"/>
                      <a:pt x="964" y="15"/>
                      <a:pt x="822" y="41"/>
                    </a:cubicBezTo>
                    <a:cubicBezTo>
                      <a:pt x="592" y="80"/>
                      <a:pt x="342" y="146"/>
                      <a:pt x="185" y="317"/>
                    </a:cubicBezTo>
                    <a:cubicBezTo>
                      <a:pt x="33" y="488"/>
                      <a:pt x="0" y="803"/>
                      <a:pt x="178" y="948"/>
                    </a:cubicBezTo>
                    <a:cubicBezTo>
                      <a:pt x="264" y="1023"/>
                      <a:pt x="386" y="1050"/>
                      <a:pt x="503" y="1050"/>
                    </a:cubicBezTo>
                    <a:cubicBezTo>
                      <a:pt x="529" y="1050"/>
                      <a:pt x="554" y="1049"/>
                      <a:pt x="579" y="1046"/>
                    </a:cubicBezTo>
                    <a:cubicBezTo>
                      <a:pt x="710" y="1046"/>
                      <a:pt x="847" y="1037"/>
                      <a:pt x="980" y="1037"/>
                    </a:cubicBezTo>
                    <a:cubicBezTo>
                      <a:pt x="1194" y="1037"/>
                      <a:pt x="1399" y="1062"/>
                      <a:pt x="1565" y="1191"/>
                    </a:cubicBezTo>
                    <a:cubicBezTo>
                      <a:pt x="1723" y="1303"/>
                      <a:pt x="1822" y="1500"/>
                      <a:pt x="2012" y="1559"/>
                    </a:cubicBezTo>
                    <a:cubicBezTo>
                      <a:pt x="2045" y="1570"/>
                      <a:pt x="2079" y="1575"/>
                      <a:pt x="2113" y="1575"/>
                    </a:cubicBezTo>
                    <a:cubicBezTo>
                      <a:pt x="2263" y="1575"/>
                      <a:pt x="2416" y="1476"/>
                      <a:pt x="2486" y="1342"/>
                    </a:cubicBezTo>
                    <a:cubicBezTo>
                      <a:pt x="2584" y="1178"/>
                      <a:pt x="2584" y="974"/>
                      <a:pt x="2545" y="797"/>
                    </a:cubicBezTo>
                    <a:lnTo>
                      <a:pt x="2545" y="797"/>
                    </a:lnTo>
                    <a:cubicBezTo>
                      <a:pt x="2545" y="797"/>
                      <a:pt x="2545" y="797"/>
                      <a:pt x="2545" y="797"/>
                    </a:cubicBezTo>
                    <a:cubicBezTo>
                      <a:pt x="2544" y="797"/>
                      <a:pt x="2495" y="400"/>
                      <a:pt x="2104" y="192"/>
                    </a:cubicBezTo>
                    <a:cubicBezTo>
                      <a:pt x="1843" y="59"/>
                      <a:pt x="1550" y="1"/>
                      <a:pt x="1254"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222"/>
              <p:cNvSpPr/>
              <p:nvPr/>
            </p:nvSpPr>
            <p:spPr>
              <a:xfrm>
                <a:off x="2200700" y="2052775"/>
                <a:ext cx="78425" cy="77700"/>
              </a:xfrm>
              <a:custGeom>
                <a:rect b="b" l="l" r="r" t="t"/>
                <a:pathLst>
                  <a:path extrusionOk="0" h="3108" w="3137">
                    <a:moveTo>
                      <a:pt x="2470" y="1"/>
                    </a:moveTo>
                    <a:cubicBezTo>
                      <a:pt x="2313" y="1"/>
                      <a:pt x="2157" y="46"/>
                      <a:pt x="2005" y="97"/>
                    </a:cubicBezTo>
                    <a:cubicBezTo>
                      <a:pt x="1565" y="248"/>
                      <a:pt x="1151" y="498"/>
                      <a:pt x="802" y="807"/>
                    </a:cubicBezTo>
                    <a:cubicBezTo>
                      <a:pt x="506" y="1070"/>
                      <a:pt x="243" y="1399"/>
                      <a:pt x="125" y="1787"/>
                    </a:cubicBezTo>
                    <a:cubicBezTo>
                      <a:pt x="0" y="2174"/>
                      <a:pt x="53" y="2628"/>
                      <a:pt x="316" y="2930"/>
                    </a:cubicBezTo>
                    <a:lnTo>
                      <a:pt x="289" y="2891"/>
                    </a:lnTo>
                    <a:lnTo>
                      <a:pt x="289" y="2891"/>
                    </a:lnTo>
                    <a:cubicBezTo>
                      <a:pt x="404" y="3041"/>
                      <a:pt x="584" y="3108"/>
                      <a:pt x="788" y="3108"/>
                    </a:cubicBezTo>
                    <a:cubicBezTo>
                      <a:pt x="925" y="3108"/>
                      <a:pt x="1072" y="3078"/>
                      <a:pt x="1216" y="3022"/>
                    </a:cubicBezTo>
                    <a:cubicBezTo>
                      <a:pt x="1578" y="2878"/>
                      <a:pt x="1854" y="2575"/>
                      <a:pt x="2091" y="2273"/>
                    </a:cubicBezTo>
                    <a:cubicBezTo>
                      <a:pt x="2387" y="1892"/>
                      <a:pt x="2656" y="1491"/>
                      <a:pt x="2886" y="1063"/>
                    </a:cubicBezTo>
                    <a:cubicBezTo>
                      <a:pt x="3018" y="814"/>
                      <a:pt x="3136" y="531"/>
                      <a:pt x="3011" y="281"/>
                    </a:cubicBezTo>
                    <a:cubicBezTo>
                      <a:pt x="2919" y="117"/>
                      <a:pt x="2729" y="18"/>
                      <a:pt x="2551" y="5"/>
                    </a:cubicBezTo>
                    <a:cubicBezTo>
                      <a:pt x="2524" y="2"/>
                      <a:pt x="2497" y="1"/>
                      <a:pt x="247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222"/>
              <p:cNvSpPr/>
              <p:nvPr/>
            </p:nvSpPr>
            <p:spPr>
              <a:xfrm>
                <a:off x="2148100" y="2163875"/>
                <a:ext cx="44725" cy="78375"/>
              </a:xfrm>
              <a:custGeom>
                <a:rect b="b" l="l" r="r" t="t"/>
                <a:pathLst>
                  <a:path extrusionOk="0" h="3135" w="1789">
                    <a:moveTo>
                      <a:pt x="42" y="0"/>
                    </a:moveTo>
                    <a:cubicBezTo>
                      <a:pt x="15" y="0"/>
                      <a:pt x="0" y="2"/>
                      <a:pt x="0" y="5"/>
                    </a:cubicBezTo>
                    <a:cubicBezTo>
                      <a:pt x="0" y="12"/>
                      <a:pt x="60" y="25"/>
                      <a:pt x="158" y="31"/>
                    </a:cubicBezTo>
                    <a:cubicBezTo>
                      <a:pt x="257" y="45"/>
                      <a:pt x="395" y="77"/>
                      <a:pt x="553" y="156"/>
                    </a:cubicBezTo>
                    <a:cubicBezTo>
                      <a:pt x="710" y="235"/>
                      <a:pt x="875" y="367"/>
                      <a:pt x="1019" y="551"/>
                    </a:cubicBezTo>
                    <a:cubicBezTo>
                      <a:pt x="1164" y="735"/>
                      <a:pt x="1289" y="958"/>
                      <a:pt x="1388" y="1215"/>
                    </a:cubicBezTo>
                    <a:cubicBezTo>
                      <a:pt x="1493" y="1471"/>
                      <a:pt x="1565" y="1714"/>
                      <a:pt x="1611" y="1944"/>
                    </a:cubicBezTo>
                    <a:cubicBezTo>
                      <a:pt x="1664" y="2175"/>
                      <a:pt x="1697" y="2378"/>
                      <a:pt x="1710" y="2562"/>
                    </a:cubicBezTo>
                    <a:cubicBezTo>
                      <a:pt x="1729" y="2727"/>
                      <a:pt x="1743" y="2865"/>
                      <a:pt x="1756" y="2983"/>
                    </a:cubicBezTo>
                    <a:cubicBezTo>
                      <a:pt x="1769" y="3082"/>
                      <a:pt x="1769" y="3134"/>
                      <a:pt x="1775" y="3134"/>
                    </a:cubicBezTo>
                    <a:cubicBezTo>
                      <a:pt x="1775" y="3134"/>
                      <a:pt x="1775" y="3082"/>
                      <a:pt x="1789" y="2970"/>
                    </a:cubicBezTo>
                    <a:cubicBezTo>
                      <a:pt x="1775" y="2871"/>
                      <a:pt x="1775" y="2727"/>
                      <a:pt x="1762" y="2543"/>
                    </a:cubicBezTo>
                    <a:cubicBezTo>
                      <a:pt x="1743" y="2372"/>
                      <a:pt x="1729" y="2161"/>
                      <a:pt x="1677" y="1918"/>
                    </a:cubicBezTo>
                    <a:cubicBezTo>
                      <a:pt x="1631" y="1688"/>
                      <a:pt x="1559" y="1438"/>
                      <a:pt x="1460" y="1182"/>
                    </a:cubicBezTo>
                    <a:cubicBezTo>
                      <a:pt x="1348" y="925"/>
                      <a:pt x="1223" y="695"/>
                      <a:pt x="1072" y="505"/>
                    </a:cubicBezTo>
                    <a:cubicBezTo>
                      <a:pt x="914" y="321"/>
                      <a:pt x="730" y="189"/>
                      <a:pt x="566" y="110"/>
                    </a:cubicBezTo>
                    <a:cubicBezTo>
                      <a:pt x="401" y="38"/>
                      <a:pt x="257" y="12"/>
                      <a:pt x="158" y="5"/>
                    </a:cubicBezTo>
                    <a:cubicBezTo>
                      <a:pt x="109" y="2"/>
                      <a:pt x="69" y="0"/>
                      <a:pt x="4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22"/>
              <p:cNvSpPr/>
              <p:nvPr/>
            </p:nvSpPr>
            <p:spPr>
              <a:xfrm>
                <a:off x="2171775" y="2059450"/>
                <a:ext cx="20400" cy="174575"/>
              </a:xfrm>
              <a:custGeom>
                <a:rect b="b" l="l" r="r" t="t"/>
                <a:pathLst>
                  <a:path extrusionOk="0" h="6983" w="816">
                    <a:moveTo>
                      <a:pt x="0" y="1"/>
                    </a:moveTo>
                    <a:cubicBezTo>
                      <a:pt x="0" y="1"/>
                      <a:pt x="7" y="28"/>
                      <a:pt x="13" y="73"/>
                    </a:cubicBezTo>
                    <a:cubicBezTo>
                      <a:pt x="33" y="126"/>
                      <a:pt x="46" y="192"/>
                      <a:pt x="66" y="270"/>
                    </a:cubicBezTo>
                    <a:cubicBezTo>
                      <a:pt x="92" y="356"/>
                      <a:pt x="112" y="461"/>
                      <a:pt x="138" y="579"/>
                    </a:cubicBezTo>
                    <a:cubicBezTo>
                      <a:pt x="171" y="704"/>
                      <a:pt x="197" y="849"/>
                      <a:pt x="230" y="1000"/>
                    </a:cubicBezTo>
                    <a:cubicBezTo>
                      <a:pt x="362" y="1625"/>
                      <a:pt x="500" y="2499"/>
                      <a:pt x="605" y="3465"/>
                    </a:cubicBezTo>
                    <a:cubicBezTo>
                      <a:pt x="710" y="4432"/>
                      <a:pt x="763" y="5306"/>
                      <a:pt x="782" y="5951"/>
                    </a:cubicBezTo>
                    <a:cubicBezTo>
                      <a:pt x="789" y="6273"/>
                      <a:pt x="789" y="6523"/>
                      <a:pt x="789" y="6707"/>
                    </a:cubicBezTo>
                    <a:lnTo>
                      <a:pt x="789" y="6910"/>
                    </a:lnTo>
                    <a:cubicBezTo>
                      <a:pt x="796" y="6851"/>
                      <a:pt x="796" y="6785"/>
                      <a:pt x="802" y="6707"/>
                    </a:cubicBezTo>
                    <a:cubicBezTo>
                      <a:pt x="815" y="6523"/>
                      <a:pt x="815" y="6266"/>
                      <a:pt x="815" y="5951"/>
                    </a:cubicBezTo>
                    <a:cubicBezTo>
                      <a:pt x="815" y="5306"/>
                      <a:pt x="763" y="4425"/>
                      <a:pt x="658" y="3459"/>
                    </a:cubicBezTo>
                    <a:cubicBezTo>
                      <a:pt x="552" y="2493"/>
                      <a:pt x="401" y="1618"/>
                      <a:pt x="263" y="994"/>
                    </a:cubicBezTo>
                    <a:cubicBezTo>
                      <a:pt x="230" y="836"/>
                      <a:pt x="197" y="698"/>
                      <a:pt x="164" y="573"/>
                    </a:cubicBezTo>
                    <a:cubicBezTo>
                      <a:pt x="138" y="448"/>
                      <a:pt x="105" y="343"/>
                      <a:pt x="79" y="264"/>
                    </a:cubicBezTo>
                    <a:cubicBezTo>
                      <a:pt x="59" y="178"/>
                      <a:pt x="40" y="113"/>
                      <a:pt x="26" y="67"/>
                    </a:cubicBezTo>
                    <a:cubicBezTo>
                      <a:pt x="7" y="28"/>
                      <a:pt x="0" y="1"/>
                      <a:pt x="0" y="1"/>
                    </a:cubicBezTo>
                    <a:close/>
                    <a:moveTo>
                      <a:pt x="789" y="6910"/>
                    </a:moveTo>
                    <a:lnTo>
                      <a:pt x="789" y="6910"/>
                    </a:lnTo>
                    <a:cubicBezTo>
                      <a:pt x="796" y="6963"/>
                      <a:pt x="796" y="6983"/>
                      <a:pt x="796" y="6983"/>
                    </a:cubicBezTo>
                    <a:cubicBezTo>
                      <a:pt x="809" y="6983"/>
                      <a:pt x="809" y="6963"/>
                      <a:pt x="789" y="691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22"/>
              <p:cNvSpPr/>
              <p:nvPr/>
            </p:nvSpPr>
            <p:spPr>
              <a:xfrm>
                <a:off x="2191500" y="2072375"/>
                <a:ext cx="57550" cy="119250"/>
              </a:xfrm>
              <a:custGeom>
                <a:rect b="b" l="l" r="r" t="t"/>
                <a:pathLst>
                  <a:path extrusionOk="0" h="4770" w="2302">
                    <a:moveTo>
                      <a:pt x="2291" y="1"/>
                    </a:moveTo>
                    <a:cubicBezTo>
                      <a:pt x="2277" y="1"/>
                      <a:pt x="2214" y="40"/>
                      <a:pt x="2110" y="115"/>
                    </a:cubicBezTo>
                    <a:cubicBezTo>
                      <a:pt x="2077" y="128"/>
                      <a:pt x="2045" y="154"/>
                      <a:pt x="2012" y="181"/>
                    </a:cubicBezTo>
                    <a:cubicBezTo>
                      <a:pt x="1979" y="207"/>
                      <a:pt x="1946" y="240"/>
                      <a:pt x="1907" y="273"/>
                    </a:cubicBezTo>
                    <a:cubicBezTo>
                      <a:pt x="1834" y="339"/>
                      <a:pt x="1742" y="411"/>
                      <a:pt x="1657" y="503"/>
                    </a:cubicBezTo>
                    <a:cubicBezTo>
                      <a:pt x="1308" y="858"/>
                      <a:pt x="914" y="1423"/>
                      <a:pt x="618" y="2120"/>
                    </a:cubicBezTo>
                    <a:cubicBezTo>
                      <a:pt x="467" y="2469"/>
                      <a:pt x="342" y="2810"/>
                      <a:pt x="263" y="3126"/>
                    </a:cubicBezTo>
                    <a:cubicBezTo>
                      <a:pt x="171" y="3435"/>
                      <a:pt x="118" y="3724"/>
                      <a:pt x="72" y="3967"/>
                    </a:cubicBezTo>
                    <a:cubicBezTo>
                      <a:pt x="33" y="4217"/>
                      <a:pt x="20" y="4415"/>
                      <a:pt x="7" y="4553"/>
                    </a:cubicBezTo>
                    <a:cubicBezTo>
                      <a:pt x="7" y="4691"/>
                      <a:pt x="0" y="4770"/>
                      <a:pt x="7" y="4770"/>
                    </a:cubicBezTo>
                    <a:cubicBezTo>
                      <a:pt x="7" y="4770"/>
                      <a:pt x="20" y="4691"/>
                      <a:pt x="59" y="4546"/>
                    </a:cubicBezTo>
                    <a:cubicBezTo>
                      <a:pt x="66" y="4408"/>
                      <a:pt x="99" y="4211"/>
                      <a:pt x="138" y="3967"/>
                    </a:cubicBezTo>
                    <a:cubicBezTo>
                      <a:pt x="184" y="3731"/>
                      <a:pt x="250" y="3442"/>
                      <a:pt x="335" y="3133"/>
                    </a:cubicBezTo>
                    <a:cubicBezTo>
                      <a:pt x="421" y="2817"/>
                      <a:pt x="546" y="2482"/>
                      <a:pt x="690" y="2140"/>
                    </a:cubicBezTo>
                    <a:cubicBezTo>
                      <a:pt x="980" y="1450"/>
                      <a:pt x="1361" y="878"/>
                      <a:pt x="1703" y="529"/>
                    </a:cubicBezTo>
                    <a:cubicBezTo>
                      <a:pt x="2038" y="174"/>
                      <a:pt x="2301" y="16"/>
                      <a:pt x="2294" y="3"/>
                    </a:cubicBezTo>
                    <a:cubicBezTo>
                      <a:pt x="2294" y="2"/>
                      <a:pt x="2293" y="1"/>
                      <a:pt x="229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22"/>
              <p:cNvSpPr/>
              <p:nvPr/>
            </p:nvSpPr>
            <p:spPr>
              <a:xfrm>
                <a:off x="1041975" y="1125975"/>
                <a:ext cx="818025" cy="825650"/>
              </a:xfrm>
              <a:custGeom>
                <a:rect b="b" l="l" r="r" t="t"/>
                <a:pathLst>
                  <a:path extrusionOk="0" h="33026" w="32721">
                    <a:moveTo>
                      <a:pt x="13088" y="1"/>
                    </a:moveTo>
                    <a:cubicBezTo>
                      <a:pt x="12957" y="1"/>
                      <a:pt x="12826" y="48"/>
                      <a:pt x="12722" y="143"/>
                    </a:cubicBezTo>
                    <a:lnTo>
                      <a:pt x="224" y="11963"/>
                    </a:lnTo>
                    <a:cubicBezTo>
                      <a:pt x="14" y="12161"/>
                      <a:pt x="1" y="12496"/>
                      <a:pt x="198" y="12713"/>
                    </a:cubicBezTo>
                    <a:lnTo>
                      <a:pt x="19250" y="32863"/>
                    </a:lnTo>
                    <a:cubicBezTo>
                      <a:pt x="19352" y="32971"/>
                      <a:pt x="19490" y="33026"/>
                      <a:pt x="19631" y="33026"/>
                    </a:cubicBezTo>
                    <a:cubicBezTo>
                      <a:pt x="19762" y="33026"/>
                      <a:pt x="19895" y="32978"/>
                      <a:pt x="20000" y="32883"/>
                    </a:cubicBezTo>
                    <a:lnTo>
                      <a:pt x="32497" y="21062"/>
                    </a:lnTo>
                    <a:cubicBezTo>
                      <a:pt x="32708" y="20865"/>
                      <a:pt x="32721" y="20523"/>
                      <a:pt x="32524" y="20313"/>
                    </a:cubicBezTo>
                    <a:lnTo>
                      <a:pt x="13471" y="169"/>
                    </a:lnTo>
                    <a:cubicBezTo>
                      <a:pt x="13369" y="56"/>
                      <a:pt x="13229" y="1"/>
                      <a:pt x="1308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22"/>
              <p:cNvSpPr/>
              <p:nvPr/>
            </p:nvSpPr>
            <p:spPr>
              <a:xfrm>
                <a:off x="1041975" y="1125975"/>
                <a:ext cx="818025" cy="825650"/>
              </a:xfrm>
              <a:custGeom>
                <a:rect b="b" l="l" r="r" t="t"/>
                <a:pathLst>
                  <a:path extrusionOk="0" h="33026" w="32721">
                    <a:moveTo>
                      <a:pt x="13088" y="1"/>
                    </a:moveTo>
                    <a:cubicBezTo>
                      <a:pt x="12957" y="1"/>
                      <a:pt x="12826" y="48"/>
                      <a:pt x="12722" y="143"/>
                    </a:cubicBezTo>
                    <a:lnTo>
                      <a:pt x="224" y="11963"/>
                    </a:lnTo>
                    <a:cubicBezTo>
                      <a:pt x="14" y="12161"/>
                      <a:pt x="1" y="12496"/>
                      <a:pt x="198" y="12713"/>
                    </a:cubicBezTo>
                    <a:lnTo>
                      <a:pt x="19250" y="32863"/>
                    </a:lnTo>
                    <a:cubicBezTo>
                      <a:pt x="19352" y="32971"/>
                      <a:pt x="19490" y="33026"/>
                      <a:pt x="19631" y="33026"/>
                    </a:cubicBezTo>
                    <a:cubicBezTo>
                      <a:pt x="19762" y="33026"/>
                      <a:pt x="19895" y="32978"/>
                      <a:pt x="20000" y="32883"/>
                    </a:cubicBezTo>
                    <a:lnTo>
                      <a:pt x="32497" y="21062"/>
                    </a:lnTo>
                    <a:cubicBezTo>
                      <a:pt x="32708" y="20865"/>
                      <a:pt x="32721" y="20523"/>
                      <a:pt x="32524" y="20313"/>
                    </a:cubicBezTo>
                    <a:lnTo>
                      <a:pt x="13471" y="169"/>
                    </a:lnTo>
                    <a:cubicBezTo>
                      <a:pt x="13369" y="56"/>
                      <a:pt x="13229" y="1"/>
                      <a:pt x="1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22"/>
              <p:cNvSpPr/>
              <p:nvPr/>
            </p:nvSpPr>
            <p:spPr>
              <a:xfrm>
                <a:off x="1264675" y="1127925"/>
                <a:ext cx="593850" cy="619000"/>
              </a:xfrm>
              <a:custGeom>
                <a:rect b="b" l="l" r="r" t="t"/>
                <a:pathLst>
                  <a:path extrusionOk="0" h="24760" w="23754">
                    <a:moveTo>
                      <a:pt x="4173" y="1"/>
                    </a:moveTo>
                    <a:cubicBezTo>
                      <a:pt x="3993" y="1"/>
                      <a:pt x="3812" y="66"/>
                      <a:pt x="3669" y="196"/>
                    </a:cubicBezTo>
                    <a:lnTo>
                      <a:pt x="113" y="3562"/>
                    </a:lnTo>
                    <a:cubicBezTo>
                      <a:pt x="34" y="3628"/>
                      <a:pt x="1" y="3727"/>
                      <a:pt x="21" y="3825"/>
                    </a:cubicBezTo>
                    <a:cubicBezTo>
                      <a:pt x="376" y="5811"/>
                      <a:pt x="1796" y="7586"/>
                      <a:pt x="3485" y="8763"/>
                    </a:cubicBezTo>
                    <a:cubicBezTo>
                      <a:pt x="5536" y="10183"/>
                      <a:pt x="7956" y="10932"/>
                      <a:pt x="10257" y="11885"/>
                    </a:cubicBezTo>
                    <a:cubicBezTo>
                      <a:pt x="12558" y="12832"/>
                      <a:pt x="14878" y="14088"/>
                      <a:pt x="16259" y="16159"/>
                    </a:cubicBezTo>
                    <a:cubicBezTo>
                      <a:pt x="17567" y="18111"/>
                      <a:pt x="17870" y="20544"/>
                      <a:pt x="18534" y="22799"/>
                    </a:cubicBezTo>
                    <a:cubicBezTo>
                      <a:pt x="18718" y="23397"/>
                      <a:pt x="18928" y="24008"/>
                      <a:pt x="19211" y="24587"/>
                    </a:cubicBezTo>
                    <a:cubicBezTo>
                      <a:pt x="19259" y="24698"/>
                      <a:pt x="19364" y="24759"/>
                      <a:pt x="19474" y="24759"/>
                    </a:cubicBezTo>
                    <a:cubicBezTo>
                      <a:pt x="19545" y="24759"/>
                      <a:pt x="19618" y="24733"/>
                      <a:pt x="19678" y="24679"/>
                    </a:cubicBezTo>
                    <a:lnTo>
                      <a:pt x="23438" y="21122"/>
                    </a:lnTo>
                    <a:cubicBezTo>
                      <a:pt x="23734" y="20853"/>
                      <a:pt x="23754" y="20379"/>
                      <a:pt x="23471" y="20083"/>
                    </a:cubicBezTo>
                    <a:lnTo>
                      <a:pt x="4701" y="229"/>
                    </a:lnTo>
                    <a:cubicBezTo>
                      <a:pt x="4559" y="76"/>
                      <a:pt x="4366" y="1"/>
                      <a:pt x="4173"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22"/>
              <p:cNvSpPr/>
              <p:nvPr/>
            </p:nvSpPr>
            <p:spPr>
              <a:xfrm>
                <a:off x="1347350" y="1238825"/>
                <a:ext cx="41950" cy="41875"/>
              </a:xfrm>
              <a:custGeom>
                <a:rect b="b" l="l" r="r" t="t"/>
                <a:pathLst>
                  <a:path extrusionOk="0" h="1675" w="1678">
                    <a:moveTo>
                      <a:pt x="1020" y="389"/>
                    </a:moveTo>
                    <a:lnTo>
                      <a:pt x="1230" y="612"/>
                    </a:lnTo>
                    <a:cubicBezTo>
                      <a:pt x="1342" y="717"/>
                      <a:pt x="1355" y="816"/>
                      <a:pt x="1283" y="888"/>
                    </a:cubicBezTo>
                    <a:cubicBezTo>
                      <a:pt x="1249" y="919"/>
                      <a:pt x="1215" y="934"/>
                      <a:pt x="1180" y="934"/>
                    </a:cubicBezTo>
                    <a:cubicBezTo>
                      <a:pt x="1126" y="934"/>
                      <a:pt x="1068" y="899"/>
                      <a:pt x="1000" y="836"/>
                    </a:cubicBezTo>
                    <a:lnTo>
                      <a:pt x="790" y="612"/>
                    </a:lnTo>
                    <a:lnTo>
                      <a:pt x="1020" y="389"/>
                    </a:lnTo>
                    <a:close/>
                    <a:moveTo>
                      <a:pt x="625" y="770"/>
                    </a:moveTo>
                    <a:lnTo>
                      <a:pt x="868" y="1033"/>
                    </a:lnTo>
                    <a:cubicBezTo>
                      <a:pt x="987" y="1145"/>
                      <a:pt x="1000" y="1243"/>
                      <a:pt x="921" y="1329"/>
                    </a:cubicBezTo>
                    <a:cubicBezTo>
                      <a:pt x="889" y="1358"/>
                      <a:pt x="855" y="1372"/>
                      <a:pt x="820" y="1372"/>
                    </a:cubicBezTo>
                    <a:cubicBezTo>
                      <a:pt x="760" y="1372"/>
                      <a:pt x="695" y="1333"/>
                      <a:pt x="625" y="1263"/>
                    </a:cubicBezTo>
                    <a:lnTo>
                      <a:pt x="375" y="1000"/>
                    </a:lnTo>
                    <a:lnTo>
                      <a:pt x="625" y="770"/>
                    </a:lnTo>
                    <a:close/>
                    <a:moveTo>
                      <a:pt x="980" y="1"/>
                    </a:moveTo>
                    <a:lnTo>
                      <a:pt x="1" y="934"/>
                    </a:lnTo>
                    <a:lnTo>
                      <a:pt x="474" y="1441"/>
                    </a:lnTo>
                    <a:cubicBezTo>
                      <a:pt x="626" y="1597"/>
                      <a:pt x="769" y="1675"/>
                      <a:pt x="895" y="1675"/>
                    </a:cubicBezTo>
                    <a:cubicBezTo>
                      <a:pt x="977" y="1675"/>
                      <a:pt x="1052" y="1643"/>
                      <a:pt x="1118" y="1579"/>
                    </a:cubicBezTo>
                    <a:cubicBezTo>
                      <a:pt x="1243" y="1454"/>
                      <a:pt x="1256" y="1309"/>
                      <a:pt x="1191" y="1171"/>
                    </a:cubicBezTo>
                    <a:lnTo>
                      <a:pt x="1191" y="1171"/>
                    </a:lnTo>
                    <a:cubicBezTo>
                      <a:pt x="1227" y="1183"/>
                      <a:pt x="1263" y="1189"/>
                      <a:pt x="1298" y="1189"/>
                    </a:cubicBezTo>
                    <a:cubicBezTo>
                      <a:pt x="1379" y="1189"/>
                      <a:pt x="1457" y="1158"/>
                      <a:pt x="1526" y="1099"/>
                    </a:cubicBezTo>
                    <a:cubicBezTo>
                      <a:pt x="1677" y="947"/>
                      <a:pt x="1657" y="724"/>
                      <a:pt x="1427" y="481"/>
                    </a:cubicBezTo>
                    <a:lnTo>
                      <a:pt x="98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22"/>
              <p:cNvSpPr/>
              <p:nvPr/>
            </p:nvSpPr>
            <p:spPr>
              <a:xfrm>
                <a:off x="1369550" y="1273500"/>
                <a:ext cx="40275" cy="39800"/>
              </a:xfrm>
              <a:custGeom>
                <a:rect b="b" l="l" r="r" t="t"/>
                <a:pathLst>
                  <a:path extrusionOk="0" h="1592" w="1611">
                    <a:moveTo>
                      <a:pt x="1282" y="317"/>
                    </a:moveTo>
                    <a:lnTo>
                      <a:pt x="1052" y="829"/>
                    </a:lnTo>
                    <a:lnTo>
                      <a:pt x="756" y="514"/>
                    </a:lnTo>
                    <a:lnTo>
                      <a:pt x="1282" y="317"/>
                    </a:lnTo>
                    <a:close/>
                    <a:moveTo>
                      <a:pt x="1394" y="1"/>
                    </a:moveTo>
                    <a:lnTo>
                      <a:pt x="0" y="494"/>
                    </a:lnTo>
                    <a:lnTo>
                      <a:pt x="224" y="724"/>
                    </a:lnTo>
                    <a:lnTo>
                      <a:pt x="520" y="612"/>
                    </a:lnTo>
                    <a:lnTo>
                      <a:pt x="947" y="1066"/>
                    </a:lnTo>
                    <a:lnTo>
                      <a:pt x="822" y="1355"/>
                    </a:lnTo>
                    <a:lnTo>
                      <a:pt x="1045" y="1592"/>
                    </a:lnTo>
                    <a:lnTo>
                      <a:pt x="1611" y="224"/>
                    </a:lnTo>
                    <a:lnTo>
                      <a:pt x="13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22"/>
              <p:cNvSpPr/>
              <p:nvPr/>
            </p:nvSpPr>
            <p:spPr>
              <a:xfrm>
                <a:off x="1397800" y="1292750"/>
                <a:ext cx="46050" cy="45550"/>
              </a:xfrm>
              <a:custGeom>
                <a:rect b="b" l="l" r="r" t="t"/>
                <a:pathLst>
                  <a:path extrusionOk="0" h="1822" w="1842">
                    <a:moveTo>
                      <a:pt x="987" y="0"/>
                    </a:moveTo>
                    <a:lnTo>
                      <a:pt x="1" y="927"/>
                    </a:lnTo>
                    <a:lnTo>
                      <a:pt x="218" y="1151"/>
                    </a:lnTo>
                    <a:lnTo>
                      <a:pt x="816" y="585"/>
                    </a:lnTo>
                    <a:lnTo>
                      <a:pt x="685" y="1637"/>
                    </a:lnTo>
                    <a:lnTo>
                      <a:pt x="856" y="1821"/>
                    </a:lnTo>
                    <a:lnTo>
                      <a:pt x="1842" y="894"/>
                    </a:lnTo>
                    <a:lnTo>
                      <a:pt x="1638" y="671"/>
                    </a:lnTo>
                    <a:lnTo>
                      <a:pt x="1040" y="1243"/>
                    </a:lnTo>
                    <a:lnTo>
                      <a:pt x="1040" y="1243"/>
                    </a:lnTo>
                    <a:lnTo>
                      <a:pt x="1171" y="191"/>
                    </a:lnTo>
                    <a:lnTo>
                      <a:pt x="9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22"/>
              <p:cNvSpPr/>
              <p:nvPr/>
            </p:nvSpPr>
            <p:spPr>
              <a:xfrm>
                <a:off x="1424775" y="1321000"/>
                <a:ext cx="46200" cy="46700"/>
              </a:xfrm>
              <a:custGeom>
                <a:rect b="b" l="l" r="r" t="t"/>
                <a:pathLst>
                  <a:path extrusionOk="0" h="1868" w="1848">
                    <a:moveTo>
                      <a:pt x="986" y="1"/>
                    </a:moveTo>
                    <a:lnTo>
                      <a:pt x="0" y="934"/>
                    </a:lnTo>
                    <a:lnTo>
                      <a:pt x="211" y="1151"/>
                    </a:lnTo>
                    <a:lnTo>
                      <a:pt x="460" y="915"/>
                    </a:lnTo>
                    <a:lnTo>
                      <a:pt x="723" y="915"/>
                    </a:lnTo>
                    <a:lnTo>
                      <a:pt x="631" y="1605"/>
                    </a:lnTo>
                    <a:lnTo>
                      <a:pt x="888" y="1868"/>
                    </a:lnTo>
                    <a:lnTo>
                      <a:pt x="1026" y="921"/>
                    </a:lnTo>
                    <a:lnTo>
                      <a:pt x="1847" y="915"/>
                    </a:lnTo>
                    <a:lnTo>
                      <a:pt x="1611" y="658"/>
                    </a:lnTo>
                    <a:lnTo>
                      <a:pt x="736" y="658"/>
                    </a:lnTo>
                    <a:lnTo>
                      <a:pt x="1197" y="224"/>
                    </a:lnTo>
                    <a:lnTo>
                      <a:pt x="98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22"/>
              <p:cNvSpPr/>
              <p:nvPr/>
            </p:nvSpPr>
            <p:spPr>
              <a:xfrm>
                <a:off x="1250225" y="1346825"/>
                <a:ext cx="30425" cy="24350"/>
              </a:xfrm>
              <a:custGeom>
                <a:rect b="b" l="l" r="r" t="t"/>
                <a:pathLst>
                  <a:path extrusionOk="0" h="974" w="1217">
                    <a:moveTo>
                      <a:pt x="1118" y="0"/>
                    </a:moveTo>
                    <a:lnTo>
                      <a:pt x="66" y="86"/>
                    </a:lnTo>
                    <a:lnTo>
                      <a:pt x="0" y="151"/>
                    </a:lnTo>
                    <a:lnTo>
                      <a:pt x="480" y="664"/>
                    </a:lnTo>
                    <a:lnTo>
                      <a:pt x="244" y="888"/>
                    </a:lnTo>
                    <a:lnTo>
                      <a:pt x="336" y="973"/>
                    </a:lnTo>
                    <a:lnTo>
                      <a:pt x="572" y="756"/>
                    </a:lnTo>
                    <a:lnTo>
                      <a:pt x="743" y="934"/>
                    </a:lnTo>
                    <a:lnTo>
                      <a:pt x="822" y="861"/>
                    </a:lnTo>
                    <a:lnTo>
                      <a:pt x="645" y="677"/>
                    </a:lnTo>
                    <a:lnTo>
                      <a:pt x="855" y="480"/>
                    </a:lnTo>
                    <a:lnTo>
                      <a:pt x="769" y="395"/>
                    </a:lnTo>
                    <a:lnTo>
                      <a:pt x="566" y="592"/>
                    </a:lnTo>
                    <a:lnTo>
                      <a:pt x="197" y="197"/>
                    </a:lnTo>
                    <a:lnTo>
                      <a:pt x="1217" y="105"/>
                    </a:lnTo>
                    <a:lnTo>
                      <a:pt x="111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22"/>
              <p:cNvSpPr/>
              <p:nvPr/>
            </p:nvSpPr>
            <p:spPr>
              <a:xfrm>
                <a:off x="1265500" y="1355525"/>
                <a:ext cx="34700" cy="33125"/>
              </a:xfrm>
              <a:custGeom>
                <a:rect b="b" l="l" r="r" t="t"/>
                <a:pathLst>
                  <a:path extrusionOk="0" h="1325" w="1388">
                    <a:moveTo>
                      <a:pt x="842" y="0"/>
                    </a:moveTo>
                    <a:lnTo>
                      <a:pt x="757" y="73"/>
                    </a:lnTo>
                    <a:lnTo>
                      <a:pt x="1191" y="533"/>
                    </a:lnTo>
                    <a:lnTo>
                      <a:pt x="645" y="586"/>
                    </a:lnTo>
                    <a:lnTo>
                      <a:pt x="579" y="651"/>
                    </a:lnTo>
                    <a:lnTo>
                      <a:pt x="632" y="717"/>
                    </a:lnTo>
                    <a:cubicBezTo>
                      <a:pt x="790" y="881"/>
                      <a:pt x="790" y="1033"/>
                      <a:pt x="684" y="1131"/>
                    </a:cubicBezTo>
                    <a:cubicBezTo>
                      <a:pt x="635" y="1176"/>
                      <a:pt x="580" y="1198"/>
                      <a:pt x="523" y="1198"/>
                    </a:cubicBezTo>
                    <a:cubicBezTo>
                      <a:pt x="445" y="1198"/>
                      <a:pt x="363" y="1156"/>
                      <a:pt x="283" y="1072"/>
                    </a:cubicBezTo>
                    <a:cubicBezTo>
                      <a:pt x="178" y="954"/>
                      <a:pt x="119" y="809"/>
                      <a:pt x="126" y="691"/>
                    </a:cubicBezTo>
                    <a:lnTo>
                      <a:pt x="126" y="691"/>
                    </a:lnTo>
                    <a:lnTo>
                      <a:pt x="14" y="717"/>
                    </a:lnTo>
                    <a:cubicBezTo>
                      <a:pt x="1" y="855"/>
                      <a:pt x="80" y="1019"/>
                      <a:pt x="198" y="1151"/>
                    </a:cubicBezTo>
                    <a:cubicBezTo>
                      <a:pt x="314" y="1270"/>
                      <a:pt x="432" y="1324"/>
                      <a:pt x="539" y="1324"/>
                    </a:cubicBezTo>
                    <a:cubicBezTo>
                      <a:pt x="627" y="1324"/>
                      <a:pt x="708" y="1288"/>
                      <a:pt x="776" y="1223"/>
                    </a:cubicBezTo>
                    <a:cubicBezTo>
                      <a:pt x="921" y="1085"/>
                      <a:pt x="934" y="895"/>
                      <a:pt x="763" y="704"/>
                    </a:cubicBezTo>
                    <a:lnTo>
                      <a:pt x="1322" y="651"/>
                    </a:lnTo>
                    <a:lnTo>
                      <a:pt x="1388" y="586"/>
                    </a:lnTo>
                    <a:lnTo>
                      <a:pt x="84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22"/>
              <p:cNvSpPr/>
              <p:nvPr/>
            </p:nvSpPr>
            <p:spPr>
              <a:xfrm>
                <a:off x="1282750" y="1375900"/>
                <a:ext cx="34225" cy="30975"/>
              </a:xfrm>
              <a:custGeom>
                <a:rect b="b" l="l" r="r" t="t"/>
                <a:pathLst>
                  <a:path extrusionOk="0" h="1239" w="1369">
                    <a:moveTo>
                      <a:pt x="895" y="1"/>
                    </a:moveTo>
                    <a:lnTo>
                      <a:pt x="402" y="375"/>
                    </a:lnTo>
                    <a:lnTo>
                      <a:pt x="586" y="566"/>
                    </a:lnTo>
                    <a:cubicBezTo>
                      <a:pt x="810" y="796"/>
                      <a:pt x="796" y="934"/>
                      <a:pt x="685" y="1046"/>
                    </a:cubicBezTo>
                    <a:cubicBezTo>
                      <a:pt x="639" y="1092"/>
                      <a:pt x="584" y="1117"/>
                      <a:pt x="525" y="1117"/>
                    </a:cubicBezTo>
                    <a:cubicBezTo>
                      <a:pt x="449" y="1117"/>
                      <a:pt x="365" y="1076"/>
                      <a:pt x="284" y="987"/>
                    </a:cubicBezTo>
                    <a:cubicBezTo>
                      <a:pt x="178" y="868"/>
                      <a:pt x="119" y="724"/>
                      <a:pt x="126" y="606"/>
                    </a:cubicBezTo>
                    <a:lnTo>
                      <a:pt x="126" y="606"/>
                    </a:lnTo>
                    <a:lnTo>
                      <a:pt x="14" y="632"/>
                    </a:lnTo>
                    <a:cubicBezTo>
                      <a:pt x="1" y="770"/>
                      <a:pt x="80" y="934"/>
                      <a:pt x="198" y="1066"/>
                    </a:cubicBezTo>
                    <a:cubicBezTo>
                      <a:pt x="314" y="1185"/>
                      <a:pt x="432" y="1239"/>
                      <a:pt x="541" y="1239"/>
                    </a:cubicBezTo>
                    <a:cubicBezTo>
                      <a:pt x="630" y="1239"/>
                      <a:pt x="712" y="1203"/>
                      <a:pt x="783" y="1138"/>
                    </a:cubicBezTo>
                    <a:cubicBezTo>
                      <a:pt x="948" y="987"/>
                      <a:pt x="954" y="783"/>
                      <a:pt x="685" y="507"/>
                    </a:cubicBezTo>
                    <a:lnTo>
                      <a:pt x="580" y="395"/>
                    </a:lnTo>
                    <a:lnTo>
                      <a:pt x="895" y="158"/>
                    </a:lnTo>
                    <a:lnTo>
                      <a:pt x="1283" y="566"/>
                    </a:lnTo>
                    <a:lnTo>
                      <a:pt x="1368" y="494"/>
                    </a:lnTo>
                    <a:lnTo>
                      <a:pt x="8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22"/>
              <p:cNvSpPr/>
              <p:nvPr/>
            </p:nvSpPr>
            <p:spPr>
              <a:xfrm>
                <a:off x="1301325" y="1397550"/>
                <a:ext cx="33575" cy="29050"/>
              </a:xfrm>
              <a:custGeom>
                <a:rect b="b" l="l" r="r" t="t"/>
                <a:pathLst>
                  <a:path extrusionOk="0" h="1162" w="1343">
                    <a:moveTo>
                      <a:pt x="448" y="442"/>
                    </a:moveTo>
                    <a:cubicBezTo>
                      <a:pt x="531" y="442"/>
                      <a:pt x="618" y="478"/>
                      <a:pt x="691" y="555"/>
                    </a:cubicBezTo>
                    <a:cubicBezTo>
                      <a:pt x="823" y="699"/>
                      <a:pt x="823" y="851"/>
                      <a:pt x="704" y="969"/>
                    </a:cubicBezTo>
                    <a:cubicBezTo>
                      <a:pt x="654" y="1019"/>
                      <a:pt x="594" y="1044"/>
                      <a:pt x="531" y="1044"/>
                    </a:cubicBezTo>
                    <a:cubicBezTo>
                      <a:pt x="453" y="1044"/>
                      <a:pt x="372" y="1006"/>
                      <a:pt x="303" y="929"/>
                    </a:cubicBezTo>
                    <a:cubicBezTo>
                      <a:pt x="159" y="772"/>
                      <a:pt x="172" y="601"/>
                      <a:pt x="270" y="509"/>
                    </a:cubicBezTo>
                    <a:cubicBezTo>
                      <a:pt x="320" y="465"/>
                      <a:pt x="383" y="442"/>
                      <a:pt x="448" y="442"/>
                    </a:cubicBezTo>
                    <a:close/>
                    <a:moveTo>
                      <a:pt x="787" y="0"/>
                    </a:moveTo>
                    <a:cubicBezTo>
                      <a:pt x="639" y="0"/>
                      <a:pt x="482" y="67"/>
                      <a:pt x="330" y="213"/>
                    </a:cubicBezTo>
                    <a:cubicBezTo>
                      <a:pt x="47" y="482"/>
                      <a:pt x="1" y="772"/>
                      <a:pt x="231" y="1008"/>
                    </a:cubicBezTo>
                    <a:cubicBezTo>
                      <a:pt x="322" y="1110"/>
                      <a:pt x="433" y="1162"/>
                      <a:pt x="543" y="1162"/>
                    </a:cubicBezTo>
                    <a:cubicBezTo>
                      <a:pt x="632" y="1162"/>
                      <a:pt x="720" y="1128"/>
                      <a:pt x="796" y="1061"/>
                    </a:cubicBezTo>
                    <a:cubicBezTo>
                      <a:pt x="961" y="903"/>
                      <a:pt x="954" y="680"/>
                      <a:pt x="790" y="509"/>
                    </a:cubicBezTo>
                    <a:cubicBezTo>
                      <a:pt x="696" y="415"/>
                      <a:pt x="583" y="358"/>
                      <a:pt x="475" y="358"/>
                    </a:cubicBezTo>
                    <a:cubicBezTo>
                      <a:pt x="439" y="358"/>
                      <a:pt x="403" y="364"/>
                      <a:pt x="369" y="377"/>
                    </a:cubicBezTo>
                    <a:cubicBezTo>
                      <a:pt x="395" y="344"/>
                      <a:pt x="408" y="318"/>
                      <a:pt x="435" y="298"/>
                    </a:cubicBezTo>
                    <a:cubicBezTo>
                      <a:pt x="563" y="176"/>
                      <a:pt x="690" y="119"/>
                      <a:pt x="808" y="119"/>
                    </a:cubicBezTo>
                    <a:cubicBezTo>
                      <a:pt x="920" y="119"/>
                      <a:pt x="1023" y="170"/>
                      <a:pt x="1112" y="265"/>
                    </a:cubicBezTo>
                    <a:cubicBezTo>
                      <a:pt x="1178" y="331"/>
                      <a:pt x="1217" y="410"/>
                      <a:pt x="1230" y="482"/>
                    </a:cubicBezTo>
                    <a:lnTo>
                      <a:pt x="1342" y="450"/>
                    </a:lnTo>
                    <a:cubicBezTo>
                      <a:pt x="1316" y="357"/>
                      <a:pt x="1257" y="272"/>
                      <a:pt x="1184" y="187"/>
                    </a:cubicBezTo>
                    <a:cubicBezTo>
                      <a:pt x="1070" y="66"/>
                      <a:pt x="933" y="0"/>
                      <a:pt x="7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22"/>
              <p:cNvSpPr/>
              <p:nvPr/>
            </p:nvSpPr>
            <p:spPr>
              <a:xfrm>
                <a:off x="1347850" y="1449875"/>
                <a:ext cx="31900" cy="31725"/>
              </a:xfrm>
              <a:custGeom>
                <a:rect b="b" l="l" r="r" t="t"/>
                <a:pathLst>
                  <a:path extrusionOk="0" h="1269" w="1276">
                    <a:moveTo>
                      <a:pt x="691" y="0"/>
                    </a:moveTo>
                    <a:lnTo>
                      <a:pt x="605" y="565"/>
                    </a:lnTo>
                    <a:lnTo>
                      <a:pt x="0" y="625"/>
                    </a:lnTo>
                    <a:lnTo>
                      <a:pt x="106" y="730"/>
                    </a:lnTo>
                    <a:lnTo>
                      <a:pt x="585" y="684"/>
                    </a:lnTo>
                    <a:lnTo>
                      <a:pt x="507" y="1170"/>
                    </a:lnTo>
                    <a:lnTo>
                      <a:pt x="618" y="1269"/>
                    </a:lnTo>
                    <a:lnTo>
                      <a:pt x="710" y="664"/>
                    </a:lnTo>
                    <a:lnTo>
                      <a:pt x="1276" y="611"/>
                    </a:lnTo>
                    <a:lnTo>
                      <a:pt x="1177" y="513"/>
                    </a:lnTo>
                    <a:lnTo>
                      <a:pt x="717" y="559"/>
                    </a:lnTo>
                    <a:lnTo>
                      <a:pt x="789" y="105"/>
                    </a:lnTo>
                    <a:lnTo>
                      <a:pt x="6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222"/>
              <p:cNvSpPr/>
              <p:nvPr/>
            </p:nvSpPr>
            <p:spPr>
              <a:xfrm>
                <a:off x="1364125" y="1467125"/>
                <a:ext cx="31900" cy="31750"/>
              </a:xfrm>
              <a:custGeom>
                <a:rect b="b" l="l" r="r" t="t"/>
                <a:pathLst>
                  <a:path extrusionOk="0" h="1270" w="1276">
                    <a:moveTo>
                      <a:pt x="691" y="0"/>
                    </a:moveTo>
                    <a:lnTo>
                      <a:pt x="605" y="566"/>
                    </a:lnTo>
                    <a:lnTo>
                      <a:pt x="0" y="625"/>
                    </a:lnTo>
                    <a:lnTo>
                      <a:pt x="99" y="730"/>
                    </a:lnTo>
                    <a:lnTo>
                      <a:pt x="585" y="684"/>
                    </a:lnTo>
                    <a:lnTo>
                      <a:pt x="506" y="1171"/>
                    </a:lnTo>
                    <a:lnTo>
                      <a:pt x="618" y="1269"/>
                    </a:lnTo>
                    <a:lnTo>
                      <a:pt x="710" y="664"/>
                    </a:lnTo>
                    <a:lnTo>
                      <a:pt x="1276" y="612"/>
                    </a:lnTo>
                    <a:lnTo>
                      <a:pt x="1177" y="513"/>
                    </a:lnTo>
                    <a:lnTo>
                      <a:pt x="717" y="559"/>
                    </a:lnTo>
                    <a:lnTo>
                      <a:pt x="789" y="106"/>
                    </a:lnTo>
                    <a:lnTo>
                      <a:pt x="6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222"/>
              <p:cNvSpPr/>
              <p:nvPr/>
            </p:nvSpPr>
            <p:spPr>
              <a:xfrm>
                <a:off x="1380550" y="1484225"/>
                <a:ext cx="31925" cy="31575"/>
              </a:xfrm>
              <a:custGeom>
                <a:rect b="b" l="l" r="r" t="t"/>
                <a:pathLst>
                  <a:path extrusionOk="0" h="1263" w="1277">
                    <a:moveTo>
                      <a:pt x="691" y="0"/>
                    </a:moveTo>
                    <a:lnTo>
                      <a:pt x="605" y="565"/>
                    </a:lnTo>
                    <a:lnTo>
                      <a:pt x="1" y="625"/>
                    </a:lnTo>
                    <a:lnTo>
                      <a:pt x="99" y="730"/>
                    </a:lnTo>
                    <a:lnTo>
                      <a:pt x="586" y="684"/>
                    </a:lnTo>
                    <a:lnTo>
                      <a:pt x="586" y="684"/>
                    </a:lnTo>
                    <a:lnTo>
                      <a:pt x="507" y="1164"/>
                    </a:lnTo>
                    <a:lnTo>
                      <a:pt x="619" y="1262"/>
                    </a:lnTo>
                    <a:lnTo>
                      <a:pt x="711" y="664"/>
                    </a:lnTo>
                    <a:lnTo>
                      <a:pt x="1276" y="605"/>
                    </a:lnTo>
                    <a:lnTo>
                      <a:pt x="1177" y="506"/>
                    </a:lnTo>
                    <a:lnTo>
                      <a:pt x="717" y="559"/>
                    </a:lnTo>
                    <a:lnTo>
                      <a:pt x="790" y="105"/>
                    </a:lnTo>
                    <a:lnTo>
                      <a:pt x="6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22"/>
              <p:cNvSpPr/>
              <p:nvPr/>
            </p:nvSpPr>
            <p:spPr>
              <a:xfrm>
                <a:off x="1396825" y="1501475"/>
                <a:ext cx="31900" cy="31575"/>
              </a:xfrm>
              <a:custGeom>
                <a:rect b="b" l="l" r="r" t="t"/>
                <a:pathLst>
                  <a:path extrusionOk="0" h="1263" w="1276">
                    <a:moveTo>
                      <a:pt x="691" y="0"/>
                    </a:moveTo>
                    <a:lnTo>
                      <a:pt x="599" y="566"/>
                    </a:lnTo>
                    <a:lnTo>
                      <a:pt x="1" y="625"/>
                    </a:lnTo>
                    <a:lnTo>
                      <a:pt x="99" y="730"/>
                    </a:lnTo>
                    <a:lnTo>
                      <a:pt x="586" y="684"/>
                    </a:lnTo>
                    <a:lnTo>
                      <a:pt x="500" y="1164"/>
                    </a:lnTo>
                    <a:lnTo>
                      <a:pt x="618" y="1263"/>
                    </a:lnTo>
                    <a:lnTo>
                      <a:pt x="711" y="664"/>
                    </a:lnTo>
                    <a:lnTo>
                      <a:pt x="1276" y="605"/>
                    </a:lnTo>
                    <a:lnTo>
                      <a:pt x="1177" y="507"/>
                    </a:lnTo>
                    <a:lnTo>
                      <a:pt x="717" y="559"/>
                    </a:lnTo>
                    <a:lnTo>
                      <a:pt x="789" y="106"/>
                    </a:lnTo>
                    <a:lnTo>
                      <a:pt x="6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22"/>
              <p:cNvSpPr/>
              <p:nvPr/>
            </p:nvSpPr>
            <p:spPr>
              <a:xfrm>
                <a:off x="1452875" y="1560800"/>
                <a:ext cx="31900" cy="31750"/>
              </a:xfrm>
              <a:custGeom>
                <a:rect b="b" l="l" r="r" t="t"/>
                <a:pathLst>
                  <a:path extrusionOk="0" h="1270" w="1276">
                    <a:moveTo>
                      <a:pt x="691" y="1"/>
                    </a:moveTo>
                    <a:lnTo>
                      <a:pt x="599" y="566"/>
                    </a:lnTo>
                    <a:lnTo>
                      <a:pt x="0" y="625"/>
                    </a:lnTo>
                    <a:lnTo>
                      <a:pt x="99" y="730"/>
                    </a:lnTo>
                    <a:lnTo>
                      <a:pt x="585" y="684"/>
                    </a:lnTo>
                    <a:lnTo>
                      <a:pt x="507" y="1171"/>
                    </a:lnTo>
                    <a:lnTo>
                      <a:pt x="618" y="1270"/>
                    </a:lnTo>
                    <a:lnTo>
                      <a:pt x="710" y="665"/>
                    </a:lnTo>
                    <a:lnTo>
                      <a:pt x="1276" y="612"/>
                    </a:lnTo>
                    <a:lnTo>
                      <a:pt x="1177" y="513"/>
                    </a:lnTo>
                    <a:lnTo>
                      <a:pt x="717" y="559"/>
                    </a:lnTo>
                    <a:lnTo>
                      <a:pt x="789" y="106"/>
                    </a:lnTo>
                    <a:lnTo>
                      <a:pt x="6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22"/>
              <p:cNvSpPr/>
              <p:nvPr/>
            </p:nvSpPr>
            <p:spPr>
              <a:xfrm>
                <a:off x="1469150" y="1578050"/>
                <a:ext cx="31900" cy="31750"/>
              </a:xfrm>
              <a:custGeom>
                <a:rect b="b" l="l" r="r" t="t"/>
                <a:pathLst>
                  <a:path extrusionOk="0" h="1270" w="1276">
                    <a:moveTo>
                      <a:pt x="690" y="1"/>
                    </a:moveTo>
                    <a:lnTo>
                      <a:pt x="598" y="566"/>
                    </a:lnTo>
                    <a:lnTo>
                      <a:pt x="0" y="626"/>
                    </a:lnTo>
                    <a:lnTo>
                      <a:pt x="99" y="731"/>
                    </a:lnTo>
                    <a:lnTo>
                      <a:pt x="585" y="685"/>
                    </a:lnTo>
                    <a:lnTo>
                      <a:pt x="585" y="685"/>
                    </a:lnTo>
                    <a:lnTo>
                      <a:pt x="500" y="1171"/>
                    </a:lnTo>
                    <a:lnTo>
                      <a:pt x="618" y="1270"/>
                    </a:lnTo>
                    <a:lnTo>
                      <a:pt x="710" y="665"/>
                    </a:lnTo>
                    <a:lnTo>
                      <a:pt x="1276" y="612"/>
                    </a:lnTo>
                    <a:lnTo>
                      <a:pt x="1177" y="514"/>
                    </a:lnTo>
                    <a:lnTo>
                      <a:pt x="717" y="560"/>
                    </a:lnTo>
                    <a:lnTo>
                      <a:pt x="789" y="106"/>
                    </a:lnTo>
                    <a:lnTo>
                      <a:pt x="6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22"/>
              <p:cNvSpPr/>
              <p:nvPr/>
            </p:nvSpPr>
            <p:spPr>
              <a:xfrm>
                <a:off x="1485425" y="1595150"/>
                <a:ext cx="31900" cy="31575"/>
              </a:xfrm>
              <a:custGeom>
                <a:rect b="b" l="l" r="r" t="t"/>
                <a:pathLst>
                  <a:path extrusionOk="0" h="1263" w="1276">
                    <a:moveTo>
                      <a:pt x="690" y="1"/>
                    </a:moveTo>
                    <a:lnTo>
                      <a:pt x="598" y="566"/>
                    </a:lnTo>
                    <a:lnTo>
                      <a:pt x="0" y="625"/>
                    </a:lnTo>
                    <a:lnTo>
                      <a:pt x="99" y="730"/>
                    </a:lnTo>
                    <a:lnTo>
                      <a:pt x="585" y="684"/>
                    </a:lnTo>
                    <a:lnTo>
                      <a:pt x="500" y="1164"/>
                    </a:lnTo>
                    <a:lnTo>
                      <a:pt x="618" y="1263"/>
                    </a:lnTo>
                    <a:lnTo>
                      <a:pt x="703" y="665"/>
                    </a:lnTo>
                    <a:lnTo>
                      <a:pt x="1275" y="606"/>
                    </a:lnTo>
                    <a:lnTo>
                      <a:pt x="1177" y="507"/>
                    </a:lnTo>
                    <a:lnTo>
                      <a:pt x="717" y="560"/>
                    </a:lnTo>
                    <a:lnTo>
                      <a:pt x="717" y="560"/>
                    </a:lnTo>
                    <a:lnTo>
                      <a:pt x="789" y="106"/>
                    </a:lnTo>
                    <a:lnTo>
                      <a:pt x="6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22"/>
              <p:cNvSpPr/>
              <p:nvPr/>
            </p:nvSpPr>
            <p:spPr>
              <a:xfrm>
                <a:off x="1501675" y="1612400"/>
                <a:ext cx="31750" cy="31600"/>
              </a:xfrm>
              <a:custGeom>
                <a:rect b="b" l="l" r="r" t="t"/>
                <a:pathLst>
                  <a:path extrusionOk="0" h="1264" w="1270">
                    <a:moveTo>
                      <a:pt x="691" y="1"/>
                    </a:moveTo>
                    <a:lnTo>
                      <a:pt x="599" y="566"/>
                    </a:lnTo>
                    <a:lnTo>
                      <a:pt x="1" y="626"/>
                    </a:lnTo>
                    <a:lnTo>
                      <a:pt x="99" y="731"/>
                    </a:lnTo>
                    <a:lnTo>
                      <a:pt x="579" y="685"/>
                    </a:lnTo>
                    <a:lnTo>
                      <a:pt x="501" y="1165"/>
                    </a:lnTo>
                    <a:lnTo>
                      <a:pt x="612" y="1263"/>
                    </a:lnTo>
                    <a:lnTo>
                      <a:pt x="704" y="665"/>
                    </a:lnTo>
                    <a:lnTo>
                      <a:pt x="1270" y="606"/>
                    </a:lnTo>
                    <a:lnTo>
                      <a:pt x="1171" y="507"/>
                    </a:lnTo>
                    <a:lnTo>
                      <a:pt x="711" y="560"/>
                    </a:lnTo>
                    <a:lnTo>
                      <a:pt x="790" y="106"/>
                    </a:lnTo>
                    <a:lnTo>
                      <a:pt x="6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22"/>
              <p:cNvSpPr/>
              <p:nvPr/>
            </p:nvSpPr>
            <p:spPr>
              <a:xfrm>
                <a:off x="1562175" y="1666150"/>
                <a:ext cx="25000" cy="28800"/>
              </a:xfrm>
              <a:custGeom>
                <a:rect b="b" l="l" r="r" t="t"/>
                <a:pathLst>
                  <a:path extrusionOk="0" h="1152" w="1000">
                    <a:moveTo>
                      <a:pt x="710" y="1"/>
                    </a:moveTo>
                    <a:lnTo>
                      <a:pt x="625" y="80"/>
                    </a:lnTo>
                    <a:lnTo>
                      <a:pt x="822" y="290"/>
                    </a:lnTo>
                    <a:lnTo>
                      <a:pt x="0" y="1066"/>
                    </a:lnTo>
                    <a:lnTo>
                      <a:pt x="92" y="1151"/>
                    </a:lnTo>
                    <a:lnTo>
                      <a:pt x="999" y="297"/>
                    </a:lnTo>
                    <a:lnTo>
                      <a:pt x="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22"/>
              <p:cNvSpPr/>
              <p:nvPr/>
            </p:nvSpPr>
            <p:spPr>
              <a:xfrm>
                <a:off x="1570875" y="1678325"/>
                <a:ext cx="34700" cy="33100"/>
              </a:xfrm>
              <a:custGeom>
                <a:rect b="b" l="l" r="r" t="t"/>
                <a:pathLst>
                  <a:path extrusionOk="0" h="1324" w="1388">
                    <a:moveTo>
                      <a:pt x="836" y="0"/>
                    </a:moveTo>
                    <a:lnTo>
                      <a:pt x="757" y="73"/>
                    </a:lnTo>
                    <a:lnTo>
                      <a:pt x="1191" y="533"/>
                    </a:lnTo>
                    <a:lnTo>
                      <a:pt x="638" y="585"/>
                    </a:lnTo>
                    <a:lnTo>
                      <a:pt x="573" y="651"/>
                    </a:lnTo>
                    <a:lnTo>
                      <a:pt x="632" y="717"/>
                    </a:lnTo>
                    <a:cubicBezTo>
                      <a:pt x="790" y="881"/>
                      <a:pt x="790" y="1026"/>
                      <a:pt x="684" y="1124"/>
                    </a:cubicBezTo>
                    <a:cubicBezTo>
                      <a:pt x="634" y="1172"/>
                      <a:pt x="578" y="1196"/>
                      <a:pt x="519" y="1196"/>
                    </a:cubicBezTo>
                    <a:cubicBezTo>
                      <a:pt x="442" y="1196"/>
                      <a:pt x="359" y="1154"/>
                      <a:pt x="277" y="1072"/>
                    </a:cubicBezTo>
                    <a:cubicBezTo>
                      <a:pt x="172" y="954"/>
                      <a:pt x="112" y="809"/>
                      <a:pt x="126" y="691"/>
                    </a:cubicBezTo>
                    <a:lnTo>
                      <a:pt x="126" y="691"/>
                    </a:lnTo>
                    <a:lnTo>
                      <a:pt x="7" y="717"/>
                    </a:lnTo>
                    <a:cubicBezTo>
                      <a:pt x="1" y="855"/>
                      <a:pt x="73" y="1019"/>
                      <a:pt x="198" y="1151"/>
                    </a:cubicBezTo>
                    <a:cubicBezTo>
                      <a:pt x="310" y="1270"/>
                      <a:pt x="428" y="1324"/>
                      <a:pt x="536" y="1324"/>
                    </a:cubicBezTo>
                    <a:cubicBezTo>
                      <a:pt x="624" y="1324"/>
                      <a:pt x="705" y="1288"/>
                      <a:pt x="770" y="1223"/>
                    </a:cubicBezTo>
                    <a:cubicBezTo>
                      <a:pt x="921" y="1092"/>
                      <a:pt x="928" y="894"/>
                      <a:pt x="763" y="697"/>
                    </a:cubicBezTo>
                    <a:lnTo>
                      <a:pt x="1322" y="651"/>
                    </a:lnTo>
                    <a:lnTo>
                      <a:pt x="1388" y="585"/>
                    </a:lnTo>
                    <a:lnTo>
                      <a:pt x="8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22"/>
              <p:cNvSpPr/>
              <p:nvPr/>
            </p:nvSpPr>
            <p:spPr>
              <a:xfrm>
                <a:off x="1592250" y="1708550"/>
                <a:ext cx="30425" cy="24525"/>
              </a:xfrm>
              <a:custGeom>
                <a:rect b="b" l="l" r="r" t="t"/>
                <a:pathLst>
                  <a:path extrusionOk="0" h="981" w="1217">
                    <a:moveTo>
                      <a:pt x="1118" y="1"/>
                    </a:moveTo>
                    <a:lnTo>
                      <a:pt x="66" y="93"/>
                    </a:lnTo>
                    <a:lnTo>
                      <a:pt x="0" y="159"/>
                    </a:lnTo>
                    <a:lnTo>
                      <a:pt x="487" y="665"/>
                    </a:lnTo>
                    <a:lnTo>
                      <a:pt x="244" y="888"/>
                    </a:lnTo>
                    <a:lnTo>
                      <a:pt x="336" y="980"/>
                    </a:lnTo>
                    <a:lnTo>
                      <a:pt x="572" y="757"/>
                    </a:lnTo>
                    <a:lnTo>
                      <a:pt x="750" y="934"/>
                    </a:lnTo>
                    <a:lnTo>
                      <a:pt x="822" y="862"/>
                    </a:lnTo>
                    <a:lnTo>
                      <a:pt x="651" y="685"/>
                    </a:lnTo>
                    <a:lnTo>
                      <a:pt x="855" y="487"/>
                    </a:lnTo>
                    <a:lnTo>
                      <a:pt x="769" y="395"/>
                    </a:lnTo>
                    <a:lnTo>
                      <a:pt x="566" y="593"/>
                    </a:lnTo>
                    <a:lnTo>
                      <a:pt x="198" y="198"/>
                    </a:lnTo>
                    <a:lnTo>
                      <a:pt x="1217" y="106"/>
                    </a:lnTo>
                    <a:lnTo>
                      <a:pt x="11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22"/>
              <p:cNvSpPr/>
              <p:nvPr/>
            </p:nvSpPr>
            <p:spPr>
              <a:xfrm>
                <a:off x="1606375" y="1719550"/>
                <a:ext cx="34050" cy="35225"/>
              </a:xfrm>
              <a:custGeom>
                <a:rect b="b" l="l" r="r" t="t"/>
                <a:pathLst>
                  <a:path extrusionOk="0" h="1409" w="1362">
                    <a:moveTo>
                      <a:pt x="770" y="1"/>
                    </a:moveTo>
                    <a:cubicBezTo>
                      <a:pt x="763" y="1"/>
                      <a:pt x="757" y="1"/>
                      <a:pt x="750" y="1"/>
                    </a:cubicBezTo>
                    <a:lnTo>
                      <a:pt x="757" y="126"/>
                    </a:lnTo>
                    <a:cubicBezTo>
                      <a:pt x="765" y="126"/>
                      <a:pt x="773" y="126"/>
                      <a:pt x="781" y="126"/>
                    </a:cubicBezTo>
                    <a:cubicBezTo>
                      <a:pt x="901" y="126"/>
                      <a:pt x="1000" y="172"/>
                      <a:pt x="1092" y="271"/>
                    </a:cubicBezTo>
                    <a:cubicBezTo>
                      <a:pt x="1223" y="416"/>
                      <a:pt x="1230" y="547"/>
                      <a:pt x="1125" y="646"/>
                    </a:cubicBezTo>
                    <a:cubicBezTo>
                      <a:pt x="1070" y="701"/>
                      <a:pt x="998" y="738"/>
                      <a:pt x="831" y="738"/>
                    </a:cubicBezTo>
                    <a:cubicBezTo>
                      <a:pt x="818" y="738"/>
                      <a:pt x="804" y="738"/>
                      <a:pt x="790" y="738"/>
                    </a:cubicBezTo>
                    <a:lnTo>
                      <a:pt x="66" y="711"/>
                    </a:lnTo>
                    <a:lnTo>
                      <a:pt x="1" y="777"/>
                    </a:lnTo>
                    <a:lnTo>
                      <a:pt x="599" y="1408"/>
                    </a:lnTo>
                    <a:lnTo>
                      <a:pt x="684" y="1336"/>
                    </a:lnTo>
                    <a:lnTo>
                      <a:pt x="204" y="817"/>
                    </a:lnTo>
                    <a:lnTo>
                      <a:pt x="796" y="843"/>
                    </a:lnTo>
                    <a:cubicBezTo>
                      <a:pt x="822" y="844"/>
                      <a:pt x="847" y="845"/>
                      <a:pt x="870" y="845"/>
                    </a:cubicBezTo>
                    <a:cubicBezTo>
                      <a:pt x="1051" y="845"/>
                      <a:pt x="1147" y="800"/>
                      <a:pt x="1217" y="725"/>
                    </a:cubicBezTo>
                    <a:cubicBezTo>
                      <a:pt x="1362" y="586"/>
                      <a:pt x="1348" y="383"/>
                      <a:pt x="1177" y="199"/>
                    </a:cubicBezTo>
                    <a:cubicBezTo>
                      <a:pt x="1058" y="67"/>
                      <a:pt x="909" y="1"/>
                      <a:pt x="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22"/>
              <p:cNvSpPr/>
              <p:nvPr/>
            </p:nvSpPr>
            <p:spPr>
              <a:xfrm>
                <a:off x="1183325" y="1386750"/>
                <a:ext cx="16950" cy="15875"/>
              </a:xfrm>
              <a:custGeom>
                <a:rect b="b" l="l" r="r" t="t"/>
                <a:pathLst>
                  <a:path extrusionOk="0" h="635" w="678">
                    <a:moveTo>
                      <a:pt x="340" y="0"/>
                    </a:moveTo>
                    <a:cubicBezTo>
                      <a:pt x="266" y="0"/>
                      <a:pt x="193" y="28"/>
                      <a:pt x="132" y="86"/>
                    </a:cubicBezTo>
                    <a:cubicBezTo>
                      <a:pt x="1" y="211"/>
                      <a:pt x="1" y="395"/>
                      <a:pt x="125" y="527"/>
                    </a:cubicBezTo>
                    <a:cubicBezTo>
                      <a:pt x="189" y="595"/>
                      <a:pt x="262" y="634"/>
                      <a:pt x="336" y="634"/>
                    </a:cubicBezTo>
                    <a:cubicBezTo>
                      <a:pt x="347" y="634"/>
                      <a:pt x="358" y="633"/>
                      <a:pt x="369" y="632"/>
                    </a:cubicBezTo>
                    <a:lnTo>
                      <a:pt x="369" y="513"/>
                    </a:lnTo>
                    <a:cubicBezTo>
                      <a:pt x="362" y="514"/>
                      <a:pt x="355" y="514"/>
                      <a:pt x="349" y="514"/>
                    </a:cubicBezTo>
                    <a:cubicBezTo>
                      <a:pt x="294" y="514"/>
                      <a:pt x="253" y="490"/>
                      <a:pt x="217" y="454"/>
                    </a:cubicBezTo>
                    <a:cubicBezTo>
                      <a:pt x="139" y="375"/>
                      <a:pt x="139" y="257"/>
                      <a:pt x="224" y="185"/>
                    </a:cubicBezTo>
                    <a:cubicBezTo>
                      <a:pt x="263" y="149"/>
                      <a:pt x="311" y="131"/>
                      <a:pt x="358" y="131"/>
                    </a:cubicBezTo>
                    <a:cubicBezTo>
                      <a:pt x="408" y="131"/>
                      <a:pt x="457" y="151"/>
                      <a:pt x="494" y="191"/>
                    </a:cubicBezTo>
                    <a:cubicBezTo>
                      <a:pt x="540" y="231"/>
                      <a:pt x="553" y="290"/>
                      <a:pt x="546" y="349"/>
                    </a:cubicBezTo>
                    <a:lnTo>
                      <a:pt x="671" y="356"/>
                    </a:lnTo>
                    <a:cubicBezTo>
                      <a:pt x="678" y="277"/>
                      <a:pt x="651" y="185"/>
                      <a:pt x="579" y="112"/>
                    </a:cubicBezTo>
                    <a:cubicBezTo>
                      <a:pt x="512" y="38"/>
                      <a:pt x="426"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22"/>
              <p:cNvSpPr/>
              <p:nvPr/>
            </p:nvSpPr>
            <p:spPr>
              <a:xfrm>
                <a:off x="1190875" y="1399075"/>
                <a:ext cx="17625" cy="17625"/>
              </a:xfrm>
              <a:custGeom>
                <a:rect b="b" l="l" r="r" t="t"/>
                <a:pathLst>
                  <a:path extrusionOk="0" h="705" w="705">
                    <a:moveTo>
                      <a:pt x="566" y="132"/>
                    </a:moveTo>
                    <a:lnTo>
                      <a:pt x="468" y="356"/>
                    </a:lnTo>
                    <a:lnTo>
                      <a:pt x="330" y="224"/>
                    </a:lnTo>
                    <a:lnTo>
                      <a:pt x="566" y="132"/>
                    </a:lnTo>
                    <a:close/>
                    <a:moveTo>
                      <a:pt x="612" y="1"/>
                    </a:moveTo>
                    <a:lnTo>
                      <a:pt x="1" y="218"/>
                    </a:lnTo>
                    <a:lnTo>
                      <a:pt x="100" y="316"/>
                    </a:lnTo>
                    <a:lnTo>
                      <a:pt x="238" y="264"/>
                    </a:lnTo>
                    <a:lnTo>
                      <a:pt x="422" y="461"/>
                    </a:lnTo>
                    <a:lnTo>
                      <a:pt x="356" y="592"/>
                    </a:lnTo>
                    <a:lnTo>
                      <a:pt x="455" y="704"/>
                    </a:lnTo>
                    <a:lnTo>
                      <a:pt x="704" y="99"/>
                    </a:lnTo>
                    <a:lnTo>
                      <a:pt x="6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22"/>
              <p:cNvSpPr/>
              <p:nvPr/>
            </p:nvSpPr>
            <p:spPr>
              <a:xfrm>
                <a:off x="1203550" y="1407125"/>
                <a:ext cx="17925" cy="19925"/>
              </a:xfrm>
              <a:custGeom>
                <a:rect b="b" l="l" r="r" t="t"/>
                <a:pathLst>
                  <a:path extrusionOk="0" h="797" w="717">
                    <a:moveTo>
                      <a:pt x="441" y="185"/>
                    </a:moveTo>
                    <a:lnTo>
                      <a:pt x="520" y="264"/>
                    </a:lnTo>
                    <a:cubicBezTo>
                      <a:pt x="572" y="323"/>
                      <a:pt x="572" y="382"/>
                      <a:pt x="533" y="428"/>
                    </a:cubicBezTo>
                    <a:cubicBezTo>
                      <a:pt x="511" y="445"/>
                      <a:pt x="489" y="453"/>
                      <a:pt x="467" y="453"/>
                    </a:cubicBezTo>
                    <a:cubicBezTo>
                      <a:pt x="435" y="453"/>
                      <a:pt x="403" y="436"/>
                      <a:pt x="368" y="402"/>
                    </a:cubicBezTo>
                    <a:lnTo>
                      <a:pt x="296" y="323"/>
                    </a:lnTo>
                    <a:lnTo>
                      <a:pt x="441" y="185"/>
                    </a:lnTo>
                    <a:close/>
                    <a:moveTo>
                      <a:pt x="428" y="1"/>
                    </a:moveTo>
                    <a:lnTo>
                      <a:pt x="0" y="402"/>
                    </a:lnTo>
                    <a:lnTo>
                      <a:pt x="92" y="500"/>
                    </a:lnTo>
                    <a:lnTo>
                      <a:pt x="211" y="389"/>
                    </a:lnTo>
                    <a:lnTo>
                      <a:pt x="296" y="481"/>
                    </a:lnTo>
                    <a:lnTo>
                      <a:pt x="303" y="487"/>
                    </a:lnTo>
                    <a:lnTo>
                      <a:pt x="263" y="685"/>
                    </a:lnTo>
                    <a:lnTo>
                      <a:pt x="342" y="796"/>
                    </a:lnTo>
                    <a:lnTo>
                      <a:pt x="395" y="566"/>
                    </a:lnTo>
                    <a:cubicBezTo>
                      <a:pt x="423" y="578"/>
                      <a:pt x="451" y="584"/>
                      <a:pt x="479" y="584"/>
                    </a:cubicBezTo>
                    <a:cubicBezTo>
                      <a:pt x="528" y="584"/>
                      <a:pt x="576" y="565"/>
                      <a:pt x="618" y="527"/>
                    </a:cubicBezTo>
                    <a:cubicBezTo>
                      <a:pt x="717" y="435"/>
                      <a:pt x="704" y="303"/>
                      <a:pt x="598" y="191"/>
                    </a:cubicBezTo>
                    <a:lnTo>
                      <a:pt x="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22"/>
              <p:cNvSpPr/>
              <p:nvPr/>
            </p:nvSpPr>
            <p:spPr>
              <a:xfrm>
                <a:off x="1214400" y="1419850"/>
                <a:ext cx="17100" cy="15350"/>
              </a:xfrm>
              <a:custGeom>
                <a:rect b="b" l="l" r="r" t="t"/>
                <a:pathLst>
                  <a:path extrusionOk="0" h="614" w="684">
                    <a:moveTo>
                      <a:pt x="385" y="0"/>
                    </a:moveTo>
                    <a:cubicBezTo>
                      <a:pt x="342" y="0"/>
                      <a:pt x="303" y="16"/>
                      <a:pt x="270" y="44"/>
                    </a:cubicBezTo>
                    <a:cubicBezTo>
                      <a:pt x="105" y="202"/>
                      <a:pt x="401" y="399"/>
                      <a:pt x="322" y="471"/>
                    </a:cubicBezTo>
                    <a:cubicBezTo>
                      <a:pt x="313" y="480"/>
                      <a:pt x="303" y="484"/>
                      <a:pt x="291" y="484"/>
                    </a:cubicBezTo>
                    <a:cubicBezTo>
                      <a:pt x="267" y="484"/>
                      <a:pt x="237" y="467"/>
                      <a:pt x="197" y="432"/>
                    </a:cubicBezTo>
                    <a:cubicBezTo>
                      <a:pt x="151" y="379"/>
                      <a:pt x="118" y="307"/>
                      <a:pt x="105" y="248"/>
                    </a:cubicBezTo>
                    <a:lnTo>
                      <a:pt x="0" y="281"/>
                    </a:lnTo>
                    <a:cubicBezTo>
                      <a:pt x="7" y="346"/>
                      <a:pt x="59" y="438"/>
                      <a:pt x="125" y="511"/>
                    </a:cubicBezTo>
                    <a:cubicBezTo>
                      <a:pt x="190" y="583"/>
                      <a:pt x="257" y="614"/>
                      <a:pt x="316" y="614"/>
                    </a:cubicBezTo>
                    <a:cubicBezTo>
                      <a:pt x="358" y="614"/>
                      <a:pt x="397" y="598"/>
                      <a:pt x="427" y="570"/>
                    </a:cubicBezTo>
                    <a:cubicBezTo>
                      <a:pt x="585" y="419"/>
                      <a:pt x="289" y="222"/>
                      <a:pt x="368" y="149"/>
                    </a:cubicBezTo>
                    <a:cubicBezTo>
                      <a:pt x="379" y="139"/>
                      <a:pt x="391" y="132"/>
                      <a:pt x="407" y="132"/>
                    </a:cubicBezTo>
                    <a:cubicBezTo>
                      <a:pt x="429" y="132"/>
                      <a:pt x="458" y="147"/>
                      <a:pt x="493" y="182"/>
                    </a:cubicBezTo>
                    <a:cubicBezTo>
                      <a:pt x="533" y="215"/>
                      <a:pt x="559" y="274"/>
                      <a:pt x="579" y="333"/>
                    </a:cubicBezTo>
                    <a:lnTo>
                      <a:pt x="684" y="287"/>
                    </a:lnTo>
                    <a:cubicBezTo>
                      <a:pt x="664" y="222"/>
                      <a:pt x="625" y="156"/>
                      <a:pt x="579" y="103"/>
                    </a:cubicBezTo>
                    <a:cubicBezTo>
                      <a:pt x="510" y="31"/>
                      <a:pt x="444"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22"/>
              <p:cNvSpPr/>
              <p:nvPr/>
            </p:nvSpPr>
            <p:spPr>
              <a:xfrm>
                <a:off x="1227875" y="1432775"/>
                <a:ext cx="19900" cy="19900"/>
              </a:xfrm>
              <a:custGeom>
                <a:rect b="b" l="l" r="r" t="t"/>
                <a:pathLst>
                  <a:path extrusionOk="0" h="796" w="796">
                    <a:moveTo>
                      <a:pt x="427" y="0"/>
                    </a:moveTo>
                    <a:lnTo>
                      <a:pt x="0" y="408"/>
                    </a:lnTo>
                    <a:lnTo>
                      <a:pt x="92" y="507"/>
                    </a:lnTo>
                    <a:lnTo>
                      <a:pt x="270" y="342"/>
                    </a:lnTo>
                    <a:lnTo>
                      <a:pt x="447" y="539"/>
                    </a:lnTo>
                    <a:lnTo>
                      <a:pt x="276" y="704"/>
                    </a:lnTo>
                    <a:lnTo>
                      <a:pt x="368" y="796"/>
                    </a:lnTo>
                    <a:lnTo>
                      <a:pt x="796" y="395"/>
                    </a:lnTo>
                    <a:lnTo>
                      <a:pt x="704" y="296"/>
                    </a:lnTo>
                    <a:lnTo>
                      <a:pt x="526" y="461"/>
                    </a:lnTo>
                    <a:lnTo>
                      <a:pt x="349" y="263"/>
                    </a:lnTo>
                    <a:lnTo>
                      <a:pt x="520" y="99"/>
                    </a:lnTo>
                    <a:lnTo>
                      <a:pt x="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22"/>
              <p:cNvSpPr/>
              <p:nvPr/>
            </p:nvSpPr>
            <p:spPr>
              <a:xfrm>
                <a:off x="1240850" y="1447600"/>
                <a:ext cx="17775" cy="15900"/>
              </a:xfrm>
              <a:custGeom>
                <a:rect b="b" l="l" r="r" t="t"/>
                <a:pathLst>
                  <a:path extrusionOk="0" h="636" w="711">
                    <a:moveTo>
                      <a:pt x="354" y="132"/>
                    </a:moveTo>
                    <a:cubicBezTo>
                      <a:pt x="402" y="132"/>
                      <a:pt x="449" y="152"/>
                      <a:pt x="487" y="190"/>
                    </a:cubicBezTo>
                    <a:cubicBezTo>
                      <a:pt x="559" y="262"/>
                      <a:pt x="559" y="380"/>
                      <a:pt x="480" y="453"/>
                    </a:cubicBezTo>
                    <a:cubicBezTo>
                      <a:pt x="440" y="487"/>
                      <a:pt x="394" y="504"/>
                      <a:pt x="350" y="504"/>
                    </a:cubicBezTo>
                    <a:cubicBezTo>
                      <a:pt x="302" y="504"/>
                      <a:pt x="255" y="484"/>
                      <a:pt x="217" y="446"/>
                    </a:cubicBezTo>
                    <a:cubicBezTo>
                      <a:pt x="145" y="374"/>
                      <a:pt x="145" y="255"/>
                      <a:pt x="224" y="183"/>
                    </a:cubicBezTo>
                    <a:cubicBezTo>
                      <a:pt x="265" y="149"/>
                      <a:pt x="310" y="132"/>
                      <a:pt x="354" y="132"/>
                    </a:cubicBezTo>
                    <a:close/>
                    <a:moveTo>
                      <a:pt x="337" y="1"/>
                    </a:moveTo>
                    <a:cubicBezTo>
                      <a:pt x="264" y="1"/>
                      <a:pt x="192" y="28"/>
                      <a:pt x="132" y="85"/>
                    </a:cubicBezTo>
                    <a:cubicBezTo>
                      <a:pt x="1" y="196"/>
                      <a:pt x="1" y="387"/>
                      <a:pt x="132" y="525"/>
                    </a:cubicBezTo>
                    <a:cubicBezTo>
                      <a:pt x="200" y="597"/>
                      <a:pt x="288" y="635"/>
                      <a:pt x="374" y="635"/>
                    </a:cubicBezTo>
                    <a:cubicBezTo>
                      <a:pt x="447" y="635"/>
                      <a:pt x="519" y="608"/>
                      <a:pt x="579" y="551"/>
                    </a:cubicBezTo>
                    <a:cubicBezTo>
                      <a:pt x="711" y="426"/>
                      <a:pt x="711" y="242"/>
                      <a:pt x="579" y="111"/>
                    </a:cubicBezTo>
                    <a:cubicBezTo>
                      <a:pt x="511" y="39"/>
                      <a:pt x="424" y="1"/>
                      <a:pt x="3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22"/>
              <p:cNvSpPr/>
              <p:nvPr/>
            </p:nvSpPr>
            <p:spPr>
              <a:xfrm>
                <a:off x="1251875" y="1458075"/>
                <a:ext cx="12825" cy="17950"/>
              </a:xfrm>
              <a:custGeom>
                <a:rect b="b" l="l" r="r" t="t"/>
                <a:pathLst>
                  <a:path extrusionOk="0" h="718" w="513">
                    <a:moveTo>
                      <a:pt x="427" y="1"/>
                    </a:moveTo>
                    <a:lnTo>
                      <a:pt x="0" y="402"/>
                    </a:lnTo>
                    <a:lnTo>
                      <a:pt x="296" y="717"/>
                    </a:lnTo>
                    <a:lnTo>
                      <a:pt x="375" y="645"/>
                    </a:lnTo>
                    <a:lnTo>
                      <a:pt x="171" y="428"/>
                    </a:lnTo>
                    <a:lnTo>
                      <a:pt x="513" y="99"/>
                    </a:lnTo>
                    <a:lnTo>
                      <a:pt x="4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22"/>
              <p:cNvSpPr/>
              <p:nvPr/>
            </p:nvSpPr>
            <p:spPr>
              <a:xfrm>
                <a:off x="1260400" y="1467625"/>
                <a:ext cx="18775" cy="18025"/>
              </a:xfrm>
              <a:custGeom>
                <a:rect b="b" l="l" r="r" t="t"/>
                <a:pathLst>
                  <a:path extrusionOk="0" h="721" w="751">
                    <a:moveTo>
                      <a:pt x="448" y="171"/>
                    </a:moveTo>
                    <a:lnTo>
                      <a:pt x="527" y="263"/>
                    </a:lnTo>
                    <a:cubicBezTo>
                      <a:pt x="612" y="349"/>
                      <a:pt x="612" y="460"/>
                      <a:pt x="527" y="533"/>
                    </a:cubicBezTo>
                    <a:cubicBezTo>
                      <a:pt x="491" y="566"/>
                      <a:pt x="450" y="582"/>
                      <a:pt x="409" y="582"/>
                    </a:cubicBezTo>
                    <a:cubicBezTo>
                      <a:pt x="360" y="582"/>
                      <a:pt x="310" y="559"/>
                      <a:pt x="264" y="513"/>
                    </a:cubicBezTo>
                    <a:lnTo>
                      <a:pt x="185" y="427"/>
                    </a:lnTo>
                    <a:lnTo>
                      <a:pt x="448" y="171"/>
                    </a:lnTo>
                    <a:close/>
                    <a:moveTo>
                      <a:pt x="428" y="0"/>
                    </a:moveTo>
                    <a:lnTo>
                      <a:pt x="1" y="408"/>
                    </a:lnTo>
                    <a:lnTo>
                      <a:pt x="185" y="605"/>
                    </a:lnTo>
                    <a:cubicBezTo>
                      <a:pt x="257" y="681"/>
                      <a:pt x="341" y="721"/>
                      <a:pt x="424" y="721"/>
                    </a:cubicBezTo>
                    <a:cubicBezTo>
                      <a:pt x="492" y="721"/>
                      <a:pt x="560" y="694"/>
                      <a:pt x="619" y="638"/>
                    </a:cubicBezTo>
                    <a:cubicBezTo>
                      <a:pt x="750" y="513"/>
                      <a:pt x="744" y="335"/>
                      <a:pt x="612" y="197"/>
                    </a:cubicBezTo>
                    <a:lnTo>
                      <a:pt x="4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22"/>
              <p:cNvSpPr/>
              <p:nvPr/>
            </p:nvSpPr>
            <p:spPr>
              <a:xfrm>
                <a:off x="1272575" y="1480100"/>
                <a:ext cx="18275" cy="18450"/>
              </a:xfrm>
              <a:custGeom>
                <a:rect b="b" l="l" r="r" t="t"/>
                <a:pathLst>
                  <a:path extrusionOk="0" h="738" w="731">
                    <a:moveTo>
                      <a:pt x="428" y="1"/>
                    </a:moveTo>
                    <a:lnTo>
                      <a:pt x="0" y="402"/>
                    </a:lnTo>
                    <a:lnTo>
                      <a:pt x="309" y="737"/>
                    </a:lnTo>
                    <a:lnTo>
                      <a:pt x="395" y="665"/>
                    </a:lnTo>
                    <a:lnTo>
                      <a:pt x="171" y="428"/>
                    </a:lnTo>
                    <a:lnTo>
                      <a:pt x="270" y="336"/>
                    </a:lnTo>
                    <a:lnTo>
                      <a:pt x="461" y="533"/>
                    </a:lnTo>
                    <a:lnTo>
                      <a:pt x="533" y="461"/>
                    </a:lnTo>
                    <a:lnTo>
                      <a:pt x="342" y="264"/>
                    </a:lnTo>
                    <a:lnTo>
                      <a:pt x="434" y="172"/>
                    </a:lnTo>
                    <a:lnTo>
                      <a:pt x="651" y="402"/>
                    </a:lnTo>
                    <a:lnTo>
                      <a:pt x="730" y="329"/>
                    </a:lnTo>
                    <a:lnTo>
                      <a:pt x="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22"/>
              <p:cNvSpPr/>
              <p:nvPr/>
            </p:nvSpPr>
            <p:spPr>
              <a:xfrm>
                <a:off x="1281950" y="1490625"/>
                <a:ext cx="17925" cy="19900"/>
              </a:xfrm>
              <a:custGeom>
                <a:rect b="b" l="l" r="r" t="t"/>
                <a:pathLst>
                  <a:path extrusionOk="0" h="796" w="717">
                    <a:moveTo>
                      <a:pt x="454" y="171"/>
                    </a:moveTo>
                    <a:lnTo>
                      <a:pt x="526" y="250"/>
                    </a:lnTo>
                    <a:cubicBezTo>
                      <a:pt x="585" y="309"/>
                      <a:pt x="585" y="369"/>
                      <a:pt x="546" y="415"/>
                    </a:cubicBezTo>
                    <a:cubicBezTo>
                      <a:pt x="524" y="434"/>
                      <a:pt x="502" y="443"/>
                      <a:pt x="479" y="443"/>
                    </a:cubicBezTo>
                    <a:cubicBezTo>
                      <a:pt x="448" y="443"/>
                      <a:pt x="416" y="426"/>
                      <a:pt x="381" y="395"/>
                    </a:cubicBezTo>
                    <a:lnTo>
                      <a:pt x="309" y="309"/>
                    </a:lnTo>
                    <a:lnTo>
                      <a:pt x="454" y="171"/>
                    </a:lnTo>
                    <a:close/>
                    <a:moveTo>
                      <a:pt x="427" y="0"/>
                    </a:moveTo>
                    <a:lnTo>
                      <a:pt x="0" y="402"/>
                    </a:lnTo>
                    <a:lnTo>
                      <a:pt x="92" y="500"/>
                    </a:lnTo>
                    <a:lnTo>
                      <a:pt x="217" y="382"/>
                    </a:lnTo>
                    <a:lnTo>
                      <a:pt x="296" y="474"/>
                    </a:lnTo>
                    <a:lnTo>
                      <a:pt x="309" y="480"/>
                    </a:lnTo>
                    <a:lnTo>
                      <a:pt x="263" y="678"/>
                    </a:lnTo>
                    <a:lnTo>
                      <a:pt x="349" y="796"/>
                    </a:lnTo>
                    <a:lnTo>
                      <a:pt x="395" y="566"/>
                    </a:lnTo>
                    <a:cubicBezTo>
                      <a:pt x="423" y="577"/>
                      <a:pt x="450" y="582"/>
                      <a:pt x="476" y="582"/>
                    </a:cubicBezTo>
                    <a:cubicBezTo>
                      <a:pt x="527" y="582"/>
                      <a:pt x="574" y="561"/>
                      <a:pt x="618" y="526"/>
                    </a:cubicBezTo>
                    <a:cubicBezTo>
                      <a:pt x="717" y="434"/>
                      <a:pt x="710" y="303"/>
                      <a:pt x="605" y="185"/>
                    </a:cubicBezTo>
                    <a:lnTo>
                      <a:pt x="4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222"/>
              <p:cNvSpPr/>
              <p:nvPr/>
            </p:nvSpPr>
            <p:spPr>
              <a:xfrm>
                <a:off x="1143050" y="1412550"/>
                <a:ext cx="31925" cy="28450"/>
              </a:xfrm>
              <a:custGeom>
                <a:rect b="b" l="l" r="r" t="t"/>
                <a:pathLst>
                  <a:path extrusionOk="0" h="1138" w="1277">
                    <a:moveTo>
                      <a:pt x="823" y="1"/>
                    </a:moveTo>
                    <a:lnTo>
                      <a:pt x="671" y="145"/>
                    </a:lnTo>
                    <a:lnTo>
                      <a:pt x="948" y="435"/>
                    </a:lnTo>
                    <a:lnTo>
                      <a:pt x="553" y="803"/>
                    </a:lnTo>
                    <a:cubicBezTo>
                      <a:pt x="504" y="852"/>
                      <a:pt x="459" y="875"/>
                      <a:pt x="417" y="875"/>
                    </a:cubicBezTo>
                    <a:cubicBezTo>
                      <a:pt x="379" y="875"/>
                      <a:pt x="344" y="856"/>
                      <a:pt x="310" y="823"/>
                    </a:cubicBezTo>
                    <a:cubicBezTo>
                      <a:pt x="251" y="763"/>
                      <a:pt x="231" y="678"/>
                      <a:pt x="251" y="579"/>
                    </a:cubicBezTo>
                    <a:lnTo>
                      <a:pt x="251" y="579"/>
                    </a:lnTo>
                    <a:lnTo>
                      <a:pt x="21" y="599"/>
                    </a:lnTo>
                    <a:cubicBezTo>
                      <a:pt x="1" y="730"/>
                      <a:pt x="53" y="869"/>
                      <a:pt x="159" y="980"/>
                    </a:cubicBezTo>
                    <a:cubicBezTo>
                      <a:pt x="253" y="1085"/>
                      <a:pt x="351" y="1137"/>
                      <a:pt x="451" y="1137"/>
                    </a:cubicBezTo>
                    <a:cubicBezTo>
                      <a:pt x="547" y="1137"/>
                      <a:pt x="644" y="1090"/>
                      <a:pt x="744" y="993"/>
                    </a:cubicBezTo>
                    <a:lnTo>
                      <a:pt x="1276" y="481"/>
                    </a:lnTo>
                    <a:lnTo>
                      <a:pt x="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22"/>
              <p:cNvSpPr/>
              <p:nvPr/>
            </p:nvSpPr>
            <p:spPr>
              <a:xfrm>
                <a:off x="1158350" y="1443625"/>
                <a:ext cx="8900" cy="8075"/>
              </a:xfrm>
              <a:custGeom>
                <a:rect b="b" l="l" r="r" t="t"/>
                <a:pathLst>
                  <a:path extrusionOk="0" h="323" w="356">
                    <a:moveTo>
                      <a:pt x="174" y="0"/>
                    </a:moveTo>
                    <a:cubicBezTo>
                      <a:pt x="136" y="0"/>
                      <a:pt x="97" y="15"/>
                      <a:pt x="66" y="46"/>
                    </a:cubicBezTo>
                    <a:cubicBezTo>
                      <a:pt x="0" y="112"/>
                      <a:pt x="0" y="211"/>
                      <a:pt x="59" y="270"/>
                    </a:cubicBezTo>
                    <a:cubicBezTo>
                      <a:pt x="87" y="304"/>
                      <a:pt x="127" y="323"/>
                      <a:pt x="169" y="323"/>
                    </a:cubicBezTo>
                    <a:cubicBezTo>
                      <a:pt x="206" y="323"/>
                      <a:pt x="245" y="308"/>
                      <a:pt x="276" y="276"/>
                    </a:cubicBezTo>
                    <a:cubicBezTo>
                      <a:pt x="355" y="211"/>
                      <a:pt x="342" y="119"/>
                      <a:pt x="290" y="53"/>
                    </a:cubicBezTo>
                    <a:cubicBezTo>
                      <a:pt x="258" y="18"/>
                      <a:pt x="217" y="0"/>
                      <a:pt x="1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222"/>
              <p:cNvSpPr/>
              <p:nvPr/>
            </p:nvSpPr>
            <p:spPr>
              <a:xfrm>
                <a:off x="1169350" y="1434075"/>
                <a:ext cx="45875" cy="45900"/>
              </a:xfrm>
              <a:custGeom>
                <a:rect b="b" l="l" r="r" t="t"/>
                <a:pathLst>
                  <a:path extrusionOk="0" h="1836" w="1835">
                    <a:moveTo>
                      <a:pt x="579" y="1"/>
                    </a:moveTo>
                    <a:lnTo>
                      <a:pt x="1" y="1053"/>
                    </a:lnTo>
                    <a:lnTo>
                      <a:pt x="198" y="1257"/>
                    </a:lnTo>
                    <a:lnTo>
                      <a:pt x="941" y="915"/>
                    </a:lnTo>
                    <a:lnTo>
                      <a:pt x="941" y="915"/>
                    </a:lnTo>
                    <a:lnTo>
                      <a:pt x="553" y="1625"/>
                    </a:lnTo>
                    <a:lnTo>
                      <a:pt x="750" y="1835"/>
                    </a:lnTo>
                    <a:lnTo>
                      <a:pt x="1835" y="1322"/>
                    </a:lnTo>
                    <a:lnTo>
                      <a:pt x="1657" y="1151"/>
                    </a:lnTo>
                    <a:lnTo>
                      <a:pt x="882" y="1513"/>
                    </a:lnTo>
                    <a:lnTo>
                      <a:pt x="1296" y="764"/>
                    </a:lnTo>
                    <a:lnTo>
                      <a:pt x="1132" y="579"/>
                    </a:lnTo>
                    <a:lnTo>
                      <a:pt x="362" y="935"/>
                    </a:lnTo>
                    <a:lnTo>
                      <a:pt x="770" y="198"/>
                    </a:lnTo>
                    <a:lnTo>
                      <a:pt x="57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222"/>
              <p:cNvSpPr/>
              <p:nvPr/>
            </p:nvSpPr>
            <p:spPr>
              <a:xfrm>
                <a:off x="1196975" y="1468250"/>
                <a:ext cx="27125" cy="25350"/>
              </a:xfrm>
              <a:custGeom>
                <a:rect b="b" l="l" r="r" t="t"/>
                <a:pathLst>
                  <a:path extrusionOk="0" h="1014" w="1085">
                    <a:moveTo>
                      <a:pt x="899" y="0"/>
                    </a:moveTo>
                    <a:cubicBezTo>
                      <a:pt x="864" y="0"/>
                      <a:pt x="830" y="14"/>
                      <a:pt x="802" y="41"/>
                    </a:cubicBezTo>
                    <a:cubicBezTo>
                      <a:pt x="750" y="87"/>
                      <a:pt x="750" y="179"/>
                      <a:pt x="815" y="245"/>
                    </a:cubicBezTo>
                    <a:cubicBezTo>
                      <a:pt x="850" y="283"/>
                      <a:pt x="890" y="301"/>
                      <a:pt x="929" y="301"/>
                    </a:cubicBezTo>
                    <a:cubicBezTo>
                      <a:pt x="964" y="301"/>
                      <a:pt x="998" y="286"/>
                      <a:pt x="1026" y="258"/>
                    </a:cubicBezTo>
                    <a:cubicBezTo>
                      <a:pt x="1085" y="212"/>
                      <a:pt x="1085" y="120"/>
                      <a:pt x="1019" y="54"/>
                    </a:cubicBezTo>
                    <a:cubicBezTo>
                      <a:pt x="984" y="19"/>
                      <a:pt x="941" y="0"/>
                      <a:pt x="899" y="0"/>
                    </a:cubicBezTo>
                    <a:close/>
                    <a:moveTo>
                      <a:pt x="638" y="238"/>
                    </a:moveTo>
                    <a:lnTo>
                      <a:pt x="0" y="836"/>
                    </a:lnTo>
                    <a:lnTo>
                      <a:pt x="171" y="1014"/>
                    </a:lnTo>
                    <a:lnTo>
                      <a:pt x="815" y="416"/>
                    </a:lnTo>
                    <a:lnTo>
                      <a:pt x="638" y="238"/>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22"/>
              <p:cNvSpPr/>
              <p:nvPr/>
            </p:nvSpPr>
            <p:spPr>
              <a:xfrm>
                <a:off x="1205350" y="1477475"/>
                <a:ext cx="26325" cy="25175"/>
              </a:xfrm>
              <a:custGeom>
                <a:rect b="b" l="l" r="r" t="t"/>
                <a:pathLst>
                  <a:path extrusionOk="0" h="1007" w="1053">
                    <a:moveTo>
                      <a:pt x="881" y="1"/>
                    </a:moveTo>
                    <a:lnTo>
                      <a:pt x="0" y="829"/>
                    </a:lnTo>
                    <a:lnTo>
                      <a:pt x="171" y="1006"/>
                    </a:lnTo>
                    <a:lnTo>
                      <a:pt x="1052" y="178"/>
                    </a:lnTo>
                    <a:lnTo>
                      <a:pt x="8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22"/>
              <p:cNvSpPr/>
              <p:nvPr/>
            </p:nvSpPr>
            <p:spPr>
              <a:xfrm>
                <a:off x="1213725" y="1486175"/>
                <a:ext cx="26325" cy="25500"/>
              </a:xfrm>
              <a:custGeom>
                <a:rect b="b" l="l" r="r" t="t"/>
                <a:pathLst>
                  <a:path extrusionOk="0" h="1020" w="1053">
                    <a:moveTo>
                      <a:pt x="882" y="1"/>
                    </a:moveTo>
                    <a:lnTo>
                      <a:pt x="1" y="842"/>
                    </a:lnTo>
                    <a:lnTo>
                      <a:pt x="178" y="1020"/>
                    </a:lnTo>
                    <a:lnTo>
                      <a:pt x="1053" y="185"/>
                    </a:lnTo>
                    <a:lnTo>
                      <a:pt x="8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22"/>
              <p:cNvSpPr/>
              <p:nvPr/>
            </p:nvSpPr>
            <p:spPr>
              <a:xfrm>
                <a:off x="1222275" y="1494950"/>
                <a:ext cx="27150" cy="25450"/>
              </a:xfrm>
              <a:custGeom>
                <a:rect b="b" l="l" r="r" t="t"/>
                <a:pathLst>
                  <a:path extrusionOk="0" h="1018" w="1086">
                    <a:moveTo>
                      <a:pt x="894" y="0"/>
                    </a:moveTo>
                    <a:cubicBezTo>
                      <a:pt x="860" y="0"/>
                      <a:pt x="828" y="12"/>
                      <a:pt x="803" y="38"/>
                    </a:cubicBezTo>
                    <a:cubicBezTo>
                      <a:pt x="744" y="90"/>
                      <a:pt x="744" y="176"/>
                      <a:pt x="809" y="242"/>
                    </a:cubicBezTo>
                    <a:cubicBezTo>
                      <a:pt x="845" y="284"/>
                      <a:pt x="887" y="304"/>
                      <a:pt x="929" y="304"/>
                    </a:cubicBezTo>
                    <a:cubicBezTo>
                      <a:pt x="964" y="304"/>
                      <a:pt x="999" y="289"/>
                      <a:pt x="1026" y="261"/>
                    </a:cubicBezTo>
                    <a:cubicBezTo>
                      <a:pt x="1085" y="209"/>
                      <a:pt x="1085" y="123"/>
                      <a:pt x="1020" y="58"/>
                    </a:cubicBezTo>
                    <a:cubicBezTo>
                      <a:pt x="982" y="20"/>
                      <a:pt x="937" y="0"/>
                      <a:pt x="894" y="0"/>
                    </a:cubicBezTo>
                    <a:close/>
                    <a:moveTo>
                      <a:pt x="638" y="235"/>
                    </a:moveTo>
                    <a:lnTo>
                      <a:pt x="1" y="833"/>
                    </a:lnTo>
                    <a:lnTo>
                      <a:pt x="172" y="1017"/>
                    </a:lnTo>
                    <a:lnTo>
                      <a:pt x="809" y="419"/>
                    </a:lnTo>
                    <a:lnTo>
                      <a:pt x="638" y="23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222"/>
              <p:cNvSpPr/>
              <p:nvPr/>
            </p:nvSpPr>
            <p:spPr>
              <a:xfrm>
                <a:off x="1231650" y="1511175"/>
                <a:ext cx="26150" cy="27950"/>
              </a:xfrm>
              <a:custGeom>
                <a:rect b="b" l="l" r="r" t="t"/>
                <a:pathLst>
                  <a:path extrusionOk="0" h="1118" w="1046">
                    <a:moveTo>
                      <a:pt x="344" y="486"/>
                    </a:moveTo>
                    <a:cubicBezTo>
                      <a:pt x="376" y="486"/>
                      <a:pt x="415" y="506"/>
                      <a:pt x="461" y="559"/>
                    </a:cubicBezTo>
                    <a:lnTo>
                      <a:pt x="585" y="677"/>
                    </a:lnTo>
                    <a:lnTo>
                      <a:pt x="520" y="737"/>
                    </a:lnTo>
                    <a:cubicBezTo>
                      <a:pt x="497" y="747"/>
                      <a:pt x="474" y="751"/>
                      <a:pt x="450" y="751"/>
                    </a:cubicBezTo>
                    <a:cubicBezTo>
                      <a:pt x="397" y="751"/>
                      <a:pt x="344" y="729"/>
                      <a:pt x="303" y="697"/>
                    </a:cubicBezTo>
                    <a:cubicBezTo>
                      <a:pt x="237" y="631"/>
                      <a:pt x="230" y="559"/>
                      <a:pt x="283" y="513"/>
                    </a:cubicBezTo>
                    <a:cubicBezTo>
                      <a:pt x="300" y="496"/>
                      <a:pt x="320" y="486"/>
                      <a:pt x="344" y="486"/>
                    </a:cubicBezTo>
                    <a:close/>
                    <a:moveTo>
                      <a:pt x="520" y="0"/>
                    </a:moveTo>
                    <a:lnTo>
                      <a:pt x="454" y="184"/>
                    </a:lnTo>
                    <a:cubicBezTo>
                      <a:pt x="526" y="204"/>
                      <a:pt x="618" y="250"/>
                      <a:pt x="684" y="316"/>
                    </a:cubicBezTo>
                    <a:cubicBezTo>
                      <a:pt x="783" y="414"/>
                      <a:pt x="783" y="506"/>
                      <a:pt x="697" y="579"/>
                    </a:cubicBezTo>
                    <a:lnTo>
                      <a:pt x="559" y="434"/>
                    </a:lnTo>
                    <a:cubicBezTo>
                      <a:pt x="448" y="323"/>
                      <a:pt x="352" y="274"/>
                      <a:pt x="268" y="274"/>
                    </a:cubicBezTo>
                    <a:cubicBezTo>
                      <a:pt x="208" y="274"/>
                      <a:pt x="155" y="298"/>
                      <a:pt x="106" y="342"/>
                    </a:cubicBezTo>
                    <a:cubicBezTo>
                      <a:pt x="0" y="447"/>
                      <a:pt x="0" y="612"/>
                      <a:pt x="138" y="763"/>
                    </a:cubicBezTo>
                    <a:cubicBezTo>
                      <a:pt x="212" y="836"/>
                      <a:pt x="285" y="876"/>
                      <a:pt x="358" y="876"/>
                    </a:cubicBezTo>
                    <a:cubicBezTo>
                      <a:pt x="377" y="876"/>
                      <a:pt x="396" y="873"/>
                      <a:pt x="415" y="868"/>
                    </a:cubicBezTo>
                    <a:lnTo>
                      <a:pt x="415" y="868"/>
                    </a:lnTo>
                    <a:lnTo>
                      <a:pt x="329" y="940"/>
                    </a:lnTo>
                    <a:lnTo>
                      <a:pt x="493" y="1118"/>
                    </a:lnTo>
                    <a:lnTo>
                      <a:pt x="855" y="769"/>
                    </a:lnTo>
                    <a:cubicBezTo>
                      <a:pt x="1046" y="592"/>
                      <a:pt x="1026" y="395"/>
                      <a:pt x="855" y="204"/>
                    </a:cubicBezTo>
                    <a:cubicBezTo>
                      <a:pt x="756" y="99"/>
                      <a:pt x="632" y="20"/>
                      <a:pt x="5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222"/>
              <p:cNvSpPr/>
              <p:nvPr/>
            </p:nvSpPr>
            <p:spPr>
              <a:xfrm>
                <a:off x="1247925" y="1528425"/>
                <a:ext cx="39475" cy="41600"/>
              </a:xfrm>
              <a:custGeom>
                <a:rect b="b" l="l" r="r" t="t"/>
                <a:pathLst>
                  <a:path extrusionOk="0" h="1664" w="1579">
                    <a:moveTo>
                      <a:pt x="638" y="1"/>
                    </a:moveTo>
                    <a:lnTo>
                      <a:pt x="0" y="599"/>
                    </a:lnTo>
                    <a:lnTo>
                      <a:pt x="171" y="776"/>
                    </a:lnTo>
                    <a:lnTo>
                      <a:pt x="493" y="474"/>
                    </a:lnTo>
                    <a:cubicBezTo>
                      <a:pt x="547" y="420"/>
                      <a:pt x="604" y="396"/>
                      <a:pt x="656" y="396"/>
                    </a:cubicBezTo>
                    <a:cubicBezTo>
                      <a:pt x="707" y="396"/>
                      <a:pt x="754" y="419"/>
                      <a:pt x="789" y="461"/>
                    </a:cubicBezTo>
                    <a:cubicBezTo>
                      <a:pt x="861" y="533"/>
                      <a:pt x="861" y="625"/>
                      <a:pt x="756" y="724"/>
                    </a:cubicBezTo>
                    <a:lnTo>
                      <a:pt x="421" y="1039"/>
                    </a:lnTo>
                    <a:lnTo>
                      <a:pt x="592" y="1223"/>
                    </a:lnTo>
                    <a:lnTo>
                      <a:pt x="914" y="921"/>
                    </a:lnTo>
                    <a:cubicBezTo>
                      <a:pt x="971" y="864"/>
                      <a:pt x="1026" y="840"/>
                      <a:pt x="1078" y="840"/>
                    </a:cubicBezTo>
                    <a:cubicBezTo>
                      <a:pt x="1128" y="840"/>
                      <a:pt x="1174" y="862"/>
                      <a:pt x="1216" y="901"/>
                    </a:cubicBezTo>
                    <a:cubicBezTo>
                      <a:pt x="1289" y="974"/>
                      <a:pt x="1289" y="1066"/>
                      <a:pt x="1184" y="1164"/>
                    </a:cubicBezTo>
                    <a:lnTo>
                      <a:pt x="848" y="1486"/>
                    </a:lnTo>
                    <a:lnTo>
                      <a:pt x="1019" y="1664"/>
                    </a:lnTo>
                    <a:lnTo>
                      <a:pt x="1381" y="1322"/>
                    </a:lnTo>
                    <a:cubicBezTo>
                      <a:pt x="1578" y="1131"/>
                      <a:pt x="1558" y="941"/>
                      <a:pt x="1414" y="796"/>
                    </a:cubicBezTo>
                    <a:cubicBezTo>
                      <a:pt x="1328" y="704"/>
                      <a:pt x="1226" y="664"/>
                      <a:pt x="1117" y="664"/>
                    </a:cubicBezTo>
                    <a:cubicBezTo>
                      <a:pt x="1108" y="664"/>
                      <a:pt x="1100" y="664"/>
                      <a:pt x="1092" y="665"/>
                    </a:cubicBezTo>
                    <a:cubicBezTo>
                      <a:pt x="1124" y="559"/>
                      <a:pt x="1085" y="448"/>
                      <a:pt x="1000" y="362"/>
                    </a:cubicBezTo>
                    <a:cubicBezTo>
                      <a:pt x="927" y="277"/>
                      <a:pt x="829" y="237"/>
                      <a:pt x="730" y="237"/>
                    </a:cubicBezTo>
                    <a:lnTo>
                      <a:pt x="802" y="171"/>
                    </a:lnTo>
                    <a:lnTo>
                      <a:pt x="63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22"/>
              <p:cNvSpPr/>
              <p:nvPr/>
            </p:nvSpPr>
            <p:spPr>
              <a:xfrm>
                <a:off x="1277350" y="1560700"/>
                <a:ext cx="26300" cy="23100"/>
              </a:xfrm>
              <a:custGeom>
                <a:rect b="b" l="l" r="r" t="t"/>
                <a:pathLst>
                  <a:path extrusionOk="0" h="924" w="1052">
                    <a:moveTo>
                      <a:pt x="561" y="1"/>
                    </a:moveTo>
                    <a:cubicBezTo>
                      <a:pt x="498" y="1"/>
                      <a:pt x="441" y="24"/>
                      <a:pt x="394" y="70"/>
                    </a:cubicBezTo>
                    <a:cubicBezTo>
                      <a:pt x="138" y="307"/>
                      <a:pt x="611" y="596"/>
                      <a:pt x="506" y="695"/>
                    </a:cubicBezTo>
                    <a:cubicBezTo>
                      <a:pt x="494" y="705"/>
                      <a:pt x="481" y="710"/>
                      <a:pt x="466" y="710"/>
                    </a:cubicBezTo>
                    <a:cubicBezTo>
                      <a:pt x="432" y="710"/>
                      <a:pt x="390" y="684"/>
                      <a:pt x="335" y="629"/>
                    </a:cubicBezTo>
                    <a:cubicBezTo>
                      <a:pt x="263" y="557"/>
                      <a:pt x="204" y="439"/>
                      <a:pt x="184" y="353"/>
                    </a:cubicBezTo>
                    <a:lnTo>
                      <a:pt x="0" y="419"/>
                    </a:lnTo>
                    <a:cubicBezTo>
                      <a:pt x="13" y="517"/>
                      <a:pt x="85" y="656"/>
                      <a:pt x="184" y="754"/>
                    </a:cubicBezTo>
                    <a:cubicBezTo>
                      <a:pt x="298" y="868"/>
                      <a:pt x="414" y="924"/>
                      <a:pt x="512" y="924"/>
                    </a:cubicBezTo>
                    <a:cubicBezTo>
                      <a:pt x="573" y="924"/>
                      <a:pt x="628" y="902"/>
                      <a:pt x="671" y="859"/>
                    </a:cubicBezTo>
                    <a:cubicBezTo>
                      <a:pt x="927" y="623"/>
                      <a:pt x="460" y="340"/>
                      <a:pt x="565" y="235"/>
                    </a:cubicBezTo>
                    <a:cubicBezTo>
                      <a:pt x="576" y="226"/>
                      <a:pt x="590" y="221"/>
                      <a:pt x="606" y="221"/>
                    </a:cubicBezTo>
                    <a:cubicBezTo>
                      <a:pt x="639" y="221"/>
                      <a:pt x="683" y="243"/>
                      <a:pt x="736" y="301"/>
                    </a:cubicBezTo>
                    <a:cubicBezTo>
                      <a:pt x="789" y="360"/>
                      <a:pt x="835" y="432"/>
                      <a:pt x="861" y="531"/>
                    </a:cubicBezTo>
                    <a:lnTo>
                      <a:pt x="1052" y="465"/>
                    </a:lnTo>
                    <a:cubicBezTo>
                      <a:pt x="1032" y="373"/>
                      <a:pt x="960" y="261"/>
                      <a:pt x="874" y="169"/>
                    </a:cubicBezTo>
                    <a:cubicBezTo>
                      <a:pt x="770" y="57"/>
                      <a:pt x="659" y="1"/>
                      <a:pt x="5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222"/>
              <p:cNvSpPr/>
              <p:nvPr/>
            </p:nvSpPr>
            <p:spPr>
              <a:xfrm>
                <a:off x="1453850" y="1744325"/>
                <a:ext cx="31250" cy="27750"/>
              </a:xfrm>
              <a:custGeom>
                <a:rect b="b" l="l" r="r" t="t"/>
                <a:pathLst>
                  <a:path extrusionOk="0" h="1110" w="1250">
                    <a:moveTo>
                      <a:pt x="761" y="231"/>
                    </a:moveTo>
                    <a:cubicBezTo>
                      <a:pt x="813" y="231"/>
                      <a:pt x="858" y="253"/>
                      <a:pt x="895" y="292"/>
                    </a:cubicBezTo>
                    <a:cubicBezTo>
                      <a:pt x="980" y="384"/>
                      <a:pt x="967" y="522"/>
                      <a:pt x="777" y="707"/>
                    </a:cubicBezTo>
                    <a:cubicBezTo>
                      <a:pt x="663" y="813"/>
                      <a:pt x="568" y="860"/>
                      <a:pt x="490" y="860"/>
                    </a:cubicBezTo>
                    <a:cubicBezTo>
                      <a:pt x="437" y="860"/>
                      <a:pt x="393" y="838"/>
                      <a:pt x="356" y="799"/>
                    </a:cubicBezTo>
                    <a:cubicBezTo>
                      <a:pt x="270" y="707"/>
                      <a:pt x="283" y="568"/>
                      <a:pt x="474" y="384"/>
                    </a:cubicBezTo>
                    <a:cubicBezTo>
                      <a:pt x="588" y="278"/>
                      <a:pt x="683" y="231"/>
                      <a:pt x="761" y="231"/>
                    </a:cubicBezTo>
                    <a:close/>
                    <a:moveTo>
                      <a:pt x="724" y="0"/>
                    </a:moveTo>
                    <a:cubicBezTo>
                      <a:pt x="584" y="0"/>
                      <a:pt x="432" y="62"/>
                      <a:pt x="290" y="194"/>
                    </a:cubicBezTo>
                    <a:cubicBezTo>
                      <a:pt x="14" y="450"/>
                      <a:pt x="1" y="746"/>
                      <a:pt x="198" y="963"/>
                    </a:cubicBezTo>
                    <a:cubicBezTo>
                      <a:pt x="291" y="1059"/>
                      <a:pt x="406" y="1110"/>
                      <a:pt x="530" y="1110"/>
                    </a:cubicBezTo>
                    <a:cubicBezTo>
                      <a:pt x="670" y="1110"/>
                      <a:pt x="821" y="1046"/>
                      <a:pt x="967" y="910"/>
                    </a:cubicBezTo>
                    <a:cubicBezTo>
                      <a:pt x="1237" y="647"/>
                      <a:pt x="1250" y="352"/>
                      <a:pt x="1053" y="148"/>
                    </a:cubicBezTo>
                    <a:cubicBezTo>
                      <a:pt x="965" y="51"/>
                      <a:pt x="850" y="0"/>
                      <a:pt x="7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222"/>
              <p:cNvSpPr/>
              <p:nvPr/>
            </p:nvSpPr>
            <p:spPr>
              <a:xfrm>
                <a:off x="1472600" y="1764900"/>
                <a:ext cx="32075" cy="27500"/>
              </a:xfrm>
              <a:custGeom>
                <a:rect b="b" l="l" r="r" t="t"/>
                <a:pathLst>
                  <a:path extrusionOk="0" h="1100" w="1283">
                    <a:moveTo>
                      <a:pt x="452" y="503"/>
                    </a:moveTo>
                    <a:cubicBezTo>
                      <a:pt x="503" y="503"/>
                      <a:pt x="555" y="526"/>
                      <a:pt x="598" y="574"/>
                    </a:cubicBezTo>
                    <a:cubicBezTo>
                      <a:pt x="684" y="653"/>
                      <a:pt x="684" y="751"/>
                      <a:pt x="612" y="824"/>
                    </a:cubicBezTo>
                    <a:cubicBezTo>
                      <a:pt x="573" y="857"/>
                      <a:pt x="531" y="872"/>
                      <a:pt x="491" y="872"/>
                    </a:cubicBezTo>
                    <a:cubicBezTo>
                      <a:pt x="442" y="872"/>
                      <a:pt x="395" y="850"/>
                      <a:pt x="355" y="811"/>
                    </a:cubicBezTo>
                    <a:cubicBezTo>
                      <a:pt x="263" y="718"/>
                      <a:pt x="263" y="613"/>
                      <a:pt x="336" y="548"/>
                    </a:cubicBezTo>
                    <a:cubicBezTo>
                      <a:pt x="371" y="518"/>
                      <a:pt x="411" y="503"/>
                      <a:pt x="452" y="503"/>
                    </a:cubicBezTo>
                    <a:close/>
                    <a:moveTo>
                      <a:pt x="703" y="0"/>
                    </a:moveTo>
                    <a:cubicBezTo>
                      <a:pt x="561" y="0"/>
                      <a:pt x="414" y="61"/>
                      <a:pt x="276" y="193"/>
                    </a:cubicBezTo>
                    <a:cubicBezTo>
                      <a:pt x="13" y="442"/>
                      <a:pt x="0" y="718"/>
                      <a:pt x="217" y="949"/>
                    </a:cubicBezTo>
                    <a:cubicBezTo>
                      <a:pt x="313" y="1048"/>
                      <a:pt x="427" y="1100"/>
                      <a:pt x="539" y="1100"/>
                    </a:cubicBezTo>
                    <a:cubicBezTo>
                      <a:pt x="627" y="1100"/>
                      <a:pt x="714" y="1068"/>
                      <a:pt x="789" y="1001"/>
                    </a:cubicBezTo>
                    <a:cubicBezTo>
                      <a:pt x="947" y="850"/>
                      <a:pt x="934" y="633"/>
                      <a:pt x="776" y="475"/>
                    </a:cubicBezTo>
                    <a:cubicBezTo>
                      <a:pt x="704" y="390"/>
                      <a:pt x="605" y="344"/>
                      <a:pt x="513" y="344"/>
                    </a:cubicBezTo>
                    <a:cubicBezTo>
                      <a:pt x="593" y="276"/>
                      <a:pt x="673" y="243"/>
                      <a:pt x="750" y="243"/>
                    </a:cubicBezTo>
                    <a:cubicBezTo>
                      <a:pt x="830" y="243"/>
                      <a:pt x="906" y="280"/>
                      <a:pt x="973" y="350"/>
                    </a:cubicBezTo>
                    <a:cubicBezTo>
                      <a:pt x="1032" y="409"/>
                      <a:pt x="1059" y="475"/>
                      <a:pt x="1078" y="548"/>
                    </a:cubicBezTo>
                    <a:lnTo>
                      <a:pt x="1282" y="482"/>
                    </a:lnTo>
                    <a:cubicBezTo>
                      <a:pt x="1262" y="383"/>
                      <a:pt x="1203" y="285"/>
                      <a:pt x="1118" y="193"/>
                    </a:cubicBezTo>
                    <a:cubicBezTo>
                      <a:pt x="996" y="68"/>
                      <a:pt x="853" y="0"/>
                      <a:pt x="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22"/>
              <p:cNvSpPr/>
              <p:nvPr/>
            </p:nvSpPr>
            <p:spPr>
              <a:xfrm>
                <a:off x="1482625" y="1782350"/>
                <a:ext cx="41100" cy="20750"/>
              </a:xfrm>
              <a:custGeom>
                <a:rect b="b" l="l" r="r" t="t"/>
                <a:pathLst>
                  <a:path extrusionOk="0" h="830" w="1644">
                    <a:moveTo>
                      <a:pt x="1493" y="1"/>
                    </a:moveTo>
                    <a:lnTo>
                      <a:pt x="0" y="665"/>
                    </a:lnTo>
                    <a:lnTo>
                      <a:pt x="158" y="829"/>
                    </a:lnTo>
                    <a:lnTo>
                      <a:pt x="1644" y="165"/>
                    </a:lnTo>
                    <a:lnTo>
                      <a:pt x="14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22"/>
              <p:cNvSpPr/>
              <p:nvPr/>
            </p:nvSpPr>
            <p:spPr>
              <a:xfrm>
                <a:off x="1498550" y="1792400"/>
                <a:ext cx="33075" cy="32875"/>
              </a:xfrm>
              <a:custGeom>
                <a:rect b="b" l="l" r="r" t="t"/>
                <a:pathLst>
                  <a:path extrusionOk="0" h="1315" w="1323">
                    <a:moveTo>
                      <a:pt x="732" y="0"/>
                    </a:moveTo>
                    <a:cubicBezTo>
                      <a:pt x="707" y="0"/>
                      <a:pt x="683" y="2"/>
                      <a:pt x="658" y="6"/>
                    </a:cubicBezTo>
                    <a:lnTo>
                      <a:pt x="698" y="230"/>
                    </a:lnTo>
                    <a:cubicBezTo>
                      <a:pt x="717" y="226"/>
                      <a:pt x="735" y="224"/>
                      <a:pt x="753" y="224"/>
                    </a:cubicBezTo>
                    <a:cubicBezTo>
                      <a:pt x="829" y="224"/>
                      <a:pt x="895" y="257"/>
                      <a:pt x="948" y="315"/>
                    </a:cubicBezTo>
                    <a:cubicBezTo>
                      <a:pt x="1027" y="407"/>
                      <a:pt x="1033" y="493"/>
                      <a:pt x="967" y="545"/>
                    </a:cubicBezTo>
                    <a:cubicBezTo>
                      <a:pt x="933" y="586"/>
                      <a:pt x="883" y="606"/>
                      <a:pt x="779" y="606"/>
                    </a:cubicBezTo>
                    <a:cubicBezTo>
                      <a:pt x="764" y="606"/>
                      <a:pt x="748" y="605"/>
                      <a:pt x="731" y="605"/>
                    </a:cubicBezTo>
                    <a:lnTo>
                      <a:pt x="126" y="572"/>
                    </a:lnTo>
                    <a:lnTo>
                      <a:pt x="1" y="690"/>
                    </a:lnTo>
                    <a:lnTo>
                      <a:pt x="593" y="1315"/>
                    </a:lnTo>
                    <a:lnTo>
                      <a:pt x="750" y="1163"/>
                    </a:lnTo>
                    <a:lnTo>
                      <a:pt x="422" y="808"/>
                    </a:lnTo>
                    <a:lnTo>
                      <a:pt x="783" y="835"/>
                    </a:lnTo>
                    <a:cubicBezTo>
                      <a:pt x="815" y="838"/>
                      <a:pt x="843" y="839"/>
                      <a:pt x="870" y="839"/>
                    </a:cubicBezTo>
                    <a:cubicBezTo>
                      <a:pt x="1027" y="839"/>
                      <a:pt x="1105" y="791"/>
                      <a:pt x="1178" y="730"/>
                    </a:cubicBezTo>
                    <a:cubicBezTo>
                      <a:pt x="1322" y="578"/>
                      <a:pt x="1296" y="368"/>
                      <a:pt x="1125" y="184"/>
                    </a:cubicBezTo>
                    <a:cubicBezTo>
                      <a:pt x="1003" y="61"/>
                      <a:pt x="866" y="0"/>
                      <a:pt x="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222"/>
              <p:cNvSpPr/>
              <p:nvPr/>
            </p:nvSpPr>
            <p:spPr>
              <a:xfrm>
                <a:off x="1518775" y="1816875"/>
                <a:ext cx="30750" cy="25650"/>
              </a:xfrm>
              <a:custGeom>
                <a:rect b="b" l="l" r="r" t="t"/>
                <a:pathLst>
                  <a:path extrusionOk="0" h="1026" w="1230">
                    <a:moveTo>
                      <a:pt x="1039" y="0"/>
                    </a:moveTo>
                    <a:lnTo>
                      <a:pt x="132" y="106"/>
                    </a:lnTo>
                    <a:lnTo>
                      <a:pt x="1" y="230"/>
                    </a:lnTo>
                    <a:lnTo>
                      <a:pt x="421" y="671"/>
                    </a:lnTo>
                    <a:lnTo>
                      <a:pt x="250" y="835"/>
                    </a:lnTo>
                    <a:lnTo>
                      <a:pt x="428" y="1026"/>
                    </a:lnTo>
                    <a:lnTo>
                      <a:pt x="605" y="862"/>
                    </a:lnTo>
                    <a:lnTo>
                      <a:pt x="737" y="993"/>
                    </a:lnTo>
                    <a:lnTo>
                      <a:pt x="908" y="835"/>
                    </a:lnTo>
                    <a:lnTo>
                      <a:pt x="776" y="704"/>
                    </a:lnTo>
                    <a:lnTo>
                      <a:pt x="934" y="559"/>
                    </a:lnTo>
                    <a:lnTo>
                      <a:pt x="757" y="375"/>
                    </a:lnTo>
                    <a:lnTo>
                      <a:pt x="605" y="526"/>
                    </a:lnTo>
                    <a:lnTo>
                      <a:pt x="388" y="303"/>
                    </a:lnTo>
                    <a:lnTo>
                      <a:pt x="1230" y="198"/>
                    </a:lnTo>
                    <a:lnTo>
                      <a:pt x="10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22"/>
              <p:cNvSpPr/>
              <p:nvPr/>
            </p:nvSpPr>
            <p:spPr>
              <a:xfrm>
                <a:off x="1560350" y="1515575"/>
                <a:ext cx="85675" cy="87350"/>
              </a:xfrm>
              <a:custGeom>
                <a:rect b="b" l="l" r="r" t="t"/>
                <a:pathLst>
                  <a:path extrusionOk="0" h="3494" w="3427">
                    <a:moveTo>
                      <a:pt x="1408" y="1"/>
                    </a:moveTo>
                    <a:cubicBezTo>
                      <a:pt x="942" y="1"/>
                      <a:pt x="476" y="208"/>
                      <a:pt x="257" y="613"/>
                    </a:cubicBezTo>
                    <a:cubicBezTo>
                      <a:pt x="1" y="1073"/>
                      <a:pt x="99" y="1652"/>
                      <a:pt x="284" y="2158"/>
                    </a:cubicBezTo>
                    <a:cubicBezTo>
                      <a:pt x="468" y="2684"/>
                      <a:pt x="777" y="3217"/>
                      <a:pt x="1289" y="3414"/>
                    </a:cubicBezTo>
                    <a:cubicBezTo>
                      <a:pt x="1430" y="3468"/>
                      <a:pt x="1576" y="3494"/>
                      <a:pt x="1723" y="3494"/>
                    </a:cubicBezTo>
                    <a:cubicBezTo>
                      <a:pt x="2104" y="3494"/>
                      <a:pt x="2486" y="3321"/>
                      <a:pt x="2762" y="3046"/>
                    </a:cubicBezTo>
                    <a:cubicBezTo>
                      <a:pt x="2834" y="2967"/>
                      <a:pt x="2900" y="2888"/>
                      <a:pt x="2959" y="2796"/>
                    </a:cubicBezTo>
                    <a:cubicBezTo>
                      <a:pt x="3426" y="2079"/>
                      <a:pt x="3249" y="1119"/>
                      <a:pt x="2617" y="534"/>
                    </a:cubicBezTo>
                    <a:cubicBezTo>
                      <a:pt x="2420" y="357"/>
                      <a:pt x="2197" y="206"/>
                      <a:pt x="1967" y="107"/>
                    </a:cubicBezTo>
                    <a:cubicBezTo>
                      <a:pt x="1792" y="36"/>
                      <a:pt x="1600" y="1"/>
                      <a:pt x="1408"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222"/>
              <p:cNvSpPr/>
              <p:nvPr/>
            </p:nvSpPr>
            <p:spPr>
              <a:xfrm>
                <a:off x="1079450" y="1592850"/>
                <a:ext cx="894125" cy="648900"/>
              </a:xfrm>
              <a:custGeom>
                <a:rect b="b" l="l" r="r" t="t"/>
                <a:pathLst>
                  <a:path extrusionOk="0" h="25956" w="35765">
                    <a:moveTo>
                      <a:pt x="2144" y="1"/>
                    </a:moveTo>
                    <a:cubicBezTo>
                      <a:pt x="960" y="1"/>
                      <a:pt x="1" y="960"/>
                      <a:pt x="1" y="2144"/>
                    </a:cubicBezTo>
                    <a:lnTo>
                      <a:pt x="1" y="23806"/>
                    </a:lnTo>
                    <a:cubicBezTo>
                      <a:pt x="1" y="24989"/>
                      <a:pt x="960" y="25956"/>
                      <a:pt x="2144" y="25956"/>
                    </a:cubicBezTo>
                    <a:lnTo>
                      <a:pt x="33621" y="25956"/>
                    </a:lnTo>
                    <a:cubicBezTo>
                      <a:pt x="34805" y="25956"/>
                      <a:pt x="35765" y="24989"/>
                      <a:pt x="35765" y="23806"/>
                    </a:cubicBezTo>
                    <a:lnTo>
                      <a:pt x="35765" y="2144"/>
                    </a:lnTo>
                    <a:cubicBezTo>
                      <a:pt x="35765" y="960"/>
                      <a:pt x="34805" y="1"/>
                      <a:pt x="33621"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222"/>
              <p:cNvSpPr/>
              <p:nvPr/>
            </p:nvSpPr>
            <p:spPr>
              <a:xfrm>
                <a:off x="1077975" y="1592125"/>
                <a:ext cx="896250" cy="650625"/>
              </a:xfrm>
              <a:custGeom>
                <a:rect b="b" l="l" r="r" t="t"/>
                <a:pathLst>
                  <a:path extrusionOk="0" h="26025" w="35850">
                    <a:moveTo>
                      <a:pt x="35235" y="719"/>
                    </a:moveTo>
                    <a:lnTo>
                      <a:pt x="35235" y="719"/>
                    </a:lnTo>
                    <a:cubicBezTo>
                      <a:pt x="35320" y="816"/>
                      <a:pt x="35392" y="916"/>
                      <a:pt x="35455" y="1009"/>
                    </a:cubicBezTo>
                    <a:cubicBezTo>
                      <a:pt x="35666" y="1345"/>
                      <a:pt x="35738" y="1653"/>
                      <a:pt x="35764" y="1851"/>
                    </a:cubicBezTo>
                    <a:cubicBezTo>
                      <a:pt x="35784" y="1949"/>
                      <a:pt x="35784" y="2035"/>
                      <a:pt x="35784" y="2081"/>
                    </a:cubicBezTo>
                    <a:cubicBezTo>
                      <a:pt x="35824" y="2153"/>
                      <a:pt x="35824" y="2173"/>
                      <a:pt x="35824" y="2173"/>
                    </a:cubicBezTo>
                    <a:cubicBezTo>
                      <a:pt x="35824" y="2173"/>
                      <a:pt x="35824" y="2153"/>
                      <a:pt x="35817" y="2101"/>
                    </a:cubicBezTo>
                    <a:cubicBezTo>
                      <a:pt x="35804" y="2055"/>
                      <a:pt x="35817" y="1969"/>
                      <a:pt x="35791" y="1870"/>
                    </a:cubicBezTo>
                    <a:cubicBezTo>
                      <a:pt x="35764" y="1673"/>
                      <a:pt x="35692" y="1371"/>
                      <a:pt x="35475" y="1036"/>
                    </a:cubicBezTo>
                    <a:cubicBezTo>
                      <a:pt x="35409" y="933"/>
                      <a:pt x="35331" y="825"/>
                      <a:pt x="35235" y="719"/>
                    </a:cubicBezTo>
                    <a:close/>
                    <a:moveTo>
                      <a:pt x="35824" y="2173"/>
                    </a:moveTo>
                    <a:cubicBezTo>
                      <a:pt x="35824" y="2173"/>
                      <a:pt x="35817" y="2285"/>
                      <a:pt x="35824" y="2475"/>
                    </a:cubicBezTo>
                    <a:lnTo>
                      <a:pt x="35824" y="2173"/>
                    </a:lnTo>
                    <a:close/>
                    <a:moveTo>
                      <a:pt x="2225" y="0"/>
                    </a:moveTo>
                    <a:cubicBezTo>
                      <a:pt x="2188" y="0"/>
                      <a:pt x="2150" y="1"/>
                      <a:pt x="2111" y="3"/>
                    </a:cubicBezTo>
                    <a:lnTo>
                      <a:pt x="1946" y="10"/>
                    </a:lnTo>
                    <a:lnTo>
                      <a:pt x="1782" y="36"/>
                    </a:lnTo>
                    <a:cubicBezTo>
                      <a:pt x="1565" y="76"/>
                      <a:pt x="1348" y="155"/>
                      <a:pt x="1151" y="260"/>
                    </a:cubicBezTo>
                    <a:cubicBezTo>
                      <a:pt x="954" y="365"/>
                      <a:pt x="776" y="503"/>
                      <a:pt x="618" y="667"/>
                    </a:cubicBezTo>
                    <a:cubicBezTo>
                      <a:pt x="461" y="832"/>
                      <a:pt x="329" y="1022"/>
                      <a:pt x="231" y="1226"/>
                    </a:cubicBezTo>
                    <a:cubicBezTo>
                      <a:pt x="132" y="1437"/>
                      <a:pt x="60" y="1653"/>
                      <a:pt x="33" y="1884"/>
                    </a:cubicBezTo>
                    <a:cubicBezTo>
                      <a:pt x="0" y="2114"/>
                      <a:pt x="7" y="2337"/>
                      <a:pt x="7" y="2567"/>
                    </a:cubicBezTo>
                    <a:lnTo>
                      <a:pt x="7" y="3251"/>
                    </a:lnTo>
                    <a:lnTo>
                      <a:pt x="7" y="6039"/>
                    </a:lnTo>
                    <a:lnTo>
                      <a:pt x="7" y="11771"/>
                    </a:lnTo>
                    <a:lnTo>
                      <a:pt x="7" y="23835"/>
                    </a:lnTo>
                    <a:cubicBezTo>
                      <a:pt x="7" y="24361"/>
                      <a:pt x="204" y="24880"/>
                      <a:pt x="553" y="25275"/>
                    </a:cubicBezTo>
                    <a:cubicBezTo>
                      <a:pt x="888" y="25669"/>
                      <a:pt x="1374" y="25932"/>
                      <a:pt x="1894" y="25998"/>
                    </a:cubicBezTo>
                    <a:cubicBezTo>
                      <a:pt x="2072" y="26021"/>
                      <a:pt x="2254" y="26025"/>
                      <a:pt x="2437" y="26025"/>
                    </a:cubicBezTo>
                    <a:cubicBezTo>
                      <a:pt x="2510" y="26025"/>
                      <a:pt x="2583" y="26024"/>
                      <a:pt x="2656" y="26024"/>
                    </a:cubicBezTo>
                    <a:lnTo>
                      <a:pt x="33483" y="26024"/>
                    </a:lnTo>
                    <a:cubicBezTo>
                      <a:pt x="33667" y="26024"/>
                      <a:pt x="33878" y="26011"/>
                      <a:pt x="34062" y="25978"/>
                    </a:cubicBezTo>
                    <a:cubicBezTo>
                      <a:pt x="34252" y="25939"/>
                      <a:pt x="34443" y="25879"/>
                      <a:pt x="34614" y="25794"/>
                    </a:cubicBezTo>
                    <a:cubicBezTo>
                      <a:pt x="34706" y="25748"/>
                      <a:pt x="34785" y="25695"/>
                      <a:pt x="34870" y="25643"/>
                    </a:cubicBezTo>
                    <a:cubicBezTo>
                      <a:pt x="34949" y="25584"/>
                      <a:pt x="35035" y="25531"/>
                      <a:pt x="35100" y="25465"/>
                    </a:cubicBezTo>
                    <a:cubicBezTo>
                      <a:pt x="35245" y="25340"/>
                      <a:pt x="35370" y="25183"/>
                      <a:pt x="35475" y="25031"/>
                    </a:cubicBezTo>
                    <a:cubicBezTo>
                      <a:pt x="35692" y="24709"/>
                      <a:pt x="35817" y="24348"/>
                      <a:pt x="35830" y="23966"/>
                    </a:cubicBezTo>
                    <a:cubicBezTo>
                      <a:pt x="35850" y="22481"/>
                      <a:pt x="35837" y="21067"/>
                      <a:pt x="35837" y="19713"/>
                    </a:cubicBezTo>
                    <a:cubicBezTo>
                      <a:pt x="35837" y="14296"/>
                      <a:pt x="35830" y="9917"/>
                      <a:pt x="35830" y="6887"/>
                    </a:cubicBezTo>
                    <a:cubicBezTo>
                      <a:pt x="35824" y="5361"/>
                      <a:pt x="35824" y="4191"/>
                      <a:pt x="35824" y="3389"/>
                    </a:cubicBezTo>
                    <a:lnTo>
                      <a:pt x="35824" y="3383"/>
                    </a:lnTo>
                    <a:cubicBezTo>
                      <a:pt x="35824" y="4185"/>
                      <a:pt x="35817" y="5361"/>
                      <a:pt x="35817" y="6873"/>
                    </a:cubicBezTo>
                    <a:cubicBezTo>
                      <a:pt x="35817" y="9898"/>
                      <a:pt x="35817" y="14289"/>
                      <a:pt x="35804" y="19700"/>
                    </a:cubicBezTo>
                    <a:cubicBezTo>
                      <a:pt x="35804" y="21047"/>
                      <a:pt x="35817" y="22474"/>
                      <a:pt x="35797" y="23953"/>
                    </a:cubicBezTo>
                    <a:cubicBezTo>
                      <a:pt x="35784" y="24315"/>
                      <a:pt x="35659" y="24676"/>
                      <a:pt x="35455" y="24985"/>
                    </a:cubicBezTo>
                    <a:cubicBezTo>
                      <a:pt x="35344" y="25137"/>
                      <a:pt x="35232" y="25281"/>
                      <a:pt x="35081" y="25406"/>
                    </a:cubicBezTo>
                    <a:cubicBezTo>
                      <a:pt x="35015" y="25472"/>
                      <a:pt x="34936" y="25518"/>
                      <a:pt x="34864" y="25577"/>
                    </a:cubicBezTo>
                    <a:cubicBezTo>
                      <a:pt x="34778" y="25630"/>
                      <a:pt x="34706" y="25676"/>
                      <a:pt x="34614" y="25715"/>
                    </a:cubicBezTo>
                    <a:cubicBezTo>
                      <a:pt x="34443" y="25807"/>
                      <a:pt x="34259" y="25860"/>
                      <a:pt x="34075" y="25899"/>
                    </a:cubicBezTo>
                    <a:cubicBezTo>
                      <a:pt x="33884" y="25939"/>
                      <a:pt x="33694" y="25939"/>
                      <a:pt x="33496" y="25939"/>
                    </a:cubicBezTo>
                    <a:lnTo>
                      <a:pt x="2670" y="25939"/>
                    </a:lnTo>
                    <a:cubicBezTo>
                      <a:pt x="2628" y="25938"/>
                      <a:pt x="2586" y="25937"/>
                      <a:pt x="2544" y="25937"/>
                    </a:cubicBezTo>
                    <a:cubicBezTo>
                      <a:pt x="2460" y="25937"/>
                      <a:pt x="2376" y="25939"/>
                      <a:pt x="2292" y="25939"/>
                    </a:cubicBezTo>
                    <a:cubicBezTo>
                      <a:pt x="2165" y="25939"/>
                      <a:pt x="2038" y="25935"/>
                      <a:pt x="1914" y="25919"/>
                    </a:cubicBezTo>
                    <a:cubicBezTo>
                      <a:pt x="1414" y="25860"/>
                      <a:pt x="941" y="25603"/>
                      <a:pt x="612" y="25216"/>
                    </a:cubicBezTo>
                    <a:cubicBezTo>
                      <a:pt x="270" y="24834"/>
                      <a:pt x="86" y="24328"/>
                      <a:pt x="86" y="23822"/>
                    </a:cubicBezTo>
                    <a:lnTo>
                      <a:pt x="86" y="11758"/>
                    </a:lnTo>
                    <a:lnTo>
                      <a:pt x="86" y="6019"/>
                    </a:lnTo>
                    <a:lnTo>
                      <a:pt x="86" y="3238"/>
                    </a:lnTo>
                    <a:lnTo>
                      <a:pt x="86" y="2554"/>
                    </a:lnTo>
                    <a:cubicBezTo>
                      <a:pt x="92" y="2331"/>
                      <a:pt x="73" y="2101"/>
                      <a:pt x="106" y="1877"/>
                    </a:cubicBezTo>
                    <a:cubicBezTo>
                      <a:pt x="132" y="1660"/>
                      <a:pt x="198" y="1443"/>
                      <a:pt x="296" y="1246"/>
                    </a:cubicBezTo>
                    <a:cubicBezTo>
                      <a:pt x="395" y="1049"/>
                      <a:pt x="520" y="858"/>
                      <a:pt x="678" y="707"/>
                    </a:cubicBezTo>
                    <a:cubicBezTo>
                      <a:pt x="829" y="542"/>
                      <a:pt x="1013" y="411"/>
                      <a:pt x="1204" y="299"/>
                    </a:cubicBezTo>
                    <a:cubicBezTo>
                      <a:pt x="1401" y="201"/>
                      <a:pt x="1605" y="128"/>
                      <a:pt x="1815" y="89"/>
                    </a:cubicBezTo>
                    <a:cubicBezTo>
                      <a:pt x="1983" y="59"/>
                      <a:pt x="2147" y="56"/>
                      <a:pt x="2310" y="56"/>
                    </a:cubicBezTo>
                    <a:cubicBezTo>
                      <a:pt x="2364" y="56"/>
                      <a:pt x="2418" y="56"/>
                      <a:pt x="2472" y="56"/>
                    </a:cubicBezTo>
                    <a:lnTo>
                      <a:pt x="19513" y="56"/>
                    </a:lnTo>
                    <a:cubicBezTo>
                      <a:pt x="24937" y="56"/>
                      <a:pt x="29315" y="49"/>
                      <a:pt x="32346" y="49"/>
                    </a:cubicBezTo>
                    <a:lnTo>
                      <a:pt x="33661" y="49"/>
                    </a:lnTo>
                    <a:cubicBezTo>
                      <a:pt x="33746" y="49"/>
                      <a:pt x="33825" y="56"/>
                      <a:pt x="33897" y="56"/>
                    </a:cubicBezTo>
                    <a:cubicBezTo>
                      <a:pt x="33983" y="63"/>
                      <a:pt x="34055" y="69"/>
                      <a:pt x="34127" y="89"/>
                    </a:cubicBezTo>
                    <a:cubicBezTo>
                      <a:pt x="34206" y="102"/>
                      <a:pt x="34279" y="122"/>
                      <a:pt x="34344" y="148"/>
                    </a:cubicBezTo>
                    <a:cubicBezTo>
                      <a:pt x="34614" y="233"/>
                      <a:pt x="34851" y="378"/>
                      <a:pt x="35041" y="529"/>
                    </a:cubicBezTo>
                    <a:cubicBezTo>
                      <a:pt x="35113" y="591"/>
                      <a:pt x="35177" y="655"/>
                      <a:pt x="35235" y="719"/>
                    </a:cubicBezTo>
                    <a:lnTo>
                      <a:pt x="35235" y="719"/>
                    </a:lnTo>
                    <a:cubicBezTo>
                      <a:pt x="35170" y="644"/>
                      <a:pt x="35097" y="571"/>
                      <a:pt x="35015" y="503"/>
                    </a:cubicBezTo>
                    <a:cubicBezTo>
                      <a:pt x="34824" y="352"/>
                      <a:pt x="34588" y="207"/>
                      <a:pt x="34311" y="122"/>
                    </a:cubicBezTo>
                    <a:cubicBezTo>
                      <a:pt x="34246" y="95"/>
                      <a:pt x="34167" y="76"/>
                      <a:pt x="34095" y="63"/>
                    </a:cubicBezTo>
                    <a:cubicBezTo>
                      <a:pt x="34022" y="43"/>
                      <a:pt x="33943" y="36"/>
                      <a:pt x="33864" y="23"/>
                    </a:cubicBezTo>
                    <a:cubicBezTo>
                      <a:pt x="33792" y="23"/>
                      <a:pt x="33713" y="23"/>
                      <a:pt x="33628" y="10"/>
                    </a:cubicBezTo>
                    <a:lnTo>
                      <a:pt x="32313" y="10"/>
                    </a:lnTo>
                    <a:cubicBezTo>
                      <a:pt x="29282" y="10"/>
                      <a:pt x="24891" y="10"/>
                      <a:pt x="19473" y="3"/>
                    </a:cubicBezTo>
                    <a:lnTo>
                      <a:pt x="2439" y="3"/>
                    </a:lnTo>
                    <a:cubicBezTo>
                      <a:pt x="2369" y="3"/>
                      <a:pt x="2299" y="0"/>
                      <a:pt x="222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22"/>
              <p:cNvSpPr/>
              <p:nvPr/>
            </p:nvSpPr>
            <p:spPr>
              <a:xfrm>
                <a:off x="1942150" y="1632125"/>
                <a:ext cx="18450" cy="1675"/>
              </a:xfrm>
              <a:custGeom>
                <a:rect b="b" l="l" r="r" t="t"/>
                <a:pathLst>
                  <a:path extrusionOk="0" h="67" w="738">
                    <a:moveTo>
                      <a:pt x="369" y="1"/>
                    </a:moveTo>
                    <a:cubicBezTo>
                      <a:pt x="165" y="1"/>
                      <a:pt x="1" y="14"/>
                      <a:pt x="1" y="34"/>
                    </a:cubicBezTo>
                    <a:cubicBezTo>
                      <a:pt x="1" y="47"/>
                      <a:pt x="165" y="67"/>
                      <a:pt x="369" y="67"/>
                    </a:cubicBezTo>
                    <a:cubicBezTo>
                      <a:pt x="573" y="67"/>
                      <a:pt x="737" y="47"/>
                      <a:pt x="737" y="34"/>
                    </a:cubicBezTo>
                    <a:cubicBezTo>
                      <a:pt x="737" y="14"/>
                      <a:pt x="573" y="1"/>
                      <a:pt x="36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222"/>
              <p:cNvSpPr/>
              <p:nvPr/>
            </p:nvSpPr>
            <p:spPr>
              <a:xfrm>
                <a:off x="1866875" y="1632125"/>
                <a:ext cx="37825" cy="1675"/>
              </a:xfrm>
              <a:custGeom>
                <a:rect b="b" l="l" r="r" t="t"/>
                <a:pathLst>
                  <a:path extrusionOk="0" h="67" w="1513">
                    <a:moveTo>
                      <a:pt x="757" y="1"/>
                    </a:moveTo>
                    <a:cubicBezTo>
                      <a:pt x="336" y="1"/>
                      <a:pt x="1" y="14"/>
                      <a:pt x="1" y="34"/>
                    </a:cubicBezTo>
                    <a:cubicBezTo>
                      <a:pt x="1" y="47"/>
                      <a:pt x="336" y="67"/>
                      <a:pt x="757" y="67"/>
                    </a:cubicBezTo>
                    <a:cubicBezTo>
                      <a:pt x="1178" y="67"/>
                      <a:pt x="1513" y="47"/>
                      <a:pt x="1513" y="34"/>
                    </a:cubicBezTo>
                    <a:cubicBezTo>
                      <a:pt x="1513" y="14"/>
                      <a:pt x="1178" y="1"/>
                      <a:pt x="75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222"/>
              <p:cNvSpPr/>
              <p:nvPr/>
            </p:nvSpPr>
            <p:spPr>
              <a:xfrm>
                <a:off x="1791450" y="1632125"/>
                <a:ext cx="37825" cy="1675"/>
              </a:xfrm>
              <a:custGeom>
                <a:rect b="b" l="l" r="r" t="t"/>
                <a:pathLst>
                  <a:path extrusionOk="0" h="67" w="1513">
                    <a:moveTo>
                      <a:pt x="756" y="1"/>
                    </a:moveTo>
                    <a:cubicBezTo>
                      <a:pt x="342" y="1"/>
                      <a:pt x="0" y="14"/>
                      <a:pt x="0" y="34"/>
                    </a:cubicBezTo>
                    <a:cubicBezTo>
                      <a:pt x="0" y="47"/>
                      <a:pt x="342" y="67"/>
                      <a:pt x="756" y="67"/>
                    </a:cubicBezTo>
                    <a:cubicBezTo>
                      <a:pt x="1177" y="67"/>
                      <a:pt x="1512" y="47"/>
                      <a:pt x="1512" y="34"/>
                    </a:cubicBezTo>
                    <a:cubicBezTo>
                      <a:pt x="1512" y="14"/>
                      <a:pt x="1177" y="1"/>
                      <a:pt x="7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222"/>
              <p:cNvSpPr/>
              <p:nvPr/>
            </p:nvSpPr>
            <p:spPr>
              <a:xfrm>
                <a:off x="1716175" y="1632125"/>
                <a:ext cx="37825" cy="1675"/>
              </a:xfrm>
              <a:custGeom>
                <a:rect b="b" l="l" r="r" t="t"/>
                <a:pathLst>
                  <a:path extrusionOk="0" h="67" w="1513">
                    <a:moveTo>
                      <a:pt x="756" y="1"/>
                    </a:moveTo>
                    <a:cubicBezTo>
                      <a:pt x="336" y="1"/>
                      <a:pt x="0" y="14"/>
                      <a:pt x="0" y="34"/>
                    </a:cubicBezTo>
                    <a:cubicBezTo>
                      <a:pt x="0" y="47"/>
                      <a:pt x="342" y="67"/>
                      <a:pt x="756" y="67"/>
                    </a:cubicBezTo>
                    <a:cubicBezTo>
                      <a:pt x="1170" y="67"/>
                      <a:pt x="1512" y="47"/>
                      <a:pt x="1512" y="34"/>
                    </a:cubicBezTo>
                    <a:cubicBezTo>
                      <a:pt x="1512" y="14"/>
                      <a:pt x="1170" y="1"/>
                      <a:pt x="7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222"/>
              <p:cNvSpPr/>
              <p:nvPr/>
            </p:nvSpPr>
            <p:spPr>
              <a:xfrm>
                <a:off x="1640900" y="1632125"/>
                <a:ext cx="37825" cy="1675"/>
              </a:xfrm>
              <a:custGeom>
                <a:rect b="b" l="l" r="r" t="t"/>
                <a:pathLst>
                  <a:path extrusionOk="0" h="67" w="1513">
                    <a:moveTo>
                      <a:pt x="756" y="1"/>
                    </a:moveTo>
                    <a:cubicBezTo>
                      <a:pt x="336" y="1"/>
                      <a:pt x="0" y="14"/>
                      <a:pt x="0" y="34"/>
                    </a:cubicBezTo>
                    <a:cubicBezTo>
                      <a:pt x="0" y="47"/>
                      <a:pt x="336" y="67"/>
                      <a:pt x="756" y="67"/>
                    </a:cubicBezTo>
                    <a:cubicBezTo>
                      <a:pt x="1177" y="67"/>
                      <a:pt x="1512" y="47"/>
                      <a:pt x="1512" y="34"/>
                    </a:cubicBezTo>
                    <a:cubicBezTo>
                      <a:pt x="1512" y="14"/>
                      <a:pt x="1177" y="1"/>
                      <a:pt x="7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222"/>
              <p:cNvSpPr/>
              <p:nvPr/>
            </p:nvSpPr>
            <p:spPr>
              <a:xfrm>
                <a:off x="1565450" y="1632125"/>
                <a:ext cx="37825" cy="1675"/>
              </a:xfrm>
              <a:custGeom>
                <a:rect b="b" l="l" r="r" t="t"/>
                <a:pathLst>
                  <a:path extrusionOk="0" h="67" w="1513">
                    <a:moveTo>
                      <a:pt x="757" y="1"/>
                    </a:moveTo>
                    <a:cubicBezTo>
                      <a:pt x="343" y="1"/>
                      <a:pt x="1" y="14"/>
                      <a:pt x="1" y="34"/>
                    </a:cubicBezTo>
                    <a:cubicBezTo>
                      <a:pt x="1" y="47"/>
                      <a:pt x="343" y="67"/>
                      <a:pt x="757" y="67"/>
                    </a:cubicBezTo>
                    <a:cubicBezTo>
                      <a:pt x="1177" y="67"/>
                      <a:pt x="1513" y="47"/>
                      <a:pt x="1513" y="34"/>
                    </a:cubicBezTo>
                    <a:cubicBezTo>
                      <a:pt x="1513" y="14"/>
                      <a:pt x="1177" y="1"/>
                      <a:pt x="75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222"/>
              <p:cNvSpPr/>
              <p:nvPr/>
            </p:nvSpPr>
            <p:spPr>
              <a:xfrm>
                <a:off x="1490350" y="1632125"/>
                <a:ext cx="37825" cy="1675"/>
              </a:xfrm>
              <a:custGeom>
                <a:rect b="b" l="l" r="r" t="t"/>
                <a:pathLst>
                  <a:path extrusionOk="0" h="67" w="1513">
                    <a:moveTo>
                      <a:pt x="756" y="1"/>
                    </a:moveTo>
                    <a:cubicBezTo>
                      <a:pt x="336" y="1"/>
                      <a:pt x="0" y="14"/>
                      <a:pt x="0" y="34"/>
                    </a:cubicBezTo>
                    <a:cubicBezTo>
                      <a:pt x="0" y="47"/>
                      <a:pt x="336" y="67"/>
                      <a:pt x="756" y="67"/>
                    </a:cubicBezTo>
                    <a:cubicBezTo>
                      <a:pt x="1177" y="67"/>
                      <a:pt x="1512" y="47"/>
                      <a:pt x="1512" y="34"/>
                    </a:cubicBezTo>
                    <a:cubicBezTo>
                      <a:pt x="1512" y="14"/>
                      <a:pt x="1177" y="1"/>
                      <a:pt x="7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222"/>
              <p:cNvSpPr/>
              <p:nvPr/>
            </p:nvSpPr>
            <p:spPr>
              <a:xfrm>
                <a:off x="1414900" y="1632125"/>
                <a:ext cx="37825" cy="1675"/>
              </a:xfrm>
              <a:custGeom>
                <a:rect b="b" l="l" r="r" t="t"/>
                <a:pathLst>
                  <a:path extrusionOk="0" h="67" w="1513">
                    <a:moveTo>
                      <a:pt x="757" y="1"/>
                    </a:moveTo>
                    <a:cubicBezTo>
                      <a:pt x="336" y="1"/>
                      <a:pt x="1" y="14"/>
                      <a:pt x="1" y="34"/>
                    </a:cubicBezTo>
                    <a:cubicBezTo>
                      <a:pt x="1" y="47"/>
                      <a:pt x="336" y="67"/>
                      <a:pt x="757" y="67"/>
                    </a:cubicBezTo>
                    <a:cubicBezTo>
                      <a:pt x="1177" y="67"/>
                      <a:pt x="1513" y="47"/>
                      <a:pt x="1513" y="34"/>
                    </a:cubicBezTo>
                    <a:cubicBezTo>
                      <a:pt x="1513" y="14"/>
                      <a:pt x="1177" y="1"/>
                      <a:pt x="75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222"/>
              <p:cNvSpPr/>
              <p:nvPr/>
            </p:nvSpPr>
            <p:spPr>
              <a:xfrm>
                <a:off x="1339800" y="1632125"/>
                <a:ext cx="37825" cy="1675"/>
              </a:xfrm>
              <a:custGeom>
                <a:rect b="b" l="l" r="r" t="t"/>
                <a:pathLst>
                  <a:path extrusionOk="0" h="67" w="1513">
                    <a:moveTo>
                      <a:pt x="756" y="1"/>
                    </a:moveTo>
                    <a:cubicBezTo>
                      <a:pt x="336" y="1"/>
                      <a:pt x="0" y="14"/>
                      <a:pt x="0" y="34"/>
                    </a:cubicBezTo>
                    <a:cubicBezTo>
                      <a:pt x="0" y="47"/>
                      <a:pt x="336" y="67"/>
                      <a:pt x="756" y="67"/>
                    </a:cubicBezTo>
                    <a:cubicBezTo>
                      <a:pt x="1170" y="67"/>
                      <a:pt x="1512" y="47"/>
                      <a:pt x="1512" y="34"/>
                    </a:cubicBezTo>
                    <a:cubicBezTo>
                      <a:pt x="1512" y="14"/>
                      <a:pt x="1170" y="1"/>
                      <a:pt x="75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222"/>
              <p:cNvSpPr/>
              <p:nvPr/>
            </p:nvSpPr>
            <p:spPr>
              <a:xfrm>
                <a:off x="1264350" y="1632125"/>
                <a:ext cx="37825" cy="1675"/>
              </a:xfrm>
              <a:custGeom>
                <a:rect b="b" l="l" r="r" t="t"/>
                <a:pathLst>
                  <a:path extrusionOk="0" h="67" w="1513">
                    <a:moveTo>
                      <a:pt x="757" y="1"/>
                    </a:moveTo>
                    <a:cubicBezTo>
                      <a:pt x="336" y="1"/>
                      <a:pt x="1" y="14"/>
                      <a:pt x="1" y="34"/>
                    </a:cubicBezTo>
                    <a:cubicBezTo>
                      <a:pt x="1" y="47"/>
                      <a:pt x="336" y="67"/>
                      <a:pt x="757" y="67"/>
                    </a:cubicBezTo>
                    <a:cubicBezTo>
                      <a:pt x="1171" y="67"/>
                      <a:pt x="1513" y="47"/>
                      <a:pt x="1513" y="34"/>
                    </a:cubicBezTo>
                    <a:cubicBezTo>
                      <a:pt x="1513" y="14"/>
                      <a:pt x="1171" y="1"/>
                      <a:pt x="75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22"/>
              <p:cNvSpPr/>
              <p:nvPr/>
            </p:nvSpPr>
            <p:spPr>
              <a:xfrm>
                <a:off x="1189075" y="1632125"/>
                <a:ext cx="37825" cy="1675"/>
              </a:xfrm>
              <a:custGeom>
                <a:rect b="b" l="l" r="r" t="t"/>
                <a:pathLst>
                  <a:path extrusionOk="0" h="67" w="1513">
                    <a:moveTo>
                      <a:pt x="757" y="1"/>
                    </a:moveTo>
                    <a:cubicBezTo>
                      <a:pt x="343" y="1"/>
                      <a:pt x="1" y="14"/>
                      <a:pt x="1" y="34"/>
                    </a:cubicBezTo>
                    <a:cubicBezTo>
                      <a:pt x="1" y="47"/>
                      <a:pt x="343" y="67"/>
                      <a:pt x="757" y="67"/>
                    </a:cubicBezTo>
                    <a:cubicBezTo>
                      <a:pt x="1177" y="67"/>
                      <a:pt x="1513" y="47"/>
                      <a:pt x="1513" y="34"/>
                    </a:cubicBezTo>
                    <a:cubicBezTo>
                      <a:pt x="1513" y="14"/>
                      <a:pt x="1177" y="1"/>
                      <a:pt x="75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22"/>
              <p:cNvSpPr/>
              <p:nvPr/>
            </p:nvSpPr>
            <p:spPr>
              <a:xfrm>
                <a:off x="1132200" y="1632125"/>
                <a:ext cx="19425" cy="19275"/>
              </a:xfrm>
              <a:custGeom>
                <a:rect b="b" l="l" r="r" t="t"/>
                <a:pathLst>
                  <a:path extrusionOk="0" h="771" w="777">
                    <a:moveTo>
                      <a:pt x="34" y="1"/>
                    </a:moveTo>
                    <a:lnTo>
                      <a:pt x="1" y="34"/>
                    </a:lnTo>
                    <a:cubicBezTo>
                      <a:pt x="1" y="441"/>
                      <a:pt x="21" y="770"/>
                      <a:pt x="34" y="770"/>
                    </a:cubicBezTo>
                    <a:cubicBezTo>
                      <a:pt x="53" y="770"/>
                      <a:pt x="60" y="453"/>
                      <a:pt x="66" y="67"/>
                    </a:cubicBezTo>
                    <a:lnTo>
                      <a:pt x="323" y="67"/>
                    </a:lnTo>
                    <a:cubicBezTo>
                      <a:pt x="402" y="67"/>
                      <a:pt x="487" y="60"/>
                      <a:pt x="560" y="60"/>
                    </a:cubicBezTo>
                    <a:cubicBezTo>
                      <a:pt x="691" y="47"/>
                      <a:pt x="777" y="40"/>
                      <a:pt x="777" y="34"/>
                    </a:cubicBezTo>
                    <a:cubicBezTo>
                      <a:pt x="777" y="27"/>
                      <a:pt x="691" y="14"/>
                      <a:pt x="560" y="7"/>
                    </a:cubicBezTo>
                    <a:cubicBezTo>
                      <a:pt x="481" y="7"/>
                      <a:pt x="402" y="1"/>
                      <a:pt x="323"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22"/>
              <p:cNvSpPr/>
              <p:nvPr/>
            </p:nvSpPr>
            <p:spPr>
              <a:xfrm>
                <a:off x="1132200" y="1685725"/>
                <a:ext cx="1675" cy="34525"/>
              </a:xfrm>
              <a:custGeom>
                <a:rect b="b" l="l" r="r" t="t"/>
                <a:pathLst>
                  <a:path extrusionOk="0" h="1381" w="67">
                    <a:moveTo>
                      <a:pt x="34" y="0"/>
                    </a:moveTo>
                    <a:cubicBezTo>
                      <a:pt x="21" y="0"/>
                      <a:pt x="1" y="316"/>
                      <a:pt x="1" y="690"/>
                    </a:cubicBezTo>
                    <a:cubicBezTo>
                      <a:pt x="1" y="1072"/>
                      <a:pt x="21" y="1381"/>
                      <a:pt x="34" y="1381"/>
                    </a:cubicBezTo>
                    <a:cubicBezTo>
                      <a:pt x="54" y="1381"/>
                      <a:pt x="60" y="1078"/>
                      <a:pt x="67" y="690"/>
                    </a:cubicBezTo>
                    <a:cubicBezTo>
                      <a:pt x="67" y="316"/>
                      <a:pt x="54" y="0"/>
                      <a:pt x="3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22"/>
              <p:cNvSpPr/>
              <p:nvPr/>
            </p:nvSpPr>
            <p:spPr>
              <a:xfrm>
                <a:off x="1132200" y="1754750"/>
                <a:ext cx="1675" cy="34525"/>
              </a:xfrm>
              <a:custGeom>
                <a:rect b="b" l="l" r="r" t="t"/>
                <a:pathLst>
                  <a:path extrusionOk="0" h="1381" w="67">
                    <a:moveTo>
                      <a:pt x="34" y="0"/>
                    </a:moveTo>
                    <a:cubicBezTo>
                      <a:pt x="21" y="0"/>
                      <a:pt x="1" y="316"/>
                      <a:pt x="1" y="691"/>
                    </a:cubicBezTo>
                    <a:cubicBezTo>
                      <a:pt x="1" y="1072"/>
                      <a:pt x="21" y="1381"/>
                      <a:pt x="34" y="1381"/>
                    </a:cubicBezTo>
                    <a:cubicBezTo>
                      <a:pt x="54" y="1381"/>
                      <a:pt x="60" y="1078"/>
                      <a:pt x="67" y="691"/>
                    </a:cubicBezTo>
                    <a:cubicBezTo>
                      <a:pt x="67" y="316"/>
                      <a:pt x="54" y="0"/>
                      <a:pt x="3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22"/>
              <p:cNvSpPr/>
              <p:nvPr/>
            </p:nvSpPr>
            <p:spPr>
              <a:xfrm>
                <a:off x="1132200" y="1823775"/>
                <a:ext cx="1675" cy="34550"/>
              </a:xfrm>
              <a:custGeom>
                <a:rect b="b" l="l" r="r" t="t"/>
                <a:pathLst>
                  <a:path extrusionOk="0" h="1382" w="67">
                    <a:moveTo>
                      <a:pt x="34" y="0"/>
                    </a:moveTo>
                    <a:cubicBezTo>
                      <a:pt x="21" y="0"/>
                      <a:pt x="1" y="316"/>
                      <a:pt x="1" y="691"/>
                    </a:cubicBezTo>
                    <a:cubicBezTo>
                      <a:pt x="1" y="1072"/>
                      <a:pt x="21" y="1381"/>
                      <a:pt x="34" y="1381"/>
                    </a:cubicBezTo>
                    <a:cubicBezTo>
                      <a:pt x="54" y="1381"/>
                      <a:pt x="60" y="1079"/>
                      <a:pt x="67" y="691"/>
                    </a:cubicBezTo>
                    <a:cubicBezTo>
                      <a:pt x="67" y="316"/>
                      <a:pt x="54" y="0"/>
                      <a:pt x="3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22"/>
              <p:cNvSpPr/>
              <p:nvPr/>
            </p:nvSpPr>
            <p:spPr>
              <a:xfrm>
                <a:off x="1132200" y="1892800"/>
                <a:ext cx="1675" cy="34550"/>
              </a:xfrm>
              <a:custGeom>
                <a:rect b="b" l="l" r="r" t="t"/>
                <a:pathLst>
                  <a:path extrusionOk="0" h="1382" w="67">
                    <a:moveTo>
                      <a:pt x="34" y="1"/>
                    </a:moveTo>
                    <a:cubicBezTo>
                      <a:pt x="21" y="1"/>
                      <a:pt x="1" y="310"/>
                      <a:pt x="1" y="691"/>
                    </a:cubicBezTo>
                    <a:cubicBezTo>
                      <a:pt x="1" y="1072"/>
                      <a:pt x="21" y="1381"/>
                      <a:pt x="34" y="1381"/>
                    </a:cubicBezTo>
                    <a:cubicBezTo>
                      <a:pt x="54" y="1381"/>
                      <a:pt x="60" y="1072"/>
                      <a:pt x="67" y="691"/>
                    </a:cubicBezTo>
                    <a:cubicBezTo>
                      <a:pt x="67" y="310"/>
                      <a:pt x="54" y="1"/>
                      <a:pt x="3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22"/>
              <p:cNvSpPr/>
              <p:nvPr/>
            </p:nvSpPr>
            <p:spPr>
              <a:xfrm>
                <a:off x="1132200" y="1961825"/>
                <a:ext cx="1675" cy="34550"/>
              </a:xfrm>
              <a:custGeom>
                <a:rect b="b" l="l" r="r" t="t"/>
                <a:pathLst>
                  <a:path extrusionOk="0" h="1382" w="67">
                    <a:moveTo>
                      <a:pt x="34" y="1"/>
                    </a:moveTo>
                    <a:cubicBezTo>
                      <a:pt x="21" y="1"/>
                      <a:pt x="1" y="316"/>
                      <a:pt x="1" y="691"/>
                    </a:cubicBezTo>
                    <a:cubicBezTo>
                      <a:pt x="1" y="1072"/>
                      <a:pt x="21" y="1381"/>
                      <a:pt x="34" y="1381"/>
                    </a:cubicBezTo>
                    <a:cubicBezTo>
                      <a:pt x="54" y="1381"/>
                      <a:pt x="60" y="1072"/>
                      <a:pt x="67" y="691"/>
                    </a:cubicBezTo>
                    <a:cubicBezTo>
                      <a:pt x="67" y="316"/>
                      <a:pt x="54" y="1"/>
                      <a:pt x="3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22"/>
              <p:cNvSpPr/>
              <p:nvPr/>
            </p:nvSpPr>
            <p:spPr>
              <a:xfrm>
                <a:off x="1132200" y="2030850"/>
                <a:ext cx="1675" cy="34550"/>
              </a:xfrm>
              <a:custGeom>
                <a:rect b="b" l="l" r="r" t="t"/>
                <a:pathLst>
                  <a:path extrusionOk="0" h="1382" w="67">
                    <a:moveTo>
                      <a:pt x="34" y="1"/>
                    </a:moveTo>
                    <a:cubicBezTo>
                      <a:pt x="21" y="1"/>
                      <a:pt x="1" y="317"/>
                      <a:pt x="1" y="691"/>
                    </a:cubicBezTo>
                    <a:cubicBezTo>
                      <a:pt x="1" y="1073"/>
                      <a:pt x="21" y="1382"/>
                      <a:pt x="34" y="1382"/>
                    </a:cubicBezTo>
                    <a:cubicBezTo>
                      <a:pt x="54" y="1382"/>
                      <a:pt x="60" y="1073"/>
                      <a:pt x="67" y="691"/>
                    </a:cubicBezTo>
                    <a:cubicBezTo>
                      <a:pt x="67" y="317"/>
                      <a:pt x="54" y="1"/>
                      <a:pt x="3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22"/>
              <p:cNvSpPr/>
              <p:nvPr/>
            </p:nvSpPr>
            <p:spPr>
              <a:xfrm>
                <a:off x="1132200" y="2099900"/>
                <a:ext cx="1675" cy="34525"/>
              </a:xfrm>
              <a:custGeom>
                <a:rect b="b" l="l" r="r" t="t"/>
                <a:pathLst>
                  <a:path extrusionOk="0" h="1381" w="67">
                    <a:moveTo>
                      <a:pt x="34" y="0"/>
                    </a:moveTo>
                    <a:cubicBezTo>
                      <a:pt x="21" y="0"/>
                      <a:pt x="1" y="316"/>
                      <a:pt x="1" y="690"/>
                    </a:cubicBezTo>
                    <a:cubicBezTo>
                      <a:pt x="1" y="1072"/>
                      <a:pt x="21" y="1381"/>
                      <a:pt x="34" y="1381"/>
                    </a:cubicBezTo>
                    <a:cubicBezTo>
                      <a:pt x="54" y="1381"/>
                      <a:pt x="60" y="1072"/>
                      <a:pt x="67" y="690"/>
                    </a:cubicBezTo>
                    <a:cubicBezTo>
                      <a:pt x="67" y="316"/>
                      <a:pt x="54" y="0"/>
                      <a:pt x="3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222"/>
              <p:cNvSpPr/>
              <p:nvPr/>
            </p:nvSpPr>
            <p:spPr>
              <a:xfrm>
                <a:off x="1132050" y="2168925"/>
                <a:ext cx="19250" cy="19425"/>
              </a:xfrm>
              <a:custGeom>
                <a:rect b="b" l="l" r="r" t="t"/>
                <a:pathLst>
                  <a:path extrusionOk="0" h="777" w="770">
                    <a:moveTo>
                      <a:pt x="33" y="0"/>
                    </a:moveTo>
                    <a:cubicBezTo>
                      <a:pt x="27" y="0"/>
                      <a:pt x="14" y="79"/>
                      <a:pt x="7" y="211"/>
                    </a:cubicBezTo>
                    <a:cubicBezTo>
                      <a:pt x="7" y="296"/>
                      <a:pt x="0" y="368"/>
                      <a:pt x="0" y="454"/>
                    </a:cubicBezTo>
                    <a:lnTo>
                      <a:pt x="0" y="592"/>
                    </a:lnTo>
                    <a:lnTo>
                      <a:pt x="0" y="664"/>
                    </a:lnTo>
                    <a:lnTo>
                      <a:pt x="0" y="704"/>
                    </a:lnTo>
                    <a:lnTo>
                      <a:pt x="0" y="723"/>
                    </a:lnTo>
                    <a:lnTo>
                      <a:pt x="0" y="730"/>
                    </a:lnTo>
                    <a:lnTo>
                      <a:pt x="0" y="743"/>
                    </a:lnTo>
                    <a:lnTo>
                      <a:pt x="33" y="776"/>
                    </a:lnTo>
                    <a:cubicBezTo>
                      <a:pt x="441" y="776"/>
                      <a:pt x="770" y="756"/>
                      <a:pt x="770" y="743"/>
                    </a:cubicBezTo>
                    <a:cubicBezTo>
                      <a:pt x="770" y="718"/>
                      <a:pt x="458" y="711"/>
                      <a:pt x="66" y="710"/>
                    </a:cubicBezTo>
                    <a:lnTo>
                      <a:pt x="66" y="710"/>
                    </a:lnTo>
                    <a:lnTo>
                      <a:pt x="66" y="704"/>
                    </a:lnTo>
                    <a:lnTo>
                      <a:pt x="66" y="664"/>
                    </a:lnTo>
                    <a:lnTo>
                      <a:pt x="66" y="592"/>
                    </a:lnTo>
                    <a:lnTo>
                      <a:pt x="66" y="454"/>
                    </a:lnTo>
                    <a:cubicBezTo>
                      <a:pt x="66" y="368"/>
                      <a:pt x="60" y="290"/>
                      <a:pt x="60" y="211"/>
                    </a:cubicBezTo>
                    <a:cubicBezTo>
                      <a:pt x="46" y="79"/>
                      <a:pt x="40" y="0"/>
                      <a:pt x="3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222"/>
              <p:cNvSpPr/>
              <p:nvPr/>
            </p:nvSpPr>
            <p:spPr>
              <a:xfrm>
                <a:off x="1188750" y="2186675"/>
                <a:ext cx="37000" cy="1675"/>
              </a:xfrm>
              <a:custGeom>
                <a:rect b="b" l="l" r="r" t="t"/>
                <a:pathLst>
                  <a:path extrusionOk="0" h="67" w="1480">
                    <a:moveTo>
                      <a:pt x="737" y="0"/>
                    </a:moveTo>
                    <a:cubicBezTo>
                      <a:pt x="329" y="0"/>
                      <a:pt x="0" y="13"/>
                      <a:pt x="0" y="33"/>
                    </a:cubicBezTo>
                    <a:cubicBezTo>
                      <a:pt x="0" y="46"/>
                      <a:pt x="329" y="66"/>
                      <a:pt x="737" y="66"/>
                    </a:cubicBezTo>
                    <a:cubicBezTo>
                      <a:pt x="1151" y="66"/>
                      <a:pt x="1480" y="46"/>
                      <a:pt x="1480" y="33"/>
                    </a:cubicBezTo>
                    <a:cubicBezTo>
                      <a:pt x="1480" y="7"/>
                      <a:pt x="1144" y="0"/>
                      <a:pt x="73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22"/>
              <p:cNvSpPr/>
              <p:nvPr/>
            </p:nvSpPr>
            <p:spPr>
              <a:xfrm>
                <a:off x="1262875" y="2186675"/>
                <a:ext cx="37000" cy="1675"/>
              </a:xfrm>
              <a:custGeom>
                <a:rect b="b" l="l" r="r" t="t"/>
                <a:pathLst>
                  <a:path extrusionOk="0" h="67" w="1480">
                    <a:moveTo>
                      <a:pt x="737" y="0"/>
                    </a:moveTo>
                    <a:cubicBezTo>
                      <a:pt x="329" y="0"/>
                      <a:pt x="0" y="13"/>
                      <a:pt x="0" y="33"/>
                    </a:cubicBezTo>
                    <a:cubicBezTo>
                      <a:pt x="0" y="46"/>
                      <a:pt x="329" y="66"/>
                      <a:pt x="737" y="66"/>
                    </a:cubicBezTo>
                    <a:cubicBezTo>
                      <a:pt x="1151" y="66"/>
                      <a:pt x="1480" y="46"/>
                      <a:pt x="1480" y="33"/>
                    </a:cubicBezTo>
                    <a:cubicBezTo>
                      <a:pt x="1480" y="7"/>
                      <a:pt x="1144" y="0"/>
                      <a:pt x="73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22"/>
              <p:cNvSpPr/>
              <p:nvPr/>
            </p:nvSpPr>
            <p:spPr>
              <a:xfrm>
                <a:off x="1337000" y="2186675"/>
                <a:ext cx="37000" cy="1675"/>
              </a:xfrm>
              <a:custGeom>
                <a:rect b="b" l="l" r="r" t="t"/>
                <a:pathLst>
                  <a:path extrusionOk="0" h="67" w="1480">
                    <a:moveTo>
                      <a:pt x="743" y="0"/>
                    </a:moveTo>
                    <a:cubicBezTo>
                      <a:pt x="329" y="0"/>
                      <a:pt x="0" y="13"/>
                      <a:pt x="0" y="33"/>
                    </a:cubicBezTo>
                    <a:cubicBezTo>
                      <a:pt x="0" y="46"/>
                      <a:pt x="329" y="66"/>
                      <a:pt x="743" y="66"/>
                    </a:cubicBezTo>
                    <a:cubicBezTo>
                      <a:pt x="1151" y="66"/>
                      <a:pt x="1480" y="46"/>
                      <a:pt x="1480" y="33"/>
                    </a:cubicBezTo>
                    <a:cubicBezTo>
                      <a:pt x="1480" y="7"/>
                      <a:pt x="1151" y="0"/>
                      <a:pt x="7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22"/>
              <p:cNvSpPr/>
              <p:nvPr/>
            </p:nvSpPr>
            <p:spPr>
              <a:xfrm>
                <a:off x="1411300" y="2186675"/>
                <a:ext cx="37000" cy="1675"/>
              </a:xfrm>
              <a:custGeom>
                <a:rect b="b" l="l" r="r" t="t"/>
                <a:pathLst>
                  <a:path extrusionOk="0" h="67" w="1480">
                    <a:moveTo>
                      <a:pt x="736" y="0"/>
                    </a:moveTo>
                    <a:cubicBezTo>
                      <a:pt x="329" y="0"/>
                      <a:pt x="0" y="13"/>
                      <a:pt x="0" y="33"/>
                    </a:cubicBezTo>
                    <a:cubicBezTo>
                      <a:pt x="0" y="46"/>
                      <a:pt x="329" y="66"/>
                      <a:pt x="736" y="66"/>
                    </a:cubicBezTo>
                    <a:cubicBezTo>
                      <a:pt x="1151" y="66"/>
                      <a:pt x="1479" y="46"/>
                      <a:pt x="1479" y="33"/>
                    </a:cubicBezTo>
                    <a:cubicBezTo>
                      <a:pt x="1479" y="7"/>
                      <a:pt x="1151" y="0"/>
                      <a:pt x="73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22"/>
              <p:cNvSpPr/>
              <p:nvPr/>
            </p:nvSpPr>
            <p:spPr>
              <a:xfrm>
                <a:off x="1485575" y="2186675"/>
                <a:ext cx="37000" cy="1675"/>
              </a:xfrm>
              <a:custGeom>
                <a:rect b="b" l="l" r="r" t="t"/>
                <a:pathLst>
                  <a:path extrusionOk="0" h="67" w="1480">
                    <a:moveTo>
                      <a:pt x="743" y="0"/>
                    </a:moveTo>
                    <a:cubicBezTo>
                      <a:pt x="329" y="0"/>
                      <a:pt x="1" y="13"/>
                      <a:pt x="1" y="33"/>
                    </a:cubicBezTo>
                    <a:cubicBezTo>
                      <a:pt x="1" y="46"/>
                      <a:pt x="329" y="66"/>
                      <a:pt x="743" y="66"/>
                    </a:cubicBezTo>
                    <a:cubicBezTo>
                      <a:pt x="1151" y="66"/>
                      <a:pt x="1480" y="46"/>
                      <a:pt x="1480" y="33"/>
                    </a:cubicBezTo>
                    <a:cubicBezTo>
                      <a:pt x="1480" y="7"/>
                      <a:pt x="1145" y="0"/>
                      <a:pt x="7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22"/>
              <p:cNvSpPr/>
              <p:nvPr/>
            </p:nvSpPr>
            <p:spPr>
              <a:xfrm>
                <a:off x="1559700" y="2186675"/>
                <a:ext cx="37000" cy="1675"/>
              </a:xfrm>
              <a:custGeom>
                <a:rect b="b" l="l" r="r" t="t"/>
                <a:pathLst>
                  <a:path extrusionOk="0" h="67" w="1480">
                    <a:moveTo>
                      <a:pt x="743" y="0"/>
                    </a:moveTo>
                    <a:cubicBezTo>
                      <a:pt x="329" y="0"/>
                      <a:pt x="1" y="13"/>
                      <a:pt x="1" y="33"/>
                    </a:cubicBezTo>
                    <a:cubicBezTo>
                      <a:pt x="1" y="46"/>
                      <a:pt x="329" y="66"/>
                      <a:pt x="743" y="66"/>
                    </a:cubicBezTo>
                    <a:cubicBezTo>
                      <a:pt x="1151" y="66"/>
                      <a:pt x="1480" y="46"/>
                      <a:pt x="1480" y="33"/>
                    </a:cubicBezTo>
                    <a:cubicBezTo>
                      <a:pt x="1480" y="7"/>
                      <a:pt x="1145" y="0"/>
                      <a:pt x="7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222"/>
              <p:cNvSpPr/>
              <p:nvPr/>
            </p:nvSpPr>
            <p:spPr>
              <a:xfrm>
                <a:off x="1634000" y="2186675"/>
                <a:ext cx="37000" cy="1675"/>
              </a:xfrm>
              <a:custGeom>
                <a:rect b="b" l="l" r="r" t="t"/>
                <a:pathLst>
                  <a:path extrusionOk="0" h="67" w="1480">
                    <a:moveTo>
                      <a:pt x="736" y="0"/>
                    </a:moveTo>
                    <a:cubicBezTo>
                      <a:pt x="329" y="0"/>
                      <a:pt x="0" y="13"/>
                      <a:pt x="0" y="33"/>
                    </a:cubicBezTo>
                    <a:cubicBezTo>
                      <a:pt x="0" y="46"/>
                      <a:pt x="329" y="66"/>
                      <a:pt x="736" y="66"/>
                    </a:cubicBezTo>
                    <a:cubicBezTo>
                      <a:pt x="1151" y="66"/>
                      <a:pt x="1479" y="46"/>
                      <a:pt x="1479" y="33"/>
                    </a:cubicBezTo>
                    <a:cubicBezTo>
                      <a:pt x="1479" y="7"/>
                      <a:pt x="1151" y="0"/>
                      <a:pt x="73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222"/>
              <p:cNvSpPr/>
              <p:nvPr/>
            </p:nvSpPr>
            <p:spPr>
              <a:xfrm>
                <a:off x="1708125" y="2186675"/>
                <a:ext cx="37000" cy="1675"/>
              </a:xfrm>
              <a:custGeom>
                <a:rect b="b" l="l" r="r" t="t"/>
                <a:pathLst>
                  <a:path extrusionOk="0" h="67" w="1480">
                    <a:moveTo>
                      <a:pt x="736" y="0"/>
                    </a:moveTo>
                    <a:cubicBezTo>
                      <a:pt x="329" y="0"/>
                      <a:pt x="0" y="13"/>
                      <a:pt x="0" y="33"/>
                    </a:cubicBezTo>
                    <a:cubicBezTo>
                      <a:pt x="0" y="46"/>
                      <a:pt x="329" y="66"/>
                      <a:pt x="736" y="66"/>
                    </a:cubicBezTo>
                    <a:cubicBezTo>
                      <a:pt x="1151" y="66"/>
                      <a:pt x="1479" y="46"/>
                      <a:pt x="1479" y="33"/>
                    </a:cubicBezTo>
                    <a:cubicBezTo>
                      <a:pt x="1479" y="7"/>
                      <a:pt x="1151" y="0"/>
                      <a:pt x="736"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22"/>
              <p:cNvSpPr/>
              <p:nvPr/>
            </p:nvSpPr>
            <p:spPr>
              <a:xfrm>
                <a:off x="1782400" y="2186675"/>
                <a:ext cx="37000" cy="1675"/>
              </a:xfrm>
              <a:custGeom>
                <a:rect b="b" l="l" r="r" t="t"/>
                <a:pathLst>
                  <a:path extrusionOk="0" h="67" w="1480">
                    <a:moveTo>
                      <a:pt x="744" y="0"/>
                    </a:moveTo>
                    <a:cubicBezTo>
                      <a:pt x="329" y="0"/>
                      <a:pt x="1" y="13"/>
                      <a:pt x="1" y="33"/>
                    </a:cubicBezTo>
                    <a:cubicBezTo>
                      <a:pt x="1" y="46"/>
                      <a:pt x="329" y="66"/>
                      <a:pt x="744" y="66"/>
                    </a:cubicBezTo>
                    <a:cubicBezTo>
                      <a:pt x="1151" y="66"/>
                      <a:pt x="1480" y="46"/>
                      <a:pt x="1480" y="33"/>
                    </a:cubicBezTo>
                    <a:cubicBezTo>
                      <a:pt x="1480" y="7"/>
                      <a:pt x="1145" y="0"/>
                      <a:pt x="74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22"/>
              <p:cNvSpPr/>
              <p:nvPr/>
            </p:nvSpPr>
            <p:spPr>
              <a:xfrm>
                <a:off x="1856700" y="2186675"/>
                <a:ext cx="37000" cy="1675"/>
              </a:xfrm>
              <a:custGeom>
                <a:rect b="b" l="l" r="r" t="t"/>
                <a:pathLst>
                  <a:path extrusionOk="0" h="67" w="1480">
                    <a:moveTo>
                      <a:pt x="737" y="0"/>
                    </a:moveTo>
                    <a:cubicBezTo>
                      <a:pt x="329" y="0"/>
                      <a:pt x="0" y="13"/>
                      <a:pt x="0" y="33"/>
                    </a:cubicBezTo>
                    <a:cubicBezTo>
                      <a:pt x="0" y="46"/>
                      <a:pt x="329" y="66"/>
                      <a:pt x="737" y="66"/>
                    </a:cubicBezTo>
                    <a:cubicBezTo>
                      <a:pt x="1151" y="66"/>
                      <a:pt x="1479" y="46"/>
                      <a:pt x="1479" y="33"/>
                    </a:cubicBezTo>
                    <a:cubicBezTo>
                      <a:pt x="1479" y="7"/>
                      <a:pt x="1138" y="0"/>
                      <a:pt x="73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22"/>
              <p:cNvSpPr/>
              <p:nvPr/>
            </p:nvSpPr>
            <p:spPr>
              <a:xfrm>
                <a:off x="1930650" y="2186675"/>
                <a:ext cx="18425" cy="1675"/>
              </a:xfrm>
              <a:custGeom>
                <a:rect b="b" l="l" r="r" t="t"/>
                <a:pathLst>
                  <a:path extrusionOk="0" h="67" w="737">
                    <a:moveTo>
                      <a:pt x="369" y="0"/>
                    </a:moveTo>
                    <a:cubicBezTo>
                      <a:pt x="165" y="0"/>
                      <a:pt x="1" y="13"/>
                      <a:pt x="1" y="33"/>
                    </a:cubicBezTo>
                    <a:cubicBezTo>
                      <a:pt x="1" y="46"/>
                      <a:pt x="165" y="66"/>
                      <a:pt x="369" y="66"/>
                    </a:cubicBezTo>
                    <a:cubicBezTo>
                      <a:pt x="573" y="66"/>
                      <a:pt x="737" y="46"/>
                      <a:pt x="737" y="33"/>
                    </a:cubicBezTo>
                    <a:cubicBezTo>
                      <a:pt x="737" y="7"/>
                      <a:pt x="573" y="0"/>
                      <a:pt x="36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22"/>
              <p:cNvSpPr/>
              <p:nvPr/>
            </p:nvSpPr>
            <p:spPr>
              <a:xfrm>
                <a:off x="1079300" y="1952800"/>
                <a:ext cx="308675" cy="116550"/>
              </a:xfrm>
              <a:custGeom>
                <a:rect b="b" l="l" r="r" t="t"/>
                <a:pathLst>
                  <a:path extrusionOk="0" h="4662" w="12347">
                    <a:moveTo>
                      <a:pt x="12340" y="0"/>
                    </a:moveTo>
                    <a:lnTo>
                      <a:pt x="0" y="1308"/>
                    </a:lnTo>
                    <a:lnTo>
                      <a:pt x="0" y="4661"/>
                    </a:lnTo>
                    <a:cubicBezTo>
                      <a:pt x="0" y="4661"/>
                      <a:pt x="9914" y="3577"/>
                      <a:pt x="10696" y="3287"/>
                    </a:cubicBezTo>
                    <a:cubicBezTo>
                      <a:pt x="11485" y="2998"/>
                      <a:pt x="11610" y="2722"/>
                      <a:pt x="11978" y="1972"/>
                    </a:cubicBezTo>
                    <a:cubicBezTo>
                      <a:pt x="12346" y="1236"/>
                      <a:pt x="12340" y="0"/>
                      <a:pt x="12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22"/>
              <p:cNvSpPr/>
              <p:nvPr/>
            </p:nvSpPr>
            <p:spPr>
              <a:xfrm>
                <a:off x="1079450" y="1763775"/>
                <a:ext cx="306875" cy="73000"/>
              </a:xfrm>
              <a:custGeom>
                <a:rect b="b" l="l" r="r" t="t"/>
                <a:pathLst>
                  <a:path extrusionOk="0" h="2920" w="12275">
                    <a:moveTo>
                      <a:pt x="1" y="1"/>
                    </a:moveTo>
                    <a:lnTo>
                      <a:pt x="1" y="2374"/>
                    </a:lnTo>
                    <a:lnTo>
                      <a:pt x="12163" y="2920"/>
                    </a:lnTo>
                    <a:cubicBezTo>
                      <a:pt x="12163" y="2920"/>
                      <a:pt x="12275" y="1664"/>
                      <a:pt x="9119" y="1191"/>
                    </a:cubicBezTo>
                    <a:cubicBezTo>
                      <a:pt x="5516" y="658"/>
                      <a:pt x="1"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22"/>
              <p:cNvSpPr/>
              <p:nvPr/>
            </p:nvSpPr>
            <p:spPr>
              <a:xfrm>
                <a:off x="1043450" y="1808650"/>
                <a:ext cx="344350" cy="202525"/>
              </a:xfrm>
              <a:custGeom>
                <a:rect b="b" l="l" r="r" t="t"/>
                <a:pathLst>
                  <a:path extrusionOk="0" h="8101" w="13774">
                    <a:moveTo>
                      <a:pt x="1763" y="1"/>
                    </a:moveTo>
                    <a:cubicBezTo>
                      <a:pt x="790" y="1"/>
                      <a:pt x="1" y="790"/>
                      <a:pt x="1" y="1756"/>
                    </a:cubicBezTo>
                    <a:lnTo>
                      <a:pt x="1" y="6345"/>
                    </a:lnTo>
                    <a:cubicBezTo>
                      <a:pt x="1" y="7311"/>
                      <a:pt x="790" y="8100"/>
                      <a:pt x="1763" y="8100"/>
                    </a:cubicBezTo>
                    <a:lnTo>
                      <a:pt x="12012" y="8100"/>
                    </a:lnTo>
                    <a:cubicBezTo>
                      <a:pt x="12985" y="8100"/>
                      <a:pt x="13774" y="7311"/>
                      <a:pt x="13774" y="6345"/>
                    </a:cubicBezTo>
                    <a:lnTo>
                      <a:pt x="13774" y="1756"/>
                    </a:lnTo>
                    <a:cubicBezTo>
                      <a:pt x="13774" y="790"/>
                      <a:pt x="12985" y="1"/>
                      <a:pt x="12012"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22"/>
              <p:cNvSpPr/>
              <p:nvPr/>
            </p:nvSpPr>
            <p:spPr>
              <a:xfrm>
                <a:off x="1042475" y="1807825"/>
                <a:ext cx="346000" cy="204150"/>
              </a:xfrm>
              <a:custGeom>
                <a:rect b="b" l="l" r="r" t="t"/>
                <a:pathLst>
                  <a:path extrusionOk="0" h="8166" w="13840">
                    <a:moveTo>
                      <a:pt x="1752" y="8130"/>
                    </a:moveTo>
                    <a:cubicBezTo>
                      <a:pt x="1735" y="8130"/>
                      <a:pt x="1712" y="8131"/>
                      <a:pt x="1684" y="8133"/>
                    </a:cubicBezTo>
                    <a:lnTo>
                      <a:pt x="1684" y="8133"/>
                    </a:lnTo>
                    <a:cubicBezTo>
                      <a:pt x="1684" y="8133"/>
                      <a:pt x="1683" y="8133"/>
                      <a:pt x="1683" y="8133"/>
                    </a:cubicBezTo>
                    <a:lnTo>
                      <a:pt x="1683" y="8133"/>
                    </a:lnTo>
                    <a:cubicBezTo>
                      <a:pt x="1683" y="8133"/>
                      <a:pt x="1683" y="8133"/>
                      <a:pt x="1683" y="8133"/>
                    </a:cubicBezTo>
                    <a:cubicBezTo>
                      <a:pt x="1684" y="8133"/>
                      <a:pt x="1684" y="8133"/>
                      <a:pt x="1684" y="8133"/>
                    </a:cubicBezTo>
                    <a:lnTo>
                      <a:pt x="1684" y="8133"/>
                    </a:lnTo>
                    <a:cubicBezTo>
                      <a:pt x="1686" y="8133"/>
                      <a:pt x="1688" y="8133"/>
                      <a:pt x="1690" y="8133"/>
                    </a:cubicBezTo>
                    <a:lnTo>
                      <a:pt x="1802" y="8133"/>
                    </a:lnTo>
                    <a:cubicBezTo>
                      <a:pt x="1802" y="8133"/>
                      <a:pt x="1787" y="8130"/>
                      <a:pt x="1752" y="8130"/>
                    </a:cubicBezTo>
                    <a:close/>
                    <a:moveTo>
                      <a:pt x="1907" y="1"/>
                    </a:moveTo>
                    <a:cubicBezTo>
                      <a:pt x="1769" y="1"/>
                      <a:pt x="1618" y="7"/>
                      <a:pt x="1480" y="34"/>
                    </a:cubicBezTo>
                    <a:cubicBezTo>
                      <a:pt x="1190" y="80"/>
                      <a:pt x="934" y="205"/>
                      <a:pt x="717" y="369"/>
                    </a:cubicBezTo>
                    <a:cubicBezTo>
                      <a:pt x="270" y="698"/>
                      <a:pt x="20" y="1224"/>
                      <a:pt x="7" y="1730"/>
                    </a:cubicBezTo>
                    <a:cubicBezTo>
                      <a:pt x="0" y="2236"/>
                      <a:pt x="7" y="2716"/>
                      <a:pt x="7" y="3176"/>
                    </a:cubicBezTo>
                    <a:cubicBezTo>
                      <a:pt x="14" y="4096"/>
                      <a:pt x="14" y="4938"/>
                      <a:pt x="14" y="5668"/>
                    </a:cubicBezTo>
                    <a:lnTo>
                      <a:pt x="14" y="6194"/>
                    </a:lnTo>
                    <a:cubicBezTo>
                      <a:pt x="20" y="6365"/>
                      <a:pt x="14" y="6529"/>
                      <a:pt x="46" y="6687"/>
                    </a:cubicBezTo>
                    <a:cubicBezTo>
                      <a:pt x="106" y="6996"/>
                      <a:pt x="244" y="7265"/>
                      <a:pt x="401" y="7469"/>
                    </a:cubicBezTo>
                    <a:cubicBezTo>
                      <a:pt x="559" y="7673"/>
                      <a:pt x="750" y="7811"/>
                      <a:pt x="921" y="7910"/>
                    </a:cubicBezTo>
                    <a:cubicBezTo>
                      <a:pt x="1092" y="8002"/>
                      <a:pt x="1256" y="8067"/>
                      <a:pt x="1388" y="8094"/>
                    </a:cubicBezTo>
                    <a:cubicBezTo>
                      <a:pt x="1515" y="8125"/>
                      <a:pt x="1617" y="8133"/>
                      <a:pt x="1683" y="8133"/>
                    </a:cubicBezTo>
                    <a:lnTo>
                      <a:pt x="1683" y="8133"/>
                    </a:lnTo>
                    <a:cubicBezTo>
                      <a:pt x="1617" y="8126"/>
                      <a:pt x="1512" y="8113"/>
                      <a:pt x="1381" y="8080"/>
                    </a:cubicBezTo>
                    <a:cubicBezTo>
                      <a:pt x="1250" y="8048"/>
                      <a:pt x="1092" y="7995"/>
                      <a:pt x="921" y="7896"/>
                    </a:cubicBezTo>
                    <a:cubicBezTo>
                      <a:pt x="750" y="7798"/>
                      <a:pt x="566" y="7653"/>
                      <a:pt x="408" y="7449"/>
                    </a:cubicBezTo>
                    <a:cubicBezTo>
                      <a:pt x="263" y="7246"/>
                      <a:pt x="119" y="6989"/>
                      <a:pt x="73" y="6680"/>
                    </a:cubicBezTo>
                    <a:cubicBezTo>
                      <a:pt x="46" y="6529"/>
                      <a:pt x="46" y="6365"/>
                      <a:pt x="46" y="6194"/>
                    </a:cubicBezTo>
                    <a:lnTo>
                      <a:pt x="46" y="5668"/>
                    </a:lnTo>
                    <a:cubicBezTo>
                      <a:pt x="53" y="4938"/>
                      <a:pt x="53" y="4096"/>
                      <a:pt x="53" y="3176"/>
                    </a:cubicBezTo>
                    <a:cubicBezTo>
                      <a:pt x="66" y="2716"/>
                      <a:pt x="53" y="2229"/>
                      <a:pt x="66" y="1730"/>
                    </a:cubicBezTo>
                    <a:cubicBezTo>
                      <a:pt x="79" y="1237"/>
                      <a:pt x="316" y="730"/>
                      <a:pt x="756" y="408"/>
                    </a:cubicBezTo>
                    <a:cubicBezTo>
                      <a:pt x="967" y="251"/>
                      <a:pt x="1223" y="126"/>
                      <a:pt x="1493" y="86"/>
                    </a:cubicBezTo>
                    <a:cubicBezTo>
                      <a:pt x="1637" y="66"/>
                      <a:pt x="1775" y="66"/>
                      <a:pt x="1914" y="66"/>
                    </a:cubicBezTo>
                    <a:lnTo>
                      <a:pt x="12051" y="66"/>
                    </a:lnTo>
                    <a:cubicBezTo>
                      <a:pt x="12229" y="66"/>
                      <a:pt x="12399" y="86"/>
                      <a:pt x="12564" y="139"/>
                    </a:cubicBezTo>
                    <a:cubicBezTo>
                      <a:pt x="12728" y="198"/>
                      <a:pt x="12886" y="270"/>
                      <a:pt x="13024" y="362"/>
                    </a:cubicBezTo>
                    <a:cubicBezTo>
                      <a:pt x="13175" y="461"/>
                      <a:pt x="13294" y="573"/>
                      <a:pt x="13405" y="704"/>
                    </a:cubicBezTo>
                    <a:cubicBezTo>
                      <a:pt x="13511" y="836"/>
                      <a:pt x="13589" y="987"/>
                      <a:pt x="13655" y="1138"/>
                    </a:cubicBezTo>
                    <a:cubicBezTo>
                      <a:pt x="13721" y="1296"/>
                      <a:pt x="13767" y="1460"/>
                      <a:pt x="13780" y="1625"/>
                    </a:cubicBezTo>
                    <a:cubicBezTo>
                      <a:pt x="13787" y="1789"/>
                      <a:pt x="13787" y="1960"/>
                      <a:pt x="13787" y="2124"/>
                    </a:cubicBezTo>
                    <a:lnTo>
                      <a:pt x="13787" y="3130"/>
                    </a:lnTo>
                    <a:lnTo>
                      <a:pt x="13787" y="5083"/>
                    </a:lnTo>
                    <a:lnTo>
                      <a:pt x="13787" y="6029"/>
                    </a:lnTo>
                    <a:cubicBezTo>
                      <a:pt x="13787" y="6338"/>
                      <a:pt x="13806" y="6647"/>
                      <a:pt x="13701" y="6937"/>
                    </a:cubicBezTo>
                    <a:cubicBezTo>
                      <a:pt x="13511" y="7509"/>
                      <a:pt x="13011" y="7942"/>
                      <a:pt x="12459" y="8067"/>
                    </a:cubicBezTo>
                    <a:cubicBezTo>
                      <a:pt x="12283" y="8112"/>
                      <a:pt x="12108" y="8117"/>
                      <a:pt x="11933" y="8117"/>
                    </a:cubicBezTo>
                    <a:cubicBezTo>
                      <a:pt x="11890" y="8117"/>
                      <a:pt x="11847" y="8116"/>
                      <a:pt x="11805" y="8116"/>
                    </a:cubicBezTo>
                    <a:cubicBezTo>
                      <a:pt x="11740" y="8116"/>
                      <a:pt x="11675" y="8117"/>
                      <a:pt x="11611" y="8120"/>
                    </a:cubicBezTo>
                    <a:lnTo>
                      <a:pt x="7765" y="8120"/>
                    </a:lnTo>
                    <a:cubicBezTo>
                      <a:pt x="5924" y="8120"/>
                      <a:pt x="4438" y="8126"/>
                      <a:pt x="3399" y="8126"/>
                    </a:cubicBezTo>
                    <a:cubicBezTo>
                      <a:pt x="2893" y="8133"/>
                      <a:pt x="2492" y="8133"/>
                      <a:pt x="2216" y="8133"/>
                    </a:cubicBezTo>
                    <a:lnTo>
                      <a:pt x="1802" y="8133"/>
                    </a:lnTo>
                    <a:cubicBezTo>
                      <a:pt x="1802" y="8133"/>
                      <a:pt x="1841" y="8133"/>
                      <a:pt x="1887" y="8153"/>
                    </a:cubicBezTo>
                    <a:lnTo>
                      <a:pt x="2203" y="8153"/>
                    </a:lnTo>
                    <a:cubicBezTo>
                      <a:pt x="2472" y="8153"/>
                      <a:pt x="2867" y="8159"/>
                      <a:pt x="3386" y="8159"/>
                    </a:cubicBezTo>
                    <a:cubicBezTo>
                      <a:pt x="4412" y="8159"/>
                      <a:pt x="5904" y="8159"/>
                      <a:pt x="7745" y="8166"/>
                    </a:cubicBezTo>
                    <a:lnTo>
                      <a:pt x="12018" y="8166"/>
                    </a:lnTo>
                    <a:cubicBezTo>
                      <a:pt x="12084" y="8166"/>
                      <a:pt x="12163" y="8166"/>
                      <a:pt x="12235" y="8159"/>
                    </a:cubicBezTo>
                    <a:cubicBezTo>
                      <a:pt x="12301" y="8140"/>
                      <a:pt x="12373" y="8140"/>
                      <a:pt x="12445" y="8120"/>
                    </a:cubicBezTo>
                    <a:cubicBezTo>
                      <a:pt x="13024" y="7988"/>
                      <a:pt x="13530" y="7541"/>
                      <a:pt x="13727" y="6950"/>
                    </a:cubicBezTo>
                    <a:cubicBezTo>
                      <a:pt x="13754" y="6884"/>
                      <a:pt x="13773" y="6805"/>
                      <a:pt x="13787" y="6726"/>
                    </a:cubicBezTo>
                    <a:cubicBezTo>
                      <a:pt x="13806" y="6654"/>
                      <a:pt x="13819" y="6582"/>
                      <a:pt x="13819" y="6496"/>
                    </a:cubicBezTo>
                    <a:cubicBezTo>
                      <a:pt x="13839" y="6338"/>
                      <a:pt x="13826" y="6187"/>
                      <a:pt x="13826" y="6029"/>
                    </a:cubicBezTo>
                    <a:lnTo>
                      <a:pt x="13826" y="5083"/>
                    </a:lnTo>
                    <a:lnTo>
                      <a:pt x="13826" y="3130"/>
                    </a:lnTo>
                    <a:lnTo>
                      <a:pt x="13826" y="2124"/>
                    </a:lnTo>
                    <a:cubicBezTo>
                      <a:pt x="13826" y="1960"/>
                      <a:pt x="13839" y="1789"/>
                      <a:pt x="13819" y="1618"/>
                    </a:cubicBezTo>
                    <a:cubicBezTo>
                      <a:pt x="13806" y="1440"/>
                      <a:pt x="13760" y="1276"/>
                      <a:pt x="13695" y="1112"/>
                    </a:cubicBezTo>
                    <a:cubicBezTo>
                      <a:pt x="13629" y="947"/>
                      <a:pt x="13543" y="803"/>
                      <a:pt x="13432" y="665"/>
                    </a:cubicBezTo>
                    <a:cubicBezTo>
                      <a:pt x="13326" y="533"/>
                      <a:pt x="13195" y="408"/>
                      <a:pt x="13050" y="310"/>
                    </a:cubicBezTo>
                    <a:cubicBezTo>
                      <a:pt x="12899" y="211"/>
                      <a:pt x="12741" y="139"/>
                      <a:pt x="12570" y="80"/>
                    </a:cubicBezTo>
                    <a:cubicBezTo>
                      <a:pt x="12399" y="20"/>
                      <a:pt x="12229" y="1"/>
                      <a:pt x="1204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222"/>
              <p:cNvSpPr/>
              <p:nvPr/>
            </p:nvSpPr>
            <p:spPr>
              <a:xfrm>
                <a:off x="1210275" y="1843500"/>
                <a:ext cx="147625" cy="147600"/>
              </a:xfrm>
              <a:custGeom>
                <a:rect b="b" l="l" r="r" t="t"/>
                <a:pathLst>
                  <a:path extrusionOk="0" h="5904" w="5905">
                    <a:moveTo>
                      <a:pt x="2953" y="0"/>
                    </a:moveTo>
                    <a:cubicBezTo>
                      <a:pt x="1322" y="0"/>
                      <a:pt x="1" y="1322"/>
                      <a:pt x="1" y="2952"/>
                    </a:cubicBezTo>
                    <a:cubicBezTo>
                      <a:pt x="1" y="4583"/>
                      <a:pt x="1322" y="5904"/>
                      <a:pt x="2953" y="5904"/>
                    </a:cubicBezTo>
                    <a:cubicBezTo>
                      <a:pt x="4583" y="5904"/>
                      <a:pt x="5904" y="4583"/>
                      <a:pt x="5904" y="2952"/>
                    </a:cubicBezTo>
                    <a:cubicBezTo>
                      <a:pt x="5904" y="1322"/>
                      <a:pt x="4583" y="0"/>
                      <a:pt x="2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222"/>
              <p:cNvSpPr/>
              <p:nvPr/>
            </p:nvSpPr>
            <p:spPr>
              <a:xfrm>
                <a:off x="1302650" y="1869125"/>
                <a:ext cx="45725" cy="108400"/>
              </a:xfrm>
              <a:custGeom>
                <a:rect b="b" l="l" r="r" t="t"/>
                <a:pathLst>
                  <a:path extrusionOk="0" h="4336" w="1829">
                    <a:moveTo>
                      <a:pt x="704" y="1"/>
                    </a:moveTo>
                    <a:cubicBezTo>
                      <a:pt x="684" y="14"/>
                      <a:pt x="967" y="165"/>
                      <a:pt x="1256" y="573"/>
                    </a:cubicBezTo>
                    <a:cubicBezTo>
                      <a:pt x="1401" y="764"/>
                      <a:pt x="1539" y="1033"/>
                      <a:pt x="1631" y="1342"/>
                    </a:cubicBezTo>
                    <a:cubicBezTo>
                      <a:pt x="1723" y="1658"/>
                      <a:pt x="1762" y="2019"/>
                      <a:pt x="1703" y="2387"/>
                    </a:cubicBezTo>
                    <a:cubicBezTo>
                      <a:pt x="1637" y="2749"/>
                      <a:pt x="1493" y="3084"/>
                      <a:pt x="1309" y="3347"/>
                    </a:cubicBezTo>
                    <a:cubicBezTo>
                      <a:pt x="1131" y="3617"/>
                      <a:pt x="914" y="3827"/>
                      <a:pt x="717" y="3965"/>
                    </a:cubicBezTo>
                    <a:cubicBezTo>
                      <a:pt x="316" y="4254"/>
                      <a:pt x="0" y="4320"/>
                      <a:pt x="14" y="4333"/>
                    </a:cubicBezTo>
                    <a:cubicBezTo>
                      <a:pt x="14" y="4335"/>
                      <a:pt x="15" y="4336"/>
                      <a:pt x="18" y="4336"/>
                    </a:cubicBezTo>
                    <a:cubicBezTo>
                      <a:pt x="26" y="4336"/>
                      <a:pt x="48" y="4327"/>
                      <a:pt x="73" y="4307"/>
                    </a:cubicBezTo>
                    <a:cubicBezTo>
                      <a:pt x="112" y="4294"/>
                      <a:pt x="158" y="4281"/>
                      <a:pt x="224" y="4261"/>
                    </a:cubicBezTo>
                    <a:cubicBezTo>
                      <a:pt x="355" y="4215"/>
                      <a:pt x="546" y="4130"/>
                      <a:pt x="750" y="3991"/>
                    </a:cubicBezTo>
                    <a:cubicBezTo>
                      <a:pt x="954" y="3847"/>
                      <a:pt x="1177" y="3643"/>
                      <a:pt x="1368" y="3374"/>
                    </a:cubicBezTo>
                    <a:cubicBezTo>
                      <a:pt x="1559" y="3104"/>
                      <a:pt x="1703" y="2762"/>
                      <a:pt x="1769" y="2387"/>
                    </a:cubicBezTo>
                    <a:cubicBezTo>
                      <a:pt x="1828" y="2006"/>
                      <a:pt x="1789" y="1631"/>
                      <a:pt x="1690" y="1316"/>
                    </a:cubicBezTo>
                    <a:cubicBezTo>
                      <a:pt x="1591" y="1000"/>
                      <a:pt x="1440" y="737"/>
                      <a:pt x="1296" y="540"/>
                    </a:cubicBezTo>
                    <a:cubicBezTo>
                      <a:pt x="1144" y="343"/>
                      <a:pt x="987" y="198"/>
                      <a:pt x="881" y="119"/>
                    </a:cubicBezTo>
                    <a:cubicBezTo>
                      <a:pt x="822" y="80"/>
                      <a:pt x="783" y="54"/>
                      <a:pt x="750" y="27"/>
                    </a:cubicBezTo>
                    <a:lnTo>
                      <a:pt x="704"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222"/>
              <p:cNvSpPr/>
              <p:nvPr/>
            </p:nvSpPr>
            <p:spPr>
              <a:xfrm>
                <a:off x="2160250" y="1320975"/>
                <a:ext cx="284875" cy="271825"/>
              </a:xfrm>
              <a:custGeom>
                <a:rect b="b" l="l" r="r" t="t"/>
                <a:pathLst>
                  <a:path extrusionOk="0" h="10873" w="11395">
                    <a:moveTo>
                      <a:pt x="5699" y="0"/>
                    </a:moveTo>
                    <a:cubicBezTo>
                      <a:pt x="5538" y="0"/>
                      <a:pt x="5377" y="7"/>
                      <a:pt x="5214" y="22"/>
                    </a:cubicBezTo>
                    <a:cubicBezTo>
                      <a:pt x="2223" y="291"/>
                      <a:pt x="1" y="2927"/>
                      <a:pt x="270" y="5919"/>
                    </a:cubicBezTo>
                    <a:cubicBezTo>
                      <a:pt x="519" y="8741"/>
                      <a:pt x="2891" y="10873"/>
                      <a:pt x="5676" y="10873"/>
                    </a:cubicBezTo>
                    <a:cubicBezTo>
                      <a:pt x="5843" y="10873"/>
                      <a:pt x="6011" y="10865"/>
                      <a:pt x="6181" y="10849"/>
                    </a:cubicBezTo>
                    <a:cubicBezTo>
                      <a:pt x="9172" y="10580"/>
                      <a:pt x="11394" y="7944"/>
                      <a:pt x="11118" y="4952"/>
                    </a:cubicBezTo>
                    <a:cubicBezTo>
                      <a:pt x="10863" y="2124"/>
                      <a:pt x="8486" y="0"/>
                      <a:pt x="569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222"/>
              <p:cNvSpPr/>
              <p:nvPr/>
            </p:nvSpPr>
            <p:spPr>
              <a:xfrm>
                <a:off x="2196750" y="1349375"/>
                <a:ext cx="209400" cy="120075"/>
              </a:xfrm>
              <a:custGeom>
                <a:rect b="b" l="l" r="r" t="t"/>
                <a:pathLst>
                  <a:path extrusionOk="0" h="4803" w="8376">
                    <a:moveTo>
                      <a:pt x="4229" y="1"/>
                    </a:moveTo>
                    <a:cubicBezTo>
                      <a:pt x="4053" y="1"/>
                      <a:pt x="3877" y="9"/>
                      <a:pt x="3702" y="30"/>
                    </a:cubicBezTo>
                    <a:cubicBezTo>
                      <a:pt x="3472" y="62"/>
                      <a:pt x="3248" y="102"/>
                      <a:pt x="3025" y="168"/>
                    </a:cubicBezTo>
                    <a:cubicBezTo>
                      <a:pt x="2814" y="233"/>
                      <a:pt x="2597" y="312"/>
                      <a:pt x="2400" y="404"/>
                    </a:cubicBezTo>
                    <a:cubicBezTo>
                      <a:pt x="2203" y="496"/>
                      <a:pt x="2019" y="608"/>
                      <a:pt x="1841" y="726"/>
                    </a:cubicBezTo>
                    <a:cubicBezTo>
                      <a:pt x="1670" y="851"/>
                      <a:pt x="1506" y="970"/>
                      <a:pt x="1361" y="1114"/>
                    </a:cubicBezTo>
                    <a:cubicBezTo>
                      <a:pt x="1059" y="1384"/>
                      <a:pt x="816" y="1686"/>
                      <a:pt x="625" y="1989"/>
                    </a:cubicBezTo>
                    <a:cubicBezTo>
                      <a:pt x="441" y="2298"/>
                      <a:pt x="309" y="2600"/>
                      <a:pt x="211" y="2889"/>
                    </a:cubicBezTo>
                    <a:cubicBezTo>
                      <a:pt x="20" y="3461"/>
                      <a:pt x="0" y="3961"/>
                      <a:pt x="20" y="4290"/>
                    </a:cubicBezTo>
                    <a:cubicBezTo>
                      <a:pt x="40" y="4631"/>
                      <a:pt x="92" y="4802"/>
                      <a:pt x="112" y="4802"/>
                    </a:cubicBezTo>
                    <a:cubicBezTo>
                      <a:pt x="132" y="4802"/>
                      <a:pt x="125" y="4612"/>
                      <a:pt x="145" y="4290"/>
                    </a:cubicBezTo>
                    <a:cubicBezTo>
                      <a:pt x="158" y="3974"/>
                      <a:pt x="217" y="3494"/>
                      <a:pt x="421" y="2962"/>
                    </a:cubicBezTo>
                    <a:cubicBezTo>
                      <a:pt x="520" y="2692"/>
                      <a:pt x="664" y="2409"/>
                      <a:pt x="848" y="2133"/>
                    </a:cubicBezTo>
                    <a:cubicBezTo>
                      <a:pt x="1039" y="1851"/>
                      <a:pt x="1269" y="1574"/>
                      <a:pt x="1559" y="1325"/>
                    </a:cubicBezTo>
                    <a:cubicBezTo>
                      <a:pt x="1697" y="1200"/>
                      <a:pt x="1854" y="1088"/>
                      <a:pt x="2019" y="983"/>
                    </a:cubicBezTo>
                    <a:cubicBezTo>
                      <a:pt x="2183" y="871"/>
                      <a:pt x="2354" y="772"/>
                      <a:pt x="2545" y="694"/>
                    </a:cubicBezTo>
                    <a:cubicBezTo>
                      <a:pt x="2735" y="608"/>
                      <a:pt x="2919" y="536"/>
                      <a:pt x="3130" y="477"/>
                    </a:cubicBezTo>
                    <a:cubicBezTo>
                      <a:pt x="3327" y="431"/>
                      <a:pt x="3537" y="378"/>
                      <a:pt x="3754" y="358"/>
                    </a:cubicBezTo>
                    <a:cubicBezTo>
                      <a:pt x="3915" y="338"/>
                      <a:pt x="4080" y="330"/>
                      <a:pt x="4242" y="330"/>
                    </a:cubicBezTo>
                    <a:cubicBezTo>
                      <a:pt x="4292" y="330"/>
                      <a:pt x="4342" y="330"/>
                      <a:pt x="4392" y="332"/>
                    </a:cubicBezTo>
                    <a:cubicBezTo>
                      <a:pt x="4596" y="339"/>
                      <a:pt x="4813" y="365"/>
                      <a:pt x="5010" y="404"/>
                    </a:cubicBezTo>
                    <a:cubicBezTo>
                      <a:pt x="5214" y="437"/>
                      <a:pt x="5404" y="496"/>
                      <a:pt x="5595" y="562"/>
                    </a:cubicBezTo>
                    <a:cubicBezTo>
                      <a:pt x="5773" y="628"/>
                      <a:pt x="5957" y="700"/>
                      <a:pt x="6121" y="792"/>
                    </a:cubicBezTo>
                    <a:cubicBezTo>
                      <a:pt x="6450" y="963"/>
                      <a:pt x="6739" y="1180"/>
                      <a:pt x="6989" y="1397"/>
                    </a:cubicBezTo>
                    <a:cubicBezTo>
                      <a:pt x="7232" y="1620"/>
                      <a:pt x="7442" y="1857"/>
                      <a:pt x="7607" y="2100"/>
                    </a:cubicBezTo>
                    <a:cubicBezTo>
                      <a:pt x="7936" y="2567"/>
                      <a:pt x="8100" y="3008"/>
                      <a:pt x="8198" y="3323"/>
                    </a:cubicBezTo>
                    <a:cubicBezTo>
                      <a:pt x="8297" y="3626"/>
                      <a:pt x="8330" y="3810"/>
                      <a:pt x="8356" y="3810"/>
                    </a:cubicBezTo>
                    <a:cubicBezTo>
                      <a:pt x="8369" y="3797"/>
                      <a:pt x="8376" y="3619"/>
                      <a:pt x="8317" y="3284"/>
                    </a:cubicBezTo>
                    <a:cubicBezTo>
                      <a:pt x="8251" y="2962"/>
                      <a:pt x="8113" y="2482"/>
                      <a:pt x="7791" y="1969"/>
                    </a:cubicBezTo>
                    <a:cubicBezTo>
                      <a:pt x="7627" y="1713"/>
                      <a:pt x="7423" y="1443"/>
                      <a:pt x="7166" y="1193"/>
                    </a:cubicBezTo>
                    <a:cubicBezTo>
                      <a:pt x="6903" y="950"/>
                      <a:pt x="6601" y="707"/>
                      <a:pt x="6246" y="523"/>
                    </a:cubicBezTo>
                    <a:cubicBezTo>
                      <a:pt x="6068" y="424"/>
                      <a:pt x="5878" y="339"/>
                      <a:pt x="5681" y="266"/>
                    </a:cubicBezTo>
                    <a:cubicBezTo>
                      <a:pt x="5483" y="194"/>
                      <a:pt x="5273" y="128"/>
                      <a:pt x="5056" y="82"/>
                    </a:cubicBezTo>
                    <a:cubicBezTo>
                      <a:pt x="4846" y="43"/>
                      <a:pt x="4622" y="10"/>
                      <a:pt x="4392" y="3"/>
                    </a:cubicBezTo>
                    <a:cubicBezTo>
                      <a:pt x="4338" y="2"/>
                      <a:pt x="4283" y="1"/>
                      <a:pt x="4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22"/>
              <p:cNvSpPr/>
              <p:nvPr/>
            </p:nvSpPr>
            <p:spPr>
              <a:xfrm>
                <a:off x="2255575" y="1384625"/>
                <a:ext cx="99625" cy="152525"/>
              </a:xfrm>
              <a:custGeom>
                <a:rect b="b" l="l" r="r" t="t"/>
                <a:pathLst>
                  <a:path extrusionOk="0" h="6101" w="3985">
                    <a:moveTo>
                      <a:pt x="1526" y="1631"/>
                    </a:moveTo>
                    <a:lnTo>
                      <a:pt x="1631" y="2544"/>
                    </a:lnTo>
                    <a:cubicBezTo>
                      <a:pt x="1342" y="2485"/>
                      <a:pt x="1138" y="2380"/>
                      <a:pt x="1099" y="2156"/>
                    </a:cubicBezTo>
                    <a:cubicBezTo>
                      <a:pt x="1086" y="1946"/>
                      <a:pt x="1198" y="1749"/>
                      <a:pt x="1526" y="1631"/>
                    </a:cubicBezTo>
                    <a:close/>
                    <a:moveTo>
                      <a:pt x="2387" y="3583"/>
                    </a:moveTo>
                    <a:lnTo>
                      <a:pt x="2387" y="3583"/>
                    </a:lnTo>
                    <a:cubicBezTo>
                      <a:pt x="2670" y="3649"/>
                      <a:pt x="2867" y="3754"/>
                      <a:pt x="2894" y="3978"/>
                    </a:cubicBezTo>
                    <a:cubicBezTo>
                      <a:pt x="2920" y="4181"/>
                      <a:pt x="2795" y="4359"/>
                      <a:pt x="2473" y="4471"/>
                    </a:cubicBezTo>
                    <a:lnTo>
                      <a:pt x="2387" y="3583"/>
                    </a:lnTo>
                    <a:close/>
                    <a:moveTo>
                      <a:pt x="2006" y="0"/>
                    </a:moveTo>
                    <a:lnTo>
                      <a:pt x="1368" y="66"/>
                    </a:lnTo>
                    <a:lnTo>
                      <a:pt x="1441" y="776"/>
                    </a:lnTo>
                    <a:cubicBezTo>
                      <a:pt x="435" y="999"/>
                      <a:pt x="1" y="1631"/>
                      <a:pt x="73" y="2314"/>
                    </a:cubicBezTo>
                    <a:cubicBezTo>
                      <a:pt x="165" y="3235"/>
                      <a:pt x="987" y="3392"/>
                      <a:pt x="1717" y="3491"/>
                    </a:cubicBezTo>
                    <a:lnTo>
                      <a:pt x="1835" y="4569"/>
                    </a:lnTo>
                    <a:cubicBezTo>
                      <a:pt x="1375" y="4569"/>
                      <a:pt x="889" y="4444"/>
                      <a:pt x="547" y="4240"/>
                    </a:cubicBezTo>
                    <a:lnTo>
                      <a:pt x="271" y="5062"/>
                    </a:lnTo>
                    <a:cubicBezTo>
                      <a:pt x="620" y="5279"/>
                      <a:pt x="1178" y="5407"/>
                      <a:pt x="1764" y="5407"/>
                    </a:cubicBezTo>
                    <a:cubicBezTo>
                      <a:pt x="1818" y="5407"/>
                      <a:pt x="1873" y="5406"/>
                      <a:pt x="1927" y="5404"/>
                    </a:cubicBezTo>
                    <a:lnTo>
                      <a:pt x="2000" y="6101"/>
                    </a:lnTo>
                    <a:lnTo>
                      <a:pt x="2637" y="6035"/>
                    </a:lnTo>
                    <a:lnTo>
                      <a:pt x="2565" y="5312"/>
                    </a:lnTo>
                    <a:cubicBezTo>
                      <a:pt x="3558" y="5095"/>
                      <a:pt x="3985" y="4457"/>
                      <a:pt x="3919" y="3787"/>
                    </a:cubicBezTo>
                    <a:cubicBezTo>
                      <a:pt x="3821" y="2880"/>
                      <a:pt x="3019" y="2728"/>
                      <a:pt x="2289" y="2636"/>
                    </a:cubicBezTo>
                    <a:lnTo>
                      <a:pt x="2170" y="1545"/>
                    </a:lnTo>
                    <a:cubicBezTo>
                      <a:pt x="2499" y="1545"/>
                      <a:pt x="2848" y="1617"/>
                      <a:pt x="3189" y="1775"/>
                    </a:cubicBezTo>
                    <a:lnTo>
                      <a:pt x="3426" y="953"/>
                    </a:lnTo>
                    <a:cubicBezTo>
                      <a:pt x="3067" y="771"/>
                      <a:pt x="2605" y="697"/>
                      <a:pt x="2139" y="697"/>
                    </a:cubicBezTo>
                    <a:cubicBezTo>
                      <a:pt x="2119" y="697"/>
                      <a:pt x="2099" y="697"/>
                      <a:pt x="2078" y="697"/>
                    </a:cubicBez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22"/>
              <p:cNvSpPr/>
              <p:nvPr/>
            </p:nvSpPr>
            <p:spPr>
              <a:xfrm>
                <a:off x="2198725" y="1447400"/>
                <a:ext cx="207275" cy="113750"/>
              </a:xfrm>
              <a:custGeom>
                <a:rect b="b" l="l" r="r" t="t"/>
                <a:pathLst>
                  <a:path extrusionOk="0" h="4550" w="8291">
                    <a:moveTo>
                      <a:pt x="8258" y="0"/>
                    </a:moveTo>
                    <a:lnTo>
                      <a:pt x="8258" y="33"/>
                    </a:lnTo>
                    <a:lnTo>
                      <a:pt x="8258" y="132"/>
                    </a:lnTo>
                    <a:lnTo>
                      <a:pt x="8258" y="290"/>
                    </a:lnTo>
                    <a:cubicBezTo>
                      <a:pt x="8264" y="355"/>
                      <a:pt x="8264" y="428"/>
                      <a:pt x="8258" y="513"/>
                    </a:cubicBezTo>
                    <a:cubicBezTo>
                      <a:pt x="8244" y="842"/>
                      <a:pt x="8185" y="1315"/>
                      <a:pt x="7968" y="1868"/>
                    </a:cubicBezTo>
                    <a:cubicBezTo>
                      <a:pt x="7870" y="2144"/>
                      <a:pt x="7718" y="2426"/>
                      <a:pt x="7528" y="2716"/>
                    </a:cubicBezTo>
                    <a:cubicBezTo>
                      <a:pt x="7475" y="2781"/>
                      <a:pt x="7429" y="2847"/>
                      <a:pt x="7370" y="2919"/>
                    </a:cubicBezTo>
                    <a:cubicBezTo>
                      <a:pt x="7344" y="2952"/>
                      <a:pt x="7324" y="2992"/>
                      <a:pt x="7291" y="3025"/>
                    </a:cubicBezTo>
                    <a:cubicBezTo>
                      <a:pt x="7265" y="3057"/>
                      <a:pt x="7232" y="3090"/>
                      <a:pt x="7199" y="3123"/>
                    </a:cubicBezTo>
                    <a:cubicBezTo>
                      <a:pt x="7140" y="3189"/>
                      <a:pt x="7074" y="3261"/>
                      <a:pt x="7008" y="3327"/>
                    </a:cubicBezTo>
                    <a:cubicBezTo>
                      <a:pt x="6936" y="3386"/>
                      <a:pt x="6870" y="3452"/>
                      <a:pt x="6798" y="3518"/>
                    </a:cubicBezTo>
                    <a:cubicBezTo>
                      <a:pt x="6502" y="3754"/>
                      <a:pt x="6154" y="3984"/>
                      <a:pt x="5766" y="4149"/>
                    </a:cubicBezTo>
                    <a:cubicBezTo>
                      <a:pt x="5385" y="4313"/>
                      <a:pt x="4957" y="4425"/>
                      <a:pt x="4510" y="4471"/>
                    </a:cubicBezTo>
                    <a:cubicBezTo>
                      <a:pt x="4399" y="4479"/>
                      <a:pt x="4287" y="4483"/>
                      <a:pt x="4176" y="4483"/>
                    </a:cubicBezTo>
                    <a:cubicBezTo>
                      <a:pt x="3849" y="4483"/>
                      <a:pt x="3526" y="4448"/>
                      <a:pt x="3222" y="4379"/>
                    </a:cubicBezTo>
                    <a:cubicBezTo>
                      <a:pt x="2808" y="4293"/>
                      <a:pt x="2433" y="4129"/>
                      <a:pt x="2097" y="3945"/>
                    </a:cubicBezTo>
                    <a:lnTo>
                      <a:pt x="1848" y="3800"/>
                    </a:lnTo>
                    <a:cubicBezTo>
                      <a:pt x="1775" y="3748"/>
                      <a:pt x="1703" y="3689"/>
                      <a:pt x="1624" y="3636"/>
                    </a:cubicBezTo>
                    <a:cubicBezTo>
                      <a:pt x="1591" y="3610"/>
                      <a:pt x="1552" y="3577"/>
                      <a:pt x="1519" y="3551"/>
                    </a:cubicBezTo>
                    <a:cubicBezTo>
                      <a:pt x="1486" y="3518"/>
                      <a:pt x="1453" y="3491"/>
                      <a:pt x="1420" y="3459"/>
                    </a:cubicBezTo>
                    <a:lnTo>
                      <a:pt x="1223" y="3288"/>
                    </a:lnTo>
                    <a:cubicBezTo>
                      <a:pt x="986" y="3044"/>
                      <a:pt x="783" y="2795"/>
                      <a:pt x="631" y="2538"/>
                    </a:cubicBezTo>
                    <a:cubicBezTo>
                      <a:pt x="329" y="2045"/>
                      <a:pt x="178" y="1585"/>
                      <a:pt x="105" y="1269"/>
                    </a:cubicBezTo>
                    <a:cubicBezTo>
                      <a:pt x="79" y="1184"/>
                      <a:pt x="73" y="1118"/>
                      <a:pt x="66" y="1052"/>
                    </a:cubicBezTo>
                    <a:cubicBezTo>
                      <a:pt x="59" y="993"/>
                      <a:pt x="46" y="941"/>
                      <a:pt x="40" y="895"/>
                    </a:cubicBezTo>
                    <a:cubicBezTo>
                      <a:pt x="33" y="855"/>
                      <a:pt x="33" y="822"/>
                      <a:pt x="27" y="796"/>
                    </a:cubicBezTo>
                    <a:cubicBezTo>
                      <a:pt x="13" y="776"/>
                      <a:pt x="13" y="763"/>
                      <a:pt x="13" y="763"/>
                    </a:cubicBezTo>
                    <a:cubicBezTo>
                      <a:pt x="13" y="763"/>
                      <a:pt x="13" y="776"/>
                      <a:pt x="0" y="796"/>
                    </a:cubicBezTo>
                    <a:cubicBezTo>
                      <a:pt x="0" y="822"/>
                      <a:pt x="0" y="855"/>
                      <a:pt x="7" y="895"/>
                    </a:cubicBezTo>
                    <a:cubicBezTo>
                      <a:pt x="7" y="941"/>
                      <a:pt x="13" y="987"/>
                      <a:pt x="20" y="1052"/>
                    </a:cubicBezTo>
                    <a:cubicBezTo>
                      <a:pt x="40" y="1112"/>
                      <a:pt x="40" y="1184"/>
                      <a:pt x="66" y="1269"/>
                    </a:cubicBezTo>
                    <a:cubicBezTo>
                      <a:pt x="132" y="1598"/>
                      <a:pt x="276" y="2058"/>
                      <a:pt x="579" y="2564"/>
                    </a:cubicBezTo>
                    <a:cubicBezTo>
                      <a:pt x="730" y="2821"/>
                      <a:pt x="934" y="3077"/>
                      <a:pt x="1171" y="3327"/>
                    </a:cubicBezTo>
                    <a:cubicBezTo>
                      <a:pt x="1236" y="3386"/>
                      <a:pt x="1309" y="3452"/>
                      <a:pt x="1368" y="3511"/>
                    </a:cubicBezTo>
                    <a:cubicBezTo>
                      <a:pt x="1407" y="3544"/>
                      <a:pt x="1440" y="3577"/>
                      <a:pt x="1473" y="3603"/>
                    </a:cubicBezTo>
                    <a:cubicBezTo>
                      <a:pt x="1499" y="3623"/>
                      <a:pt x="1532" y="3656"/>
                      <a:pt x="1578" y="3682"/>
                    </a:cubicBezTo>
                    <a:cubicBezTo>
                      <a:pt x="1650" y="3735"/>
                      <a:pt x="1723" y="3800"/>
                      <a:pt x="1808" y="3846"/>
                    </a:cubicBezTo>
                    <a:cubicBezTo>
                      <a:pt x="1887" y="3906"/>
                      <a:pt x="1973" y="3952"/>
                      <a:pt x="2051" y="4004"/>
                    </a:cubicBezTo>
                    <a:cubicBezTo>
                      <a:pt x="2400" y="4195"/>
                      <a:pt x="2775" y="4359"/>
                      <a:pt x="3195" y="4445"/>
                    </a:cubicBezTo>
                    <a:cubicBezTo>
                      <a:pt x="3510" y="4513"/>
                      <a:pt x="3835" y="4549"/>
                      <a:pt x="4168" y="4549"/>
                    </a:cubicBezTo>
                    <a:cubicBezTo>
                      <a:pt x="4281" y="4549"/>
                      <a:pt x="4395" y="4545"/>
                      <a:pt x="4510" y="4537"/>
                    </a:cubicBezTo>
                    <a:cubicBezTo>
                      <a:pt x="4964" y="4491"/>
                      <a:pt x="5391" y="4372"/>
                      <a:pt x="5786" y="4208"/>
                    </a:cubicBezTo>
                    <a:cubicBezTo>
                      <a:pt x="6180" y="4044"/>
                      <a:pt x="6522" y="3807"/>
                      <a:pt x="6824" y="3557"/>
                    </a:cubicBezTo>
                    <a:cubicBezTo>
                      <a:pt x="6903" y="3491"/>
                      <a:pt x="6969" y="3426"/>
                      <a:pt x="7041" y="3360"/>
                    </a:cubicBezTo>
                    <a:cubicBezTo>
                      <a:pt x="7114" y="3294"/>
                      <a:pt x="7173" y="3222"/>
                      <a:pt x="7239" y="3156"/>
                    </a:cubicBezTo>
                    <a:cubicBezTo>
                      <a:pt x="7265" y="3123"/>
                      <a:pt x="7298" y="3090"/>
                      <a:pt x="7331" y="3057"/>
                    </a:cubicBezTo>
                    <a:cubicBezTo>
                      <a:pt x="7363" y="3025"/>
                      <a:pt x="7383" y="2985"/>
                      <a:pt x="7409" y="2952"/>
                    </a:cubicBezTo>
                    <a:cubicBezTo>
                      <a:pt x="7462" y="2880"/>
                      <a:pt x="7521" y="2801"/>
                      <a:pt x="7567" y="2735"/>
                    </a:cubicBezTo>
                    <a:cubicBezTo>
                      <a:pt x="7758" y="2453"/>
                      <a:pt x="7909" y="2163"/>
                      <a:pt x="8014" y="1881"/>
                    </a:cubicBezTo>
                    <a:cubicBezTo>
                      <a:pt x="8225" y="1335"/>
                      <a:pt x="8284" y="849"/>
                      <a:pt x="8284" y="520"/>
                    </a:cubicBezTo>
                    <a:cubicBezTo>
                      <a:pt x="8290" y="434"/>
                      <a:pt x="8284" y="362"/>
                      <a:pt x="8284" y="296"/>
                    </a:cubicBezTo>
                    <a:cubicBezTo>
                      <a:pt x="8284" y="231"/>
                      <a:pt x="8277" y="171"/>
                      <a:pt x="8277" y="132"/>
                    </a:cubicBezTo>
                    <a:cubicBezTo>
                      <a:pt x="8277" y="93"/>
                      <a:pt x="8264" y="60"/>
                      <a:pt x="8264" y="33"/>
                    </a:cubicBezTo>
                    <a:cubicBezTo>
                      <a:pt x="8258" y="7"/>
                      <a:pt x="8258" y="0"/>
                      <a:pt x="825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22"/>
              <p:cNvSpPr/>
              <p:nvPr/>
            </p:nvSpPr>
            <p:spPr>
              <a:xfrm>
                <a:off x="2084825" y="1733100"/>
                <a:ext cx="180475" cy="157875"/>
              </a:xfrm>
              <a:custGeom>
                <a:rect b="b" l="l" r="r" t="t"/>
                <a:pathLst>
                  <a:path extrusionOk="0" h="6315" w="7219">
                    <a:moveTo>
                      <a:pt x="3609" y="0"/>
                    </a:moveTo>
                    <a:cubicBezTo>
                      <a:pt x="2430" y="0"/>
                      <a:pt x="1300" y="658"/>
                      <a:pt x="756" y="1787"/>
                    </a:cubicBezTo>
                    <a:cubicBezTo>
                      <a:pt x="0" y="3358"/>
                      <a:pt x="658" y="5245"/>
                      <a:pt x="2236" y="6001"/>
                    </a:cubicBezTo>
                    <a:cubicBezTo>
                      <a:pt x="2680" y="6214"/>
                      <a:pt x="3149" y="6314"/>
                      <a:pt x="3611" y="6314"/>
                    </a:cubicBezTo>
                    <a:cubicBezTo>
                      <a:pt x="4790" y="6314"/>
                      <a:pt x="5920" y="5659"/>
                      <a:pt x="6463" y="4535"/>
                    </a:cubicBezTo>
                    <a:cubicBezTo>
                      <a:pt x="7219" y="2963"/>
                      <a:pt x="6555" y="1070"/>
                      <a:pt x="4984" y="314"/>
                    </a:cubicBezTo>
                    <a:cubicBezTo>
                      <a:pt x="4540" y="101"/>
                      <a:pt x="4070" y="0"/>
                      <a:pt x="3609"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22"/>
              <p:cNvSpPr/>
              <p:nvPr/>
            </p:nvSpPr>
            <p:spPr>
              <a:xfrm>
                <a:off x="2119500" y="1749700"/>
                <a:ext cx="117550" cy="86925"/>
              </a:xfrm>
              <a:custGeom>
                <a:rect b="b" l="l" r="r" t="t"/>
                <a:pathLst>
                  <a:path extrusionOk="0" h="3477" w="4702">
                    <a:moveTo>
                      <a:pt x="2244" y="1"/>
                    </a:moveTo>
                    <a:cubicBezTo>
                      <a:pt x="2193" y="1"/>
                      <a:pt x="2143" y="2"/>
                      <a:pt x="2091" y="5"/>
                    </a:cubicBezTo>
                    <a:cubicBezTo>
                      <a:pt x="1966" y="12"/>
                      <a:pt x="1854" y="31"/>
                      <a:pt x="1736" y="58"/>
                    </a:cubicBezTo>
                    <a:cubicBezTo>
                      <a:pt x="1506" y="104"/>
                      <a:pt x="1302" y="189"/>
                      <a:pt x="1112" y="275"/>
                    </a:cubicBezTo>
                    <a:cubicBezTo>
                      <a:pt x="921" y="367"/>
                      <a:pt x="770" y="485"/>
                      <a:pt x="638" y="597"/>
                    </a:cubicBezTo>
                    <a:cubicBezTo>
                      <a:pt x="362" y="827"/>
                      <a:pt x="211" y="1063"/>
                      <a:pt x="119" y="1241"/>
                    </a:cubicBezTo>
                    <a:cubicBezTo>
                      <a:pt x="27" y="1412"/>
                      <a:pt x="1" y="1511"/>
                      <a:pt x="14" y="1517"/>
                    </a:cubicBezTo>
                    <a:cubicBezTo>
                      <a:pt x="14" y="1517"/>
                      <a:pt x="14" y="1517"/>
                      <a:pt x="14" y="1517"/>
                    </a:cubicBezTo>
                    <a:cubicBezTo>
                      <a:pt x="23" y="1517"/>
                      <a:pt x="70" y="1420"/>
                      <a:pt x="178" y="1274"/>
                    </a:cubicBezTo>
                    <a:cubicBezTo>
                      <a:pt x="283" y="1116"/>
                      <a:pt x="448" y="893"/>
                      <a:pt x="711" y="689"/>
                    </a:cubicBezTo>
                    <a:cubicBezTo>
                      <a:pt x="842" y="584"/>
                      <a:pt x="1000" y="485"/>
                      <a:pt x="1171" y="399"/>
                    </a:cubicBezTo>
                    <a:cubicBezTo>
                      <a:pt x="1355" y="321"/>
                      <a:pt x="1545" y="255"/>
                      <a:pt x="1762" y="209"/>
                    </a:cubicBezTo>
                    <a:cubicBezTo>
                      <a:pt x="1874" y="189"/>
                      <a:pt x="1986" y="169"/>
                      <a:pt x="2098" y="169"/>
                    </a:cubicBezTo>
                    <a:cubicBezTo>
                      <a:pt x="2144" y="167"/>
                      <a:pt x="2191" y="165"/>
                      <a:pt x="2239" y="165"/>
                    </a:cubicBezTo>
                    <a:cubicBezTo>
                      <a:pt x="2307" y="165"/>
                      <a:pt x="2377" y="168"/>
                      <a:pt x="2446" y="176"/>
                    </a:cubicBezTo>
                    <a:cubicBezTo>
                      <a:pt x="2558" y="196"/>
                      <a:pt x="2683" y="209"/>
                      <a:pt x="2801" y="242"/>
                    </a:cubicBezTo>
                    <a:cubicBezTo>
                      <a:pt x="2919" y="275"/>
                      <a:pt x="3038" y="321"/>
                      <a:pt x="3150" y="367"/>
                    </a:cubicBezTo>
                    <a:cubicBezTo>
                      <a:pt x="3268" y="426"/>
                      <a:pt x="3373" y="485"/>
                      <a:pt x="3478" y="551"/>
                    </a:cubicBezTo>
                    <a:cubicBezTo>
                      <a:pt x="3583" y="616"/>
                      <a:pt x="3676" y="689"/>
                      <a:pt x="3768" y="768"/>
                    </a:cubicBezTo>
                    <a:cubicBezTo>
                      <a:pt x="3860" y="853"/>
                      <a:pt x="3938" y="932"/>
                      <a:pt x="4011" y="1024"/>
                    </a:cubicBezTo>
                    <a:cubicBezTo>
                      <a:pt x="4090" y="1116"/>
                      <a:pt x="4155" y="1208"/>
                      <a:pt x="4208" y="1294"/>
                    </a:cubicBezTo>
                    <a:cubicBezTo>
                      <a:pt x="4326" y="1484"/>
                      <a:pt x="4405" y="1675"/>
                      <a:pt x="4464" y="1866"/>
                    </a:cubicBezTo>
                    <a:cubicBezTo>
                      <a:pt x="4524" y="2050"/>
                      <a:pt x="4556" y="2234"/>
                      <a:pt x="4563" y="2398"/>
                    </a:cubicBezTo>
                    <a:cubicBezTo>
                      <a:pt x="4583" y="2733"/>
                      <a:pt x="4530" y="3003"/>
                      <a:pt x="4491" y="3187"/>
                    </a:cubicBezTo>
                    <a:cubicBezTo>
                      <a:pt x="4451" y="3364"/>
                      <a:pt x="4412" y="3463"/>
                      <a:pt x="4425" y="3476"/>
                    </a:cubicBezTo>
                    <a:cubicBezTo>
                      <a:pt x="4432" y="3476"/>
                      <a:pt x="4491" y="3384"/>
                      <a:pt x="4563" y="3194"/>
                    </a:cubicBezTo>
                    <a:cubicBezTo>
                      <a:pt x="4629" y="3016"/>
                      <a:pt x="4701" y="2733"/>
                      <a:pt x="4695" y="2378"/>
                    </a:cubicBezTo>
                    <a:cubicBezTo>
                      <a:pt x="4688" y="2207"/>
                      <a:pt x="4662" y="2010"/>
                      <a:pt x="4616" y="1813"/>
                    </a:cubicBezTo>
                    <a:cubicBezTo>
                      <a:pt x="4563" y="1616"/>
                      <a:pt x="4484" y="1412"/>
                      <a:pt x="4359" y="1208"/>
                    </a:cubicBezTo>
                    <a:cubicBezTo>
                      <a:pt x="4300" y="1110"/>
                      <a:pt x="4228" y="1011"/>
                      <a:pt x="4155" y="912"/>
                    </a:cubicBezTo>
                    <a:cubicBezTo>
                      <a:pt x="4077" y="820"/>
                      <a:pt x="3998" y="722"/>
                      <a:pt x="3899" y="636"/>
                    </a:cubicBezTo>
                    <a:cubicBezTo>
                      <a:pt x="3800" y="557"/>
                      <a:pt x="3702" y="472"/>
                      <a:pt x="3583" y="399"/>
                    </a:cubicBezTo>
                    <a:cubicBezTo>
                      <a:pt x="3472" y="334"/>
                      <a:pt x="3353" y="268"/>
                      <a:pt x="3235" y="209"/>
                    </a:cubicBezTo>
                    <a:cubicBezTo>
                      <a:pt x="3110" y="163"/>
                      <a:pt x="2985" y="110"/>
                      <a:pt x="2854" y="77"/>
                    </a:cubicBezTo>
                    <a:cubicBezTo>
                      <a:pt x="2722" y="44"/>
                      <a:pt x="2591" y="31"/>
                      <a:pt x="2466" y="12"/>
                    </a:cubicBezTo>
                    <a:cubicBezTo>
                      <a:pt x="2389" y="4"/>
                      <a:pt x="2316" y="1"/>
                      <a:pt x="2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22"/>
              <p:cNvSpPr/>
              <p:nvPr/>
            </p:nvSpPr>
            <p:spPr>
              <a:xfrm>
                <a:off x="2138900" y="1773000"/>
                <a:ext cx="69700" cy="83825"/>
              </a:xfrm>
              <a:custGeom>
                <a:rect b="b" l="l" r="r" t="t"/>
                <a:pathLst>
                  <a:path extrusionOk="0" h="3353" w="2788">
                    <a:moveTo>
                      <a:pt x="1534" y="810"/>
                    </a:moveTo>
                    <a:cubicBezTo>
                      <a:pt x="1568" y="810"/>
                      <a:pt x="1604" y="814"/>
                      <a:pt x="1644" y="822"/>
                    </a:cubicBezTo>
                    <a:lnTo>
                      <a:pt x="1420" y="1308"/>
                    </a:lnTo>
                    <a:cubicBezTo>
                      <a:pt x="1302" y="1197"/>
                      <a:pt x="1223" y="1085"/>
                      <a:pt x="1276" y="953"/>
                    </a:cubicBezTo>
                    <a:cubicBezTo>
                      <a:pt x="1312" y="869"/>
                      <a:pt x="1400" y="810"/>
                      <a:pt x="1534" y="810"/>
                    </a:cubicBezTo>
                    <a:close/>
                    <a:moveTo>
                      <a:pt x="1486" y="2058"/>
                    </a:moveTo>
                    <a:cubicBezTo>
                      <a:pt x="1611" y="2170"/>
                      <a:pt x="1683" y="2281"/>
                      <a:pt x="1631" y="2400"/>
                    </a:cubicBezTo>
                    <a:cubicBezTo>
                      <a:pt x="1590" y="2490"/>
                      <a:pt x="1516" y="2538"/>
                      <a:pt x="1391" y="2538"/>
                    </a:cubicBezTo>
                    <a:cubicBezTo>
                      <a:pt x="1353" y="2538"/>
                      <a:pt x="1310" y="2534"/>
                      <a:pt x="1263" y="2525"/>
                    </a:cubicBezTo>
                    <a:lnTo>
                      <a:pt x="1486" y="2058"/>
                    </a:lnTo>
                    <a:close/>
                    <a:moveTo>
                      <a:pt x="2032" y="0"/>
                    </a:moveTo>
                    <a:lnTo>
                      <a:pt x="1861" y="381"/>
                    </a:lnTo>
                    <a:cubicBezTo>
                      <a:pt x="1706" y="330"/>
                      <a:pt x="1564" y="306"/>
                      <a:pt x="1435" y="306"/>
                    </a:cubicBezTo>
                    <a:cubicBezTo>
                      <a:pt x="1086" y="306"/>
                      <a:pt x="837" y="479"/>
                      <a:pt x="717" y="743"/>
                    </a:cubicBezTo>
                    <a:cubicBezTo>
                      <a:pt x="493" y="1229"/>
                      <a:pt x="855" y="1545"/>
                      <a:pt x="1190" y="1821"/>
                    </a:cubicBezTo>
                    <a:lnTo>
                      <a:pt x="927" y="2386"/>
                    </a:lnTo>
                    <a:cubicBezTo>
                      <a:pt x="691" y="2248"/>
                      <a:pt x="493" y="2038"/>
                      <a:pt x="382" y="1834"/>
                    </a:cubicBezTo>
                    <a:lnTo>
                      <a:pt x="0" y="2163"/>
                    </a:lnTo>
                    <a:cubicBezTo>
                      <a:pt x="125" y="2393"/>
                      <a:pt x="395" y="2649"/>
                      <a:pt x="723" y="2827"/>
                    </a:cubicBezTo>
                    <a:lnTo>
                      <a:pt x="553" y="3202"/>
                    </a:lnTo>
                    <a:lnTo>
                      <a:pt x="888" y="3353"/>
                    </a:lnTo>
                    <a:lnTo>
                      <a:pt x="1072" y="2978"/>
                    </a:lnTo>
                    <a:cubicBezTo>
                      <a:pt x="1217" y="3024"/>
                      <a:pt x="1352" y="3046"/>
                      <a:pt x="1474" y="3046"/>
                    </a:cubicBezTo>
                    <a:cubicBezTo>
                      <a:pt x="1823" y="3046"/>
                      <a:pt x="2073" y="2873"/>
                      <a:pt x="2189" y="2610"/>
                    </a:cubicBezTo>
                    <a:cubicBezTo>
                      <a:pt x="2406" y="2130"/>
                      <a:pt x="2058" y="1808"/>
                      <a:pt x="1716" y="1545"/>
                    </a:cubicBezTo>
                    <a:lnTo>
                      <a:pt x="1992" y="973"/>
                    </a:lnTo>
                    <a:cubicBezTo>
                      <a:pt x="2143" y="1072"/>
                      <a:pt x="2295" y="1210"/>
                      <a:pt x="2426" y="1394"/>
                    </a:cubicBezTo>
                    <a:lnTo>
                      <a:pt x="2788" y="1052"/>
                    </a:lnTo>
                    <a:cubicBezTo>
                      <a:pt x="2656" y="848"/>
                      <a:pt x="2439" y="671"/>
                      <a:pt x="2196" y="526"/>
                    </a:cubicBezTo>
                    <a:lnTo>
                      <a:pt x="2367" y="158"/>
                    </a:lnTo>
                    <a:lnTo>
                      <a:pt x="20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22"/>
              <p:cNvSpPr/>
              <p:nvPr/>
            </p:nvSpPr>
            <p:spPr>
              <a:xfrm>
                <a:off x="2114075" y="1785975"/>
                <a:ext cx="115250" cy="86950"/>
              </a:xfrm>
              <a:custGeom>
                <a:rect b="b" l="l" r="r" t="t"/>
                <a:pathLst>
                  <a:path extrusionOk="0" h="3478" w="4610">
                    <a:moveTo>
                      <a:pt x="264" y="0"/>
                    </a:moveTo>
                    <a:lnTo>
                      <a:pt x="264" y="0"/>
                    </a:lnTo>
                    <a:cubicBezTo>
                      <a:pt x="264" y="0"/>
                      <a:pt x="244" y="27"/>
                      <a:pt x="224" y="66"/>
                    </a:cubicBezTo>
                    <a:cubicBezTo>
                      <a:pt x="204" y="119"/>
                      <a:pt x="171" y="184"/>
                      <a:pt x="139" y="270"/>
                    </a:cubicBezTo>
                    <a:cubicBezTo>
                      <a:pt x="73" y="454"/>
                      <a:pt x="7" y="730"/>
                      <a:pt x="7" y="1079"/>
                    </a:cubicBezTo>
                    <a:cubicBezTo>
                      <a:pt x="1" y="1249"/>
                      <a:pt x="33" y="1440"/>
                      <a:pt x="73" y="1637"/>
                    </a:cubicBezTo>
                    <a:cubicBezTo>
                      <a:pt x="125" y="1835"/>
                      <a:pt x="198" y="2038"/>
                      <a:pt x="310" y="2236"/>
                    </a:cubicBezTo>
                    <a:cubicBezTo>
                      <a:pt x="428" y="2433"/>
                      <a:pt x="566" y="2630"/>
                      <a:pt x="750" y="2801"/>
                    </a:cubicBezTo>
                    <a:cubicBezTo>
                      <a:pt x="928" y="2965"/>
                      <a:pt x="1144" y="3123"/>
                      <a:pt x="1381" y="3241"/>
                    </a:cubicBezTo>
                    <a:cubicBezTo>
                      <a:pt x="1618" y="3353"/>
                      <a:pt x="1874" y="3426"/>
                      <a:pt x="2117" y="3458"/>
                    </a:cubicBezTo>
                    <a:cubicBezTo>
                      <a:pt x="2218" y="3472"/>
                      <a:pt x="2318" y="3477"/>
                      <a:pt x="2416" y="3477"/>
                    </a:cubicBezTo>
                    <a:cubicBezTo>
                      <a:pt x="2560" y="3477"/>
                      <a:pt x="2701" y="3465"/>
                      <a:pt x="2834" y="3445"/>
                    </a:cubicBezTo>
                    <a:cubicBezTo>
                      <a:pt x="3058" y="3412"/>
                      <a:pt x="3261" y="3340"/>
                      <a:pt x="3452" y="3255"/>
                    </a:cubicBezTo>
                    <a:cubicBezTo>
                      <a:pt x="3630" y="3163"/>
                      <a:pt x="3794" y="3064"/>
                      <a:pt x="3925" y="2959"/>
                    </a:cubicBezTo>
                    <a:cubicBezTo>
                      <a:pt x="4202" y="2748"/>
                      <a:pt x="4372" y="2518"/>
                      <a:pt x="4471" y="2354"/>
                    </a:cubicBezTo>
                    <a:cubicBezTo>
                      <a:pt x="4530" y="2268"/>
                      <a:pt x="4550" y="2196"/>
                      <a:pt x="4576" y="2157"/>
                    </a:cubicBezTo>
                    <a:cubicBezTo>
                      <a:pt x="4603" y="2104"/>
                      <a:pt x="4609" y="2078"/>
                      <a:pt x="4609" y="2078"/>
                    </a:cubicBezTo>
                    <a:lnTo>
                      <a:pt x="4609" y="2078"/>
                    </a:lnTo>
                    <a:cubicBezTo>
                      <a:pt x="4603" y="2078"/>
                      <a:pt x="4557" y="2176"/>
                      <a:pt x="4451" y="2334"/>
                    </a:cubicBezTo>
                    <a:cubicBezTo>
                      <a:pt x="4346" y="2492"/>
                      <a:pt x="4175" y="2716"/>
                      <a:pt x="3899" y="2919"/>
                    </a:cubicBezTo>
                    <a:cubicBezTo>
                      <a:pt x="3761" y="3025"/>
                      <a:pt x="3610" y="3117"/>
                      <a:pt x="3426" y="3209"/>
                    </a:cubicBezTo>
                    <a:cubicBezTo>
                      <a:pt x="3248" y="3281"/>
                      <a:pt x="3038" y="3353"/>
                      <a:pt x="2821" y="3386"/>
                    </a:cubicBezTo>
                    <a:cubicBezTo>
                      <a:pt x="2698" y="3404"/>
                      <a:pt x="2571" y="3414"/>
                      <a:pt x="2442" y="3414"/>
                    </a:cubicBezTo>
                    <a:cubicBezTo>
                      <a:pt x="2335" y="3414"/>
                      <a:pt x="2227" y="3407"/>
                      <a:pt x="2117" y="3393"/>
                    </a:cubicBezTo>
                    <a:cubicBezTo>
                      <a:pt x="1881" y="3360"/>
                      <a:pt x="1644" y="3287"/>
                      <a:pt x="1407" y="3182"/>
                    </a:cubicBezTo>
                    <a:cubicBezTo>
                      <a:pt x="1177" y="3064"/>
                      <a:pt x="967" y="2919"/>
                      <a:pt x="789" y="2755"/>
                    </a:cubicBezTo>
                    <a:cubicBezTo>
                      <a:pt x="612" y="2591"/>
                      <a:pt x="474" y="2393"/>
                      <a:pt x="362" y="2203"/>
                    </a:cubicBezTo>
                    <a:cubicBezTo>
                      <a:pt x="244" y="2012"/>
                      <a:pt x="178" y="1808"/>
                      <a:pt x="119" y="1618"/>
                    </a:cubicBezTo>
                    <a:cubicBezTo>
                      <a:pt x="79" y="1420"/>
                      <a:pt x="47" y="1243"/>
                      <a:pt x="47" y="1072"/>
                    </a:cubicBezTo>
                    <a:cubicBezTo>
                      <a:pt x="47" y="730"/>
                      <a:pt x="106" y="461"/>
                      <a:pt x="165" y="283"/>
                    </a:cubicBezTo>
                    <a:cubicBezTo>
                      <a:pt x="224" y="99"/>
                      <a:pt x="270" y="0"/>
                      <a:pt x="264"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22"/>
              <p:cNvSpPr/>
              <p:nvPr/>
            </p:nvSpPr>
            <p:spPr>
              <a:xfrm>
                <a:off x="674150" y="1724800"/>
                <a:ext cx="276150" cy="257800"/>
              </a:xfrm>
              <a:custGeom>
                <a:rect b="b" l="l" r="r" t="t"/>
                <a:pathLst>
                  <a:path extrusionOk="0" h="10312" w="11046">
                    <a:moveTo>
                      <a:pt x="5528" y="0"/>
                    </a:moveTo>
                    <a:cubicBezTo>
                      <a:pt x="5281" y="0"/>
                      <a:pt x="5031" y="18"/>
                      <a:pt x="4780" y="54"/>
                    </a:cubicBezTo>
                    <a:cubicBezTo>
                      <a:pt x="1953" y="469"/>
                      <a:pt x="0" y="3078"/>
                      <a:pt x="408" y="5899"/>
                    </a:cubicBezTo>
                    <a:cubicBezTo>
                      <a:pt x="773" y="8468"/>
                      <a:pt x="2983" y="10311"/>
                      <a:pt x="5510" y="10311"/>
                    </a:cubicBezTo>
                    <a:cubicBezTo>
                      <a:pt x="5757" y="10311"/>
                      <a:pt x="6007" y="10294"/>
                      <a:pt x="6259" y="10258"/>
                    </a:cubicBezTo>
                    <a:cubicBezTo>
                      <a:pt x="9086" y="9843"/>
                      <a:pt x="11045" y="7227"/>
                      <a:pt x="10631" y="4413"/>
                    </a:cubicBezTo>
                    <a:cubicBezTo>
                      <a:pt x="10260" y="1844"/>
                      <a:pt x="8050" y="0"/>
                      <a:pt x="552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22"/>
              <p:cNvSpPr/>
              <p:nvPr/>
            </p:nvSpPr>
            <p:spPr>
              <a:xfrm>
                <a:off x="710625" y="1751750"/>
                <a:ext cx="198750" cy="119225"/>
              </a:xfrm>
              <a:custGeom>
                <a:rect b="b" l="l" r="r" t="t"/>
                <a:pathLst>
                  <a:path extrusionOk="0" h="4769" w="7950">
                    <a:moveTo>
                      <a:pt x="4039" y="1"/>
                    </a:moveTo>
                    <a:cubicBezTo>
                      <a:pt x="4016" y="1"/>
                      <a:pt x="3994" y="1"/>
                      <a:pt x="3972" y="2"/>
                    </a:cubicBezTo>
                    <a:cubicBezTo>
                      <a:pt x="3755" y="15"/>
                      <a:pt x="3545" y="28"/>
                      <a:pt x="3321" y="68"/>
                    </a:cubicBezTo>
                    <a:cubicBezTo>
                      <a:pt x="3111" y="114"/>
                      <a:pt x="2894" y="160"/>
                      <a:pt x="2690" y="232"/>
                    </a:cubicBezTo>
                    <a:cubicBezTo>
                      <a:pt x="2486" y="298"/>
                      <a:pt x="2289" y="390"/>
                      <a:pt x="2105" y="488"/>
                    </a:cubicBezTo>
                    <a:cubicBezTo>
                      <a:pt x="1914" y="587"/>
                      <a:pt x="1743" y="705"/>
                      <a:pt x="1585" y="824"/>
                    </a:cubicBezTo>
                    <a:cubicBezTo>
                      <a:pt x="1421" y="942"/>
                      <a:pt x="1276" y="1074"/>
                      <a:pt x="1145" y="1212"/>
                    </a:cubicBezTo>
                    <a:cubicBezTo>
                      <a:pt x="882" y="1494"/>
                      <a:pt x="665" y="1790"/>
                      <a:pt x="501" y="2086"/>
                    </a:cubicBezTo>
                    <a:cubicBezTo>
                      <a:pt x="336" y="2382"/>
                      <a:pt x="225" y="2678"/>
                      <a:pt x="152" y="2954"/>
                    </a:cubicBezTo>
                    <a:cubicBezTo>
                      <a:pt x="1" y="3513"/>
                      <a:pt x="8" y="3979"/>
                      <a:pt x="40" y="4295"/>
                    </a:cubicBezTo>
                    <a:cubicBezTo>
                      <a:pt x="80" y="4604"/>
                      <a:pt x="139" y="4768"/>
                      <a:pt x="159" y="4768"/>
                    </a:cubicBezTo>
                    <a:cubicBezTo>
                      <a:pt x="178" y="4762"/>
                      <a:pt x="165" y="4591"/>
                      <a:pt x="165" y="4288"/>
                    </a:cubicBezTo>
                    <a:cubicBezTo>
                      <a:pt x="165" y="3979"/>
                      <a:pt x="198" y="3532"/>
                      <a:pt x="363" y="3013"/>
                    </a:cubicBezTo>
                    <a:cubicBezTo>
                      <a:pt x="441" y="2757"/>
                      <a:pt x="560" y="2480"/>
                      <a:pt x="724" y="2204"/>
                    </a:cubicBezTo>
                    <a:cubicBezTo>
                      <a:pt x="889" y="1935"/>
                      <a:pt x="1092" y="1659"/>
                      <a:pt x="1349" y="1409"/>
                    </a:cubicBezTo>
                    <a:cubicBezTo>
                      <a:pt x="1480" y="1284"/>
                      <a:pt x="1618" y="1166"/>
                      <a:pt x="1769" y="1054"/>
                    </a:cubicBezTo>
                    <a:cubicBezTo>
                      <a:pt x="1921" y="942"/>
                      <a:pt x="2078" y="843"/>
                      <a:pt x="2249" y="751"/>
                    </a:cubicBezTo>
                    <a:cubicBezTo>
                      <a:pt x="2427" y="666"/>
                      <a:pt x="2604" y="580"/>
                      <a:pt x="2795" y="515"/>
                    </a:cubicBezTo>
                    <a:cubicBezTo>
                      <a:pt x="2986" y="449"/>
                      <a:pt x="3183" y="403"/>
                      <a:pt x="3387" y="357"/>
                    </a:cubicBezTo>
                    <a:cubicBezTo>
                      <a:pt x="3591" y="324"/>
                      <a:pt x="3801" y="311"/>
                      <a:pt x="3992" y="304"/>
                    </a:cubicBezTo>
                    <a:cubicBezTo>
                      <a:pt x="4038" y="301"/>
                      <a:pt x="4083" y="300"/>
                      <a:pt x="4128" y="300"/>
                    </a:cubicBezTo>
                    <a:cubicBezTo>
                      <a:pt x="4288" y="300"/>
                      <a:pt x="4440" y="317"/>
                      <a:pt x="4583" y="337"/>
                    </a:cubicBezTo>
                    <a:cubicBezTo>
                      <a:pt x="4787" y="357"/>
                      <a:pt x="4965" y="396"/>
                      <a:pt x="5142" y="449"/>
                    </a:cubicBezTo>
                    <a:cubicBezTo>
                      <a:pt x="5320" y="502"/>
                      <a:pt x="5490" y="567"/>
                      <a:pt x="5655" y="640"/>
                    </a:cubicBezTo>
                    <a:cubicBezTo>
                      <a:pt x="5984" y="784"/>
                      <a:pt x="6273" y="975"/>
                      <a:pt x="6516" y="1172"/>
                    </a:cubicBezTo>
                    <a:cubicBezTo>
                      <a:pt x="6766" y="1376"/>
                      <a:pt x="6970" y="1593"/>
                      <a:pt x="7134" y="1803"/>
                    </a:cubicBezTo>
                    <a:cubicBezTo>
                      <a:pt x="7469" y="2231"/>
                      <a:pt x="7653" y="2645"/>
                      <a:pt x="7759" y="2934"/>
                    </a:cubicBezTo>
                    <a:cubicBezTo>
                      <a:pt x="7860" y="3207"/>
                      <a:pt x="7907" y="3382"/>
                      <a:pt x="7927" y="3382"/>
                    </a:cubicBezTo>
                    <a:cubicBezTo>
                      <a:pt x="7928" y="3382"/>
                      <a:pt x="7929" y="3382"/>
                      <a:pt x="7930" y="3381"/>
                    </a:cubicBezTo>
                    <a:cubicBezTo>
                      <a:pt x="7949" y="3381"/>
                      <a:pt x="7949" y="3210"/>
                      <a:pt x="7857" y="2908"/>
                    </a:cubicBezTo>
                    <a:cubicBezTo>
                      <a:pt x="7772" y="2592"/>
                      <a:pt x="7621" y="2152"/>
                      <a:pt x="7292" y="1678"/>
                    </a:cubicBezTo>
                    <a:cubicBezTo>
                      <a:pt x="7121" y="1442"/>
                      <a:pt x="6911" y="1205"/>
                      <a:pt x="6661" y="981"/>
                    </a:cubicBezTo>
                    <a:cubicBezTo>
                      <a:pt x="6404" y="758"/>
                      <a:pt x="6102" y="554"/>
                      <a:pt x="5753" y="390"/>
                    </a:cubicBezTo>
                    <a:cubicBezTo>
                      <a:pt x="5583" y="311"/>
                      <a:pt x="5392" y="232"/>
                      <a:pt x="5201" y="179"/>
                    </a:cubicBezTo>
                    <a:cubicBezTo>
                      <a:pt x="5017" y="120"/>
                      <a:pt x="4807" y="68"/>
                      <a:pt x="4603" y="48"/>
                    </a:cubicBezTo>
                    <a:cubicBezTo>
                      <a:pt x="4421" y="24"/>
                      <a:pt x="4228" y="1"/>
                      <a:pt x="40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22"/>
              <p:cNvSpPr/>
              <p:nvPr/>
            </p:nvSpPr>
            <p:spPr>
              <a:xfrm>
                <a:off x="765850" y="1784500"/>
                <a:ext cx="98325" cy="144975"/>
              </a:xfrm>
              <a:custGeom>
                <a:rect b="b" l="l" r="r" t="t"/>
                <a:pathLst>
                  <a:path extrusionOk="0" h="5799" w="3933">
                    <a:moveTo>
                      <a:pt x="1460" y="1598"/>
                    </a:moveTo>
                    <a:lnTo>
                      <a:pt x="1598" y="2452"/>
                    </a:lnTo>
                    <a:cubicBezTo>
                      <a:pt x="1316" y="2413"/>
                      <a:pt x="1112" y="2321"/>
                      <a:pt x="1079" y="2117"/>
                    </a:cubicBezTo>
                    <a:cubicBezTo>
                      <a:pt x="1046" y="1920"/>
                      <a:pt x="1145" y="1723"/>
                      <a:pt x="1460" y="1598"/>
                    </a:cubicBezTo>
                    <a:close/>
                    <a:moveTo>
                      <a:pt x="2368" y="3393"/>
                    </a:moveTo>
                    <a:lnTo>
                      <a:pt x="2368" y="3393"/>
                    </a:lnTo>
                    <a:cubicBezTo>
                      <a:pt x="2644" y="3445"/>
                      <a:pt x="2841" y="3524"/>
                      <a:pt x="2874" y="3741"/>
                    </a:cubicBezTo>
                    <a:cubicBezTo>
                      <a:pt x="2894" y="3932"/>
                      <a:pt x="2788" y="4109"/>
                      <a:pt x="2499" y="4234"/>
                    </a:cubicBezTo>
                    <a:lnTo>
                      <a:pt x="2368" y="3393"/>
                    </a:lnTo>
                    <a:close/>
                    <a:moveTo>
                      <a:pt x="1822" y="0"/>
                    </a:moveTo>
                    <a:lnTo>
                      <a:pt x="1211" y="99"/>
                    </a:lnTo>
                    <a:lnTo>
                      <a:pt x="1316" y="776"/>
                    </a:lnTo>
                    <a:cubicBezTo>
                      <a:pt x="376" y="1039"/>
                      <a:pt x="1" y="1663"/>
                      <a:pt x="100" y="2301"/>
                    </a:cubicBezTo>
                    <a:cubicBezTo>
                      <a:pt x="244" y="3176"/>
                      <a:pt x="1020" y="3274"/>
                      <a:pt x="1723" y="3333"/>
                    </a:cubicBezTo>
                    <a:lnTo>
                      <a:pt x="1888" y="4339"/>
                    </a:lnTo>
                    <a:cubicBezTo>
                      <a:pt x="1830" y="4343"/>
                      <a:pt x="1772" y="4345"/>
                      <a:pt x="1715" y="4345"/>
                    </a:cubicBezTo>
                    <a:cubicBezTo>
                      <a:pt x="1324" y="4345"/>
                      <a:pt x="937" y="4251"/>
                      <a:pt x="645" y="4103"/>
                    </a:cubicBezTo>
                    <a:lnTo>
                      <a:pt x="428" y="4891"/>
                    </a:lnTo>
                    <a:cubicBezTo>
                      <a:pt x="737" y="5067"/>
                      <a:pt x="1187" y="5156"/>
                      <a:pt x="1671" y="5156"/>
                    </a:cubicBezTo>
                    <a:cubicBezTo>
                      <a:pt x="1786" y="5156"/>
                      <a:pt x="1902" y="5151"/>
                      <a:pt x="2019" y="5141"/>
                    </a:cubicBezTo>
                    <a:lnTo>
                      <a:pt x="2124" y="5799"/>
                    </a:lnTo>
                    <a:lnTo>
                      <a:pt x="2729" y="5700"/>
                    </a:lnTo>
                    <a:lnTo>
                      <a:pt x="2624" y="5023"/>
                    </a:lnTo>
                    <a:cubicBezTo>
                      <a:pt x="3551" y="4760"/>
                      <a:pt x="3932" y="4142"/>
                      <a:pt x="3827" y="3491"/>
                    </a:cubicBezTo>
                    <a:cubicBezTo>
                      <a:pt x="3696" y="2643"/>
                      <a:pt x="2920" y="2531"/>
                      <a:pt x="2223" y="2485"/>
                    </a:cubicBezTo>
                    <a:lnTo>
                      <a:pt x="2059" y="1460"/>
                    </a:lnTo>
                    <a:cubicBezTo>
                      <a:pt x="2098" y="1457"/>
                      <a:pt x="2137" y="1456"/>
                      <a:pt x="2177" y="1456"/>
                    </a:cubicBezTo>
                    <a:cubicBezTo>
                      <a:pt x="2451" y="1456"/>
                      <a:pt x="2740" y="1515"/>
                      <a:pt x="3038" y="1624"/>
                    </a:cubicBezTo>
                    <a:lnTo>
                      <a:pt x="3216" y="835"/>
                    </a:lnTo>
                    <a:cubicBezTo>
                      <a:pt x="2917" y="707"/>
                      <a:pt x="2557" y="648"/>
                      <a:pt x="2186" y="648"/>
                    </a:cubicBezTo>
                    <a:cubicBezTo>
                      <a:pt x="2100" y="648"/>
                      <a:pt x="2014" y="651"/>
                      <a:pt x="1927" y="658"/>
                    </a:cubicBezTo>
                    <a:lnTo>
                      <a:pt x="18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22"/>
              <p:cNvSpPr/>
              <p:nvPr/>
            </p:nvSpPr>
            <p:spPr>
              <a:xfrm>
                <a:off x="714575" y="1839225"/>
                <a:ext cx="196425" cy="113125"/>
              </a:xfrm>
              <a:custGeom>
                <a:rect b="b" l="l" r="r" t="t"/>
                <a:pathLst>
                  <a:path extrusionOk="0" h="4525" w="7857">
                    <a:moveTo>
                      <a:pt x="1" y="1151"/>
                    </a:moveTo>
                    <a:cubicBezTo>
                      <a:pt x="1" y="1151"/>
                      <a:pt x="1" y="1158"/>
                      <a:pt x="6" y="1168"/>
                    </a:cubicBezTo>
                    <a:lnTo>
                      <a:pt x="6" y="1168"/>
                    </a:lnTo>
                    <a:cubicBezTo>
                      <a:pt x="4" y="1155"/>
                      <a:pt x="1" y="1151"/>
                      <a:pt x="1" y="1151"/>
                    </a:cubicBezTo>
                    <a:close/>
                    <a:moveTo>
                      <a:pt x="6" y="1168"/>
                    </a:moveTo>
                    <a:cubicBezTo>
                      <a:pt x="7" y="1172"/>
                      <a:pt x="7" y="1177"/>
                      <a:pt x="7" y="1184"/>
                    </a:cubicBezTo>
                    <a:cubicBezTo>
                      <a:pt x="14" y="1204"/>
                      <a:pt x="27" y="1243"/>
                      <a:pt x="34" y="1276"/>
                    </a:cubicBezTo>
                    <a:cubicBezTo>
                      <a:pt x="37" y="1298"/>
                      <a:pt x="41" y="1323"/>
                      <a:pt x="47" y="1352"/>
                    </a:cubicBezTo>
                    <a:lnTo>
                      <a:pt x="47" y="1352"/>
                    </a:lnTo>
                    <a:cubicBezTo>
                      <a:pt x="42" y="1320"/>
                      <a:pt x="38" y="1291"/>
                      <a:pt x="34" y="1263"/>
                    </a:cubicBezTo>
                    <a:cubicBezTo>
                      <a:pt x="27" y="1223"/>
                      <a:pt x="27" y="1197"/>
                      <a:pt x="14" y="1177"/>
                    </a:cubicBezTo>
                    <a:cubicBezTo>
                      <a:pt x="11" y="1174"/>
                      <a:pt x="8" y="1171"/>
                      <a:pt x="6" y="1168"/>
                    </a:cubicBezTo>
                    <a:close/>
                    <a:moveTo>
                      <a:pt x="7791" y="0"/>
                    </a:moveTo>
                    <a:lnTo>
                      <a:pt x="7791" y="33"/>
                    </a:lnTo>
                    <a:cubicBezTo>
                      <a:pt x="7791" y="60"/>
                      <a:pt x="7798" y="79"/>
                      <a:pt x="7798" y="125"/>
                    </a:cubicBezTo>
                    <a:cubicBezTo>
                      <a:pt x="7798" y="165"/>
                      <a:pt x="7798" y="211"/>
                      <a:pt x="7804" y="270"/>
                    </a:cubicBezTo>
                    <a:cubicBezTo>
                      <a:pt x="7818" y="329"/>
                      <a:pt x="7824" y="401"/>
                      <a:pt x="7818" y="474"/>
                    </a:cubicBezTo>
                    <a:cubicBezTo>
                      <a:pt x="7824" y="789"/>
                      <a:pt x="7791" y="1250"/>
                      <a:pt x="7620" y="1775"/>
                    </a:cubicBezTo>
                    <a:cubicBezTo>
                      <a:pt x="7535" y="2038"/>
                      <a:pt x="7403" y="2315"/>
                      <a:pt x="7239" y="2597"/>
                    </a:cubicBezTo>
                    <a:cubicBezTo>
                      <a:pt x="7193" y="2663"/>
                      <a:pt x="7147" y="2735"/>
                      <a:pt x="7101" y="2801"/>
                    </a:cubicBezTo>
                    <a:cubicBezTo>
                      <a:pt x="7075" y="2834"/>
                      <a:pt x="7048" y="2873"/>
                      <a:pt x="7029" y="2906"/>
                    </a:cubicBezTo>
                    <a:cubicBezTo>
                      <a:pt x="7002" y="2939"/>
                      <a:pt x="6969" y="2972"/>
                      <a:pt x="6943" y="3005"/>
                    </a:cubicBezTo>
                    <a:cubicBezTo>
                      <a:pt x="6884" y="3071"/>
                      <a:pt x="6838" y="3149"/>
                      <a:pt x="6772" y="3215"/>
                    </a:cubicBezTo>
                    <a:lnTo>
                      <a:pt x="6582" y="3399"/>
                    </a:lnTo>
                    <a:cubicBezTo>
                      <a:pt x="6312" y="3649"/>
                      <a:pt x="6010" y="3886"/>
                      <a:pt x="5648" y="4057"/>
                    </a:cubicBezTo>
                    <a:cubicBezTo>
                      <a:pt x="5286" y="4234"/>
                      <a:pt x="4892" y="4366"/>
                      <a:pt x="4471" y="4425"/>
                    </a:cubicBezTo>
                    <a:cubicBezTo>
                      <a:pt x="4277" y="4452"/>
                      <a:pt x="4084" y="4465"/>
                      <a:pt x="3892" y="4465"/>
                    </a:cubicBezTo>
                    <a:cubicBezTo>
                      <a:pt x="3668" y="4465"/>
                      <a:pt x="3448" y="4447"/>
                      <a:pt x="3235" y="4412"/>
                    </a:cubicBezTo>
                    <a:cubicBezTo>
                      <a:pt x="2841" y="4353"/>
                      <a:pt x="2473" y="4214"/>
                      <a:pt x="2144" y="4057"/>
                    </a:cubicBezTo>
                    <a:cubicBezTo>
                      <a:pt x="2065" y="4011"/>
                      <a:pt x="1986" y="3965"/>
                      <a:pt x="1907" y="3925"/>
                    </a:cubicBezTo>
                    <a:cubicBezTo>
                      <a:pt x="1835" y="3886"/>
                      <a:pt x="1756" y="3833"/>
                      <a:pt x="1684" y="3787"/>
                    </a:cubicBezTo>
                    <a:cubicBezTo>
                      <a:pt x="1651" y="3761"/>
                      <a:pt x="1611" y="3735"/>
                      <a:pt x="1579" y="3715"/>
                    </a:cubicBezTo>
                    <a:cubicBezTo>
                      <a:pt x="1546" y="3689"/>
                      <a:pt x="1513" y="3656"/>
                      <a:pt x="1480" y="3629"/>
                    </a:cubicBezTo>
                    <a:cubicBezTo>
                      <a:pt x="1414" y="3583"/>
                      <a:pt x="1348" y="3524"/>
                      <a:pt x="1283" y="3472"/>
                    </a:cubicBezTo>
                    <a:cubicBezTo>
                      <a:pt x="1046" y="3255"/>
                      <a:pt x="836" y="3031"/>
                      <a:pt x="684" y="2801"/>
                    </a:cubicBezTo>
                    <a:cubicBezTo>
                      <a:pt x="362" y="2341"/>
                      <a:pt x="198" y="1914"/>
                      <a:pt x="113" y="1618"/>
                    </a:cubicBezTo>
                    <a:cubicBezTo>
                      <a:pt x="93" y="1545"/>
                      <a:pt x="80" y="1480"/>
                      <a:pt x="67" y="1420"/>
                    </a:cubicBezTo>
                    <a:cubicBezTo>
                      <a:pt x="58" y="1395"/>
                      <a:pt x="52" y="1372"/>
                      <a:pt x="47" y="1352"/>
                    </a:cubicBezTo>
                    <a:lnTo>
                      <a:pt x="47" y="1352"/>
                    </a:lnTo>
                    <a:cubicBezTo>
                      <a:pt x="51" y="1371"/>
                      <a:pt x="55" y="1391"/>
                      <a:pt x="60" y="1414"/>
                    </a:cubicBezTo>
                    <a:cubicBezTo>
                      <a:pt x="73" y="1480"/>
                      <a:pt x="80" y="1545"/>
                      <a:pt x="106" y="1618"/>
                    </a:cubicBezTo>
                    <a:cubicBezTo>
                      <a:pt x="178" y="1920"/>
                      <a:pt x="336" y="2347"/>
                      <a:pt x="658" y="2821"/>
                    </a:cubicBezTo>
                    <a:cubicBezTo>
                      <a:pt x="803" y="3051"/>
                      <a:pt x="1020" y="3281"/>
                      <a:pt x="1256" y="3511"/>
                    </a:cubicBezTo>
                    <a:cubicBezTo>
                      <a:pt x="1322" y="3564"/>
                      <a:pt x="1388" y="3616"/>
                      <a:pt x="1454" y="3675"/>
                    </a:cubicBezTo>
                    <a:cubicBezTo>
                      <a:pt x="1487" y="3695"/>
                      <a:pt x="1519" y="3728"/>
                      <a:pt x="1552" y="3754"/>
                    </a:cubicBezTo>
                    <a:cubicBezTo>
                      <a:pt x="1585" y="3781"/>
                      <a:pt x="1625" y="3807"/>
                      <a:pt x="1657" y="3827"/>
                    </a:cubicBezTo>
                    <a:cubicBezTo>
                      <a:pt x="1730" y="3879"/>
                      <a:pt x="1802" y="3938"/>
                      <a:pt x="1881" y="3978"/>
                    </a:cubicBezTo>
                    <a:cubicBezTo>
                      <a:pt x="1953" y="4017"/>
                      <a:pt x="2039" y="4070"/>
                      <a:pt x="2118" y="4109"/>
                    </a:cubicBezTo>
                    <a:cubicBezTo>
                      <a:pt x="2446" y="4267"/>
                      <a:pt x="2821" y="4405"/>
                      <a:pt x="3222" y="4471"/>
                    </a:cubicBezTo>
                    <a:cubicBezTo>
                      <a:pt x="3438" y="4506"/>
                      <a:pt x="3661" y="4525"/>
                      <a:pt x="3886" y="4525"/>
                    </a:cubicBezTo>
                    <a:cubicBezTo>
                      <a:pt x="4079" y="4525"/>
                      <a:pt x="4274" y="4511"/>
                      <a:pt x="4471" y="4484"/>
                    </a:cubicBezTo>
                    <a:cubicBezTo>
                      <a:pt x="4899" y="4412"/>
                      <a:pt x="5300" y="4287"/>
                      <a:pt x="5661" y="4109"/>
                    </a:cubicBezTo>
                    <a:cubicBezTo>
                      <a:pt x="6029" y="3938"/>
                      <a:pt x="6345" y="3695"/>
                      <a:pt x="6614" y="3445"/>
                    </a:cubicBezTo>
                    <a:lnTo>
                      <a:pt x="6812" y="3248"/>
                    </a:lnTo>
                    <a:cubicBezTo>
                      <a:pt x="6877" y="3182"/>
                      <a:pt x="6930" y="3103"/>
                      <a:pt x="6983" y="3038"/>
                    </a:cubicBezTo>
                    <a:cubicBezTo>
                      <a:pt x="7009" y="3005"/>
                      <a:pt x="7042" y="2972"/>
                      <a:pt x="7068" y="2939"/>
                    </a:cubicBezTo>
                    <a:cubicBezTo>
                      <a:pt x="7088" y="2906"/>
                      <a:pt x="7114" y="2867"/>
                      <a:pt x="7140" y="2834"/>
                    </a:cubicBezTo>
                    <a:cubicBezTo>
                      <a:pt x="7186" y="2762"/>
                      <a:pt x="7232" y="2689"/>
                      <a:pt x="7278" y="2624"/>
                    </a:cubicBezTo>
                    <a:cubicBezTo>
                      <a:pt x="7443" y="2334"/>
                      <a:pt x="7574" y="2052"/>
                      <a:pt x="7660" y="1782"/>
                    </a:cubicBezTo>
                    <a:cubicBezTo>
                      <a:pt x="7824" y="1250"/>
                      <a:pt x="7857" y="789"/>
                      <a:pt x="7837" y="474"/>
                    </a:cubicBezTo>
                    <a:cubicBezTo>
                      <a:pt x="7837" y="401"/>
                      <a:pt x="7831" y="329"/>
                      <a:pt x="7824" y="270"/>
                    </a:cubicBezTo>
                    <a:cubicBezTo>
                      <a:pt x="7818" y="211"/>
                      <a:pt x="7818" y="165"/>
                      <a:pt x="7804" y="125"/>
                    </a:cubicBezTo>
                    <a:cubicBezTo>
                      <a:pt x="7804" y="92"/>
                      <a:pt x="7798" y="60"/>
                      <a:pt x="7798" y="33"/>
                    </a:cubicBezTo>
                    <a:cubicBezTo>
                      <a:pt x="7791" y="7"/>
                      <a:pt x="7791" y="0"/>
                      <a:pt x="779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22"/>
              <p:cNvSpPr/>
              <p:nvPr/>
            </p:nvSpPr>
            <p:spPr>
              <a:xfrm>
                <a:off x="2037150" y="1643475"/>
                <a:ext cx="49000" cy="61975"/>
              </a:xfrm>
              <a:custGeom>
                <a:rect b="b" l="l" r="r" t="t"/>
                <a:pathLst>
                  <a:path extrusionOk="0" h="2479" w="1960">
                    <a:moveTo>
                      <a:pt x="1920" y="1"/>
                    </a:moveTo>
                    <a:lnTo>
                      <a:pt x="231" y="375"/>
                    </a:lnTo>
                    <a:cubicBezTo>
                      <a:pt x="218" y="480"/>
                      <a:pt x="1" y="1822"/>
                      <a:pt x="34" y="1953"/>
                    </a:cubicBezTo>
                    <a:lnTo>
                      <a:pt x="1927" y="2479"/>
                    </a:lnTo>
                    <a:cubicBezTo>
                      <a:pt x="1934" y="2472"/>
                      <a:pt x="1960" y="862"/>
                      <a:pt x="1960" y="822"/>
                    </a:cubicBezTo>
                    <a:cubicBezTo>
                      <a:pt x="1960" y="822"/>
                      <a:pt x="1953" y="1"/>
                      <a:pt x="1920"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22"/>
              <p:cNvSpPr/>
              <p:nvPr/>
            </p:nvSpPr>
            <p:spPr>
              <a:xfrm>
                <a:off x="2073650" y="1675400"/>
                <a:ext cx="13175" cy="33075"/>
              </a:xfrm>
              <a:custGeom>
                <a:rect b="b" l="l" r="r" t="t"/>
                <a:pathLst>
                  <a:path extrusionOk="0" h="1323" w="527">
                    <a:moveTo>
                      <a:pt x="334" y="0"/>
                    </a:moveTo>
                    <a:cubicBezTo>
                      <a:pt x="209" y="0"/>
                      <a:pt x="29" y="59"/>
                      <a:pt x="13" y="144"/>
                    </a:cubicBezTo>
                    <a:cubicBezTo>
                      <a:pt x="0" y="249"/>
                      <a:pt x="66" y="1143"/>
                      <a:pt x="66" y="1143"/>
                    </a:cubicBezTo>
                    <a:cubicBezTo>
                      <a:pt x="66" y="1143"/>
                      <a:pt x="79" y="1287"/>
                      <a:pt x="316" y="1320"/>
                    </a:cubicBezTo>
                    <a:cubicBezTo>
                      <a:pt x="324" y="1322"/>
                      <a:pt x="332" y="1323"/>
                      <a:pt x="340" y="1323"/>
                    </a:cubicBezTo>
                    <a:cubicBezTo>
                      <a:pt x="471" y="1323"/>
                      <a:pt x="500" y="1071"/>
                      <a:pt x="500" y="1071"/>
                    </a:cubicBezTo>
                    <a:cubicBezTo>
                      <a:pt x="500" y="1071"/>
                      <a:pt x="507" y="1057"/>
                      <a:pt x="507" y="1031"/>
                    </a:cubicBezTo>
                    <a:cubicBezTo>
                      <a:pt x="526" y="847"/>
                      <a:pt x="513" y="45"/>
                      <a:pt x="414" y="12"/>
                    </a:cubicBezTo>
                    <a:cubicBezTo>
                      <a:pt x="393" y="4"/>
                      <a:pt x="366" y="0"/>
                      <a:pt x="334" y="0"/>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22"/>
              <p:cNvSpPr/>
              <p:nvPr/>
            </p:nvSpPr>
            <p:spPr>
              <a:xfrm>
                <a:off x="2061650" y="1682550"/>
                <a:ext cx="13175" cy="33000"/>
              </a:xfrm>
              <a:custGeom>
                <a:rect b="b" l="l" r="r" t="t"/>
                <a:pathLst>
                  <a:path extrusionOk="0" h="1320" w="527">
                    <a:moveTo>
                      <a:pt x="331" y="0"/>
                    </a:moveTo>
                    <a:cubicBezTo>
                      <a:pt x="205" y="0"/>
                      <a:pt x="30" y="60"/>
                      <a:pt x="20" y="147"/>
                    </a:cubicBezTo>
                    <a:cubicBezTo>
                      <a:pt x="0" y="252"/>
                      <a:pt x="66" y="1146"/>
                      <a:pt x="66" y="1146"/>
                    </a:cubicBezTo>
                    <a:cubicBezTo>
                      <a:pt x="66" y="1146"/>
                      <a:pt x="86" y="1284"/>
                      <a:pt x="323" y="1317"/>
                    </a:cubicBezTo>
                    <a:cubicBezTo>
                      <a:pt x="331" y="1319"/>
                      <a:pt x="338" y="1320"/>
                      <a:pt x="346" y="1320"/>
                    </a:cubicBezTo>
                    <a:cubicBezTo>
                      <a:pt x="471" y="1320"/>
                      <a:pt x="500" y="1074"/>
                      <a:pt x="500" y="1074"/>
                    </a:cubicBezTo>
                    <a:cubicBezTo>
                      <a:pt x="500" y="1074"/>
                      <a:pt x="513" y="1054"/>
                      <a:pt x="513" y="1034"/>
                    </a:cubicBezTo>
                    <a:cubicBezTo>
                      <a:pt x="526" y="850"/>
                      <a:pt x="520" y="48"/>
                      <a:pt x="421" y="15"/>
                    </a:cubicBezTo>
                    <a:cubicBezTo>
                      <a:pt x="398" y="5"/>
                      <a:pt x="366" y="0"/>
                      <a:pt x="331" y="0"/>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22"/>
              <p:cNvSpPr/>
              <p:nvPr/>
            </p:nvSpPr>
            <p:spPr>
              <a:xfrm>
                <a:off x="2049975" y="1686075"/>
                <a:ext cx="13175" cy="33100"/>
              </a:xfrm>
              <a:custGeom>
                <a:rect b="b" l="l" r="r" t="t"/>
                <a:pathLst>
                  <a:path extrusionOk="0" h="1324" w="527">
                    <a:moveTo>
                      <a:pt x="338" y="1"/>
                    </a:moveTo>
                    <a:cubicBezTo>
                      <a:pt x="209" y="1"/>
                      <a:pt x="30" y="60"/>
                      <a:pt x="14" y="144"/>
                    </a:cubicBezTo>
                    <a:cubicBezTo>
                      <a:pt x="1" y="249"/>
                      <a:pt x="66" y="1143"/>
                      <a:pt x="66" y="1143"/>
                    </a:cubicBezTo>
                    <a:cubicBezTo>
                      <a:pt x="66" y="1143"/>
                      <a:pt x="79" y="1288"/>
                      <a:pt x="323" y="1321"/>
                    </a:cubicBezTo>
                    <a:cubicBezTo>
                      <a:pt x="331" y="1322"/>
                      <a:pt x="338" y="1323"/>
                      <a:pt x="346" y="1323"/>
                    </a:cubicBezTo>
                    <a:cubicBezTo>
                      <a:pt x="471" y="1323"/>
                      <a:pt x="500" y="1071"/>
                      <a:pt x="500" y="1071"/>
                    </a:cubicBezTo>
                    <a:cubicBezTo>
                      <a:pt x="500" y="1071"/>
                      <a:pt x="507" y="1058"/>
                      <a:pt x="507" y="1031"/>
                    </a:cubicBezTo>
                    <a:cubicBezTo>
                      <a:pt x="527" y="847"/>
                      <a:pt x="520" y="45"/>
                      <a:pt x="421" y="12"/>
                    </a:cubicBezTo>
                    <a:cubicBezTo>
                      <a:pt x="399" y="5"/>
                      <a:pt x="370" y="1"/>
                      <a:pt x="338"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22"/>
              <p:cNvSpPr/>
              <p:nvPr/>
            </p:nvSpPr>
            <p:spPr>
              <a:xfrm>
                <a:off x="2038300" y="1689525"/>
                <a:ext cx="13175" cy="33100"/>
              </a:xfrm>
              <a:custGeom>
                <a:rect b="b" l="l" r="r" t="t"/>
                <a:pathLst>
                  <a:path extrusionOk="0" h="1324" w="527">
                    <a:moveTo>
                      <a:pt x="334" y="1"/>
                    </a:moveTo>
                    <a:cubicBezTo>
                      <a:pt x="208" y="1"/>
                      <a:pt x="24" y="60"/>
                      <a:pt x="14" y="144"/>
                    </a:cubicBezTo>
                    <a:cubicBezTo>
                      <a:pt x="1" y="249"/>
                      <a:pt x="67" y="1150"/>
                      <a:pt x="67" y="1150"/>
                    </a:cubicBezTo>
                    <a:cubicBezTo>
                      <a:pt x="67" y="1150"/>
                      <a:pt x="80" y="1288"/>
                      <a:pt x="316" y="1321"/>
                    </a:cubicBezTo>
                    <a:cubicBezTo>
                      <a:pt x="325" y="1323"/>
                      <a:pt x="333" y="1323"/>
                      <a:pt x="340" y="1323"/>
                    </a:cubicBezTo>
                    <a:cubicBezTo>
                      <a:pt x="471" y="1323"/>
                      <a:pt x="500" y="1071"/>
                      <a:pt x="500" y="1071"/>
                    </a:cubicBezTo>
                    <a:cubicBezTo>
                      <a:pt x="500" y="1071"/>
                      <a:pt x="507" y="1058"/>
                      <a:pt x="507" y="1031"/>
                    </a:cubicBezTo>
                    <a:cubicBezTo>
                      <a:pt x="527" y="854"/>
                      <a:pt x="514" y="45"/>
                      <a:pt x="415" y="12"/>
                    </a:cubicBezTo>
                    <a:cubicBezTo>
                      <a:pt x="394" y="5"/>
                      <a:pt x="366" y="1"/>
                      <a:pt x="334"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22"/>
              <p:cNvSpPr/>
              <p:nvPr/>
            </p:nvSpPr>
            <p:spPr>
              <a:xfrm>
                <a:off x="2073650" y="1684900"/>
                <a:ext cx="1675" cy="19400"/>
              </a:xfrm>
              <a:custGeom>
                <a:rect b="b" l="l" r="r" t="t"/>
                <a:pathLst>
                  <a:path extrusionOk="0" h="776" w="67">
                    <a:moveTo>
                      <a:pt x="13" y="0"/>
                    </a:moveTo>
                    <a:cubicBezTo>
                      <a:pt x="7" y="0"/>
                      <a:pt x="0" y="171"/>
                      <a:pt x="0" y="388"/>
                    </a:cubicBezTo>
                    <a:cubicBezTo>
                      <a:pt x="7" y="598"/>
                      <a:pt x="20" y="776"/>
                      <a:pt x="40" y="776"/>
                    </a:cubicBezTo>
                    <a:cubicBezTo>
                      <a:pt x="53" y="776"/>
                      <a:pt x="66" y="598"/>
                      <a:pt x="53" y="388"/>
                    </a:cubicBezTo>
                    <a:cubicBezTo>
                      <a:pt x="46" y="171"/>
                      <a:pt x="33" y="0"/>
                      <a:pt x="13"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22"/>
              <p:cNvSpPr/>
              <p:nvPr/>
            </p:nvSpPr>
            <p:spPr>
              <a:xfrm>
                <a:off x="2061800" y="1684725"/>
                <a:ext cx="1675" cy="27800"/>
              </a:xfrm>
              <a:custGeom>
                <a:rect b="b" l="l" r="r" t="t"/>
                <a:pathLst>
                  <a:path extrusionOk="0" h="1112" w="67">
                    <a:moveTo>
                      <a:pt x="21" y="1"/>
                    </a:moveTo>
                    <a:cubicBezTo>
                      <a:pt x="1" y="1"/>
                      <a:pt x="1" y="257"/>
                      <a:pt x="14" y="559"/>
                    </a:cubicBezTo>
                    <a:cubicBezTo>
                      <a:pt x="21" y="862"/>
                      <a:pt x="34" y="1112"/>
                      <a:pt x="54" y="1112"/>
                    </a:cubicBezTo>
                    <a:cubicBezTo>
                      <a:pt x="67" y="1112"/>
                      <a:pt x="67" y="855"/>
                      <a:pt x="60" y="553"/>
                    </a:cubicBezTo>
                    <a:cubicBezTo>
                      <a:pt x="54" y="244"/>
                      <a:pt x="34" y="1"/>
                      <a:pt x="21"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22"/>
              <p:cNvSpPr/>
              <p:nvPr/>
            </p:nvSpPr>
            <p:spPr>
              <a:xfrm>
                <a:off x="2049825" y="1685725"/>
                <a:ext cx="1650" cy="27800"/>
              </a:xfrm>
              <a:custGeom>
                <a:rect b="b" l="l" r="r" t="t"/>
                <a:pathLst>
                  <a:path extrusionOk="0" h="1112" w="66">
                    <a:moveTo>
                      <a:pt x="13" y="0"/>
                    </a:moveTo>
                    <a:cubicBezTo>
                      <a:pt x="7" y="0"/>
                      <a:pt x="0" y="256"/>
                      <a:pt x="7" y="559"/>
                    </a:cubicBezTo>
                    <a:cubicBezTo>
                      <a:pt x="13" y="861"/>
                      <a:pt x="33" y="1111"/>
                      <a:pt x="46" y="1111"/>
                    </a:cubicBezTo>
                    <a:cubicBezTo>
                      <a:pt x="66" y="1111"/>
                      <a:pt x="66" y="855"/>
                      <a:pt x="53" y="552"/>
                    </a:cubicBezTo>
                    <a:cubicBezTo>
                      <a:pt x="46" y="250"/>
                      <a:pt x="33" y="0"/>
                      <a:pt x="13"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22"/>
              <p:cNvSpPr/>
              <p:nvPr/>
            </p:nvSpPr>
            <p:spPr>
              <a:xfrm>
                <a:off x="2026150" y="1653675"/>
                <a:ext cx="16625" cy="46200"/>
              </a:xfrm>
              <a:custGeom>
                <a:rect b="b" l="l" r="r" t="t"/>
                <a:pathLst>
                  <a:path extrusionOk="0" h="1848" w="665">
                    <a:moveTo>
                      <a:pt x="664" y="0"/>
                    </a:moveTo>
                    <a:cubicBezTo>
                      <a:pt x="664" y="0"/>
                      <a:pt x="0" y="1512"/>
                      <a:pt x="99" y="1611"/>
                    </a:cubicBezTo>
                    <a:cubicBezTo>
                      <a:pt x="198" y="1703"/>
                      <a:pt x="507" y="1847"/>
                      <a:pt x="507" y="1847"/>
                    </a:cubicBezTo>
                    <a:lnTo>
                      <a:pt x="664" y="0"/>
                    </a:ln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22"/>
              <p:cNvSpPr/>
              <p:nvPr/>
            </p:nvSpPr>
            <p:spPr>
              <a:xfrm>
                <a:off x="1837800" y="1087050"/>
                <a:ext cx="115400" cy="200775"/>
              </a:xfrm>
              <a:custGeom>
                <a:rect b="b" l="l" r="r" t="t"/>
                <a:pathLst>
                  <a:path extrusionOk="0" h="8031" w="4616">
                    <a:moveTo>
                      <a:pt x="2349" y="0"/>
                    </a:moveTo>
                    <a:cubicBezTo>
                      <a:pt x="1219" y="0"/>
                      <a:pt x="266" y="867"/>
                      <a:pt x="171" y="2009"/>
                    </a:cubicBezTo>
                    <a:cubicBezTo>
                      <a:pt x="79" y="3067"/>
                      <a:pt x="0" y="4251"/>
                      <a:pt x="7" y="4823"/>
                    </a:cubicBezTo>
                    <a:cubicBezTo>
                      <a:pt x="13" y="6006"/>
                      <a:pt x="1197" y="6190"/>
                      <a:pt x="1197" y="6190"/>
                    </a:cubicBezTo>
                    <a:cubicBezTo>
                      <a:pt x="1197" y="6190"/>
                      <a:pt x="1170" y="7472"/>
                      <a:pt x="1190" y="7801"/>
                    </a:cubicBezTo>
                    <a:lnTo>
                      <a:pt x="4024" y="8031"/>
                    </a:lnTo>
                    <a:lnTo>
                      <a:pt x="4510" y="2371"/>
                    </a:lnTo>
                    <a:cubicBezTo>
                      <a:pt x="4615" y="1141"/>
                      <a:pt x="3695" y="70"/>
                      <a:pt x="2472" y="4"/>
                    </a:cubicBezTo>
                    <a:cubicBezTo>
                      <a:pt x="2431" y="1"/>
                      <a:pt x="2390" y="0"/>
                      <a:pt x="2349" y="0"/>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22"/>
              <p:cNvSpPr/>
              <p:nvPr/>
            </p:nvSpPr>
            <p:spPr>
              <a:xfrm>
                <a:off x="1867700" y="1230450"/>
                <a:ext cx="38500" cy="18825"/>
              </a:xfrm>
              <a:custGeom>
                <a:rect b="b" l="l" r="r" t="t"/>
                <a:pathLst>
                  <a:path extrusionOk="0" h="753" w="1540">
                    <a:moveTo>
                      <a:pt x="1539" y="1"/>
                    </a:moveTo>
                    <a:lnTo>
                      <a:pt x="1539" y="1"/>
                    </a:lnTo>
                    <a:cubicBezTo>
                      <a:pt x="903" y="398"/>
                      <a:pt x="292" y="437"/>
                      <a:pt x="80" y="437"/>
                    </a:cubicBezTo>
                    <a:cubicBezTo>
                      <a:pt x="29" y="437"/>
                      <a:pt x="1" y="434"/>
                      <a:pt x="1" y="434"/>
                    </a:cubicBezTo>
                    <a:lnTo>
                      <a:pt x="1" y="743"/>
                    </a:lnTo>
                    <a:cubicBezTo>
                      <a:pt x="69" y="750"/>
                      <a:pt x="135" y="752"/>
                      <a:pt x="199" y="752"/>
                    </a:cubicBezTo>
                    <a:cubicBezTo>
                      <a:pt x="1218" y="752"/>
                      <a:pt x="1539" y="1"/>
                      <a:pt x="1539"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22"/>
              <p:cNvSpPr/>
              <p:nvPr/>
            </p:nvSpPr>
            <p:spPr>
              <a:xfrm>
                <a:off x="1849625" y="1154025"/>
                <a:ext cx="8400" cy="8100"/>
              </a:xfrm>
              <a:custGeom>
                <a:rect b="b" l="l" r="r" t="t"/>
                <a:pathLst>
                  <a:path extrusionOk="0" h="324" w="336">
                    <a:moveTo>
                      <a:pt x="160" y="0"/>
                    </a:moveTo>
                    <a:cubicBezTo>
                      <a:pt x="79" y="0"/>
                      <a:pt x="7" y="64"/>
                      <a:pt x="1" y="152"/>
                    </a:cubicBezTo>
                    <a:cubicBezTo>
                      <a:pt x="1" y="237"/>
                      <a:pt x="66" y="316"/>
                      <a:pt x="165" y="323"/>
                    </a:cubicBezTo>
                    <a:cubicBezTo>
                      <a:pt x="169" y="323"/>
                      <a:pt x="173" y="323"/>
                      <a:pt x="177" y="323"/>
                    </a:cubicBezTo>
                    <a:cubicBezTo>
                      <a:pt x="264" y="323"/>
                      <a:pt x="336" y="253"/>
                      <a:pt x="336" y="171"/>
                    </a:cubicBezTo>
                    <a:cubicBezTo>
                      <a:pt x="336" y="79"/>
                      <a:pt x="270" y="7"/>
                      <a:pt x="172" y="0"/>
                    </a:cubicBezTo>
                    <a:cubicBezTo>
                      <a:pt x="168" y="0"/>
                      <a:pt x="164" y="0"/>
                      <a:pt x="16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22"/>
              <p:cNvSpPr/>
              <p:nvPr/>
            </p:nvSpPr>
            <p:spPr>
              <a:xfrm>
                <a:off x="1847975" y="1147450"/>
                <a:ext cx="17125" cy="4700"/>
              </a:xfrm>
              <a:custGeom>
                <a:rect b="b" l="l" r="r" t="t"/>
                <a:pathLst>
                  <a:path extrusionOk="0" h="188" w="685">
                    <a:moveTo>
                      <a:pt x="336" y="1"/>
                    </a:moveTo>
                    <a:cubicBezTo>
                      <a:pt x="224" y="1"/>
                      <a:pt x="132" y="40"/>
                      <a:pt x="73" y="86"/>
                    </a:cubicBezTo>
                    <a:cubicBezTo>
                      <a:pt x="21" y="132"/>
                      <a:pt x="1" y="171"/>
                      <a:pt x="7" y="185"/>
                    </a:cubicBezTo>
                    <a:cubicBezTo>
                      <a:pt x="10" y="186"/>
                      <a:pt x="13" y="187"/>
                      <a:pt x="17" y="187"/>
                    </a:cubicBezTo>
                    <a:cubicBezTo>
                      <a:pt x="57" y="187"/>
                      <a:pt x="175" y="106"/>
                      <a:pt x="336" y="106"/>
                    </a:cubicBezTo>
                    <a:cubicBezTo>
                      <a:pt x="497" y="106"/>
                      <a:pt x="618" y="176"/>
                      <a:pt x="663" y="176"/>
                    </a:cubicBezTo>
                    <a:cubicBezTo>
                      <a:pt x="670" y="176"/>
                      <a:pt x="675" y="175"/>
                      <a:pt x="678" y="171"/>
                    </a:cubicBezTo>
                    <a:cubicBezTo>
                      <a:pt x="685" y="165"/>
                      <a:pt x="665" y="125"/>
                      <a:pt x="612" y="86"/>
                    </a:cubicBezTo>
                    <a:cubicBezTo>
                      <a:pt x="553" y="40"/>
                      <a:pt x="454" y="1"/>
                      <a:pt x="33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22"/>
              <p:cNvSpPr/>
              <p:nvPr/>
            </p:nvSpPr>
            <p:spPr>
              <a:xfrm>
                <a:off x="1894175" y="1154025"/>
                <a:ext cx="8575" cy="8100"/>
              </a:xfrm>
              <a:custGeom>
                <a:rect b="b" l="l" r="r" t="t"/>
                <a:pathLst>
                  <a:path extrusionOk="0" h="324" w="343">
                    <a:moveTo>
                      <a:pt x="165" y="0"/>
                    </a:moveTo>
                    <a:cubicBezTo>
                      <a:pt x="79" y="0"/>
                      <a:pt x="13" y="64"/>
                      <a:pt x="0" y="152"/>
                    </a:cubicBezTo>
                    <a:cubicBezTo>
                      <a:pt x="0" y="237"/>
                      <a:pt x="66" y="316"/>
                      <a:pt x="165" y="323"/>
                    </a:cubicBezTo>
                    <a:cubicBezTo>
                      <a:pt x="168" y="323"/>
                      <a:pt x="172" y="323"/>
                      <a:pt x="176" y="323"/>
                    </a:cubicBezTo>
                    <a:cubicBezTo>
                      <a:pt x="264" y="323"/>
                      <a:pt x="342" y="253"/>
                      <a:pt x="342" y="171"/>
                    </a:cubicBezTo>
                    <a:cubicBezTo>
                      <a:pt x="342" y="79"/>
                      <a:pt x="276" y="7"/>
                      <a:pt x="178" y="0"/>
                    </a:cubicBezTo>
                    <a:cubicBezTo>
                      <a:pt x="173" y="0"/>
                      <a:pt x="169" y="0"/>
                      <a:pt x="16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22"/>
              <p:cNvSpPr/>
              <p:nvPr/>
            </p:nvSpPr>
            <p:spPr>
              <a:xfrm>
                <a:off x="1892350" y="1148275"/>
                <a:ext cx="17300" cy="4700"/>
              </a:xfrm>
              <a:custGeom>
                <a:rect b="b" l="l" r="r" t="t"/>
                <a:pathLst>
                  <a:path extrusionOk="0" h="188" w="692">
                    <a:moveTo>
                      <a:pt x="349" y="0"/>
                    </a:moveTo>
                    <a:cubicBezTo>
                      <a:pt x="231" y="0"/>
                      <a:pt x="139" y="40"/>
                      <a:pt x="86" y="86"/>
                    </a:cubicBezTo>
                    <a:cubicBezTo>
                      <a:pt x="27" y="132"/>
                      <a:pt x="1" y="171"/>
                      <a:pt x="21" y="184"/>
                    </a:cubicBezTo>
                    <a:cubicBezTo>
                      <a:pt x="22" y="186"/>
                      <a:pt x="25" y="187"/>
                      <a:pt x="29" y="187"/>
                    </a:cubicBezTo>
                    <a:cubicBezTo>
                      <a:pt x="64" y="187"/>
                      <a:pt x="182" y="106"/>
                      <a:pt x="349" y="106"/>
                    </a:cubicBezTo>
                    <a:cubicBezTo>
                      <a:pt x="505" y="106"/>
                      <a:pt x="625" y="176"/>
                      <a:pt x="670" y="176"/>
                    </a:cubicBezTo>
                    <a:cubicBezTo>
                      <a:pt x="676" y="176"/>
                      <a:pt x="681" y="175"/>
                      <a:pt x="685" y="171"/>
                    </a:cubicBezTo>
                    <a:cubicBezTo>
                      <a:pt x="691" y="165"/>
                      <a:pt x="678" y="125"/>
                      <a:pt x="619" y="86"/>
                    </a:cubicBezTo>
                    <a:cubicBezTo>
                      <a:pt x="560" y="40"/>
                      <a:pt x="461" y="0"/>
                      <a:pt x="349"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22"/>
              <p:cNvSpPr/>
              <p:nvPr/>
            </p:nvSpPr>
            <p:spPr>
              <a:xfrm>
                <a:off x="1864425" y="1148750"/>
                <a:ext cx="14650" cy="37950"/>
              </a:xfrm>
              <a:custGeom>
                <a:rect b="b" l="l" r="r" t="t"/>
                <a:pathLst>
                  <a:path extrusionOk="0" h="1518" w="586">
                    <a:moveTo>
                      <a:pt x="558" y="1"/>
                    </a:moveTo>
                    <a:cubicBezTo>
                      <a:pt x="540" y="1"/>
                      <a:pt x="366" y="403"/>
                      <a:pt x="184" y="895"/>
                    </a:cubicBezTo>
                    <a:cubicBezTo>
                      <a:pt x="132" y="1020"/>
                      <a:pt x="92" y="1132"/>
                      <a:pt x="53" y="1250"/>
                    </a:cubicBezTo>
                    <a:cubicBezTo>
                      <a:pt x="33" y="1296"/>
                      <a:pt x="0" y="1362"/>
                      <a:pt x="27" y="1428"/>
                    </a:cubicBezTo>
                    <a:cubicBezTo>
                      <a:pt x="40" y="1461"/>
                      <a:pt x="73" y="1487"/>
                      <a:pt x="99" y="1493"/>
                    </a:cubicBezTo>
                    <a:cubicBezTo>
                      <a:pt x="132" y="1500"/>
                      <a:pt x="158" y="1500"/>
                      <a:pt x="184" y="1500"/>
                    </a:cubicBezTo>
                    <a:cubicBezTo>
                      <a:pt x="297" y="1513"/>
                      <a:pt x="380" y="1517"/>
                      <a:pt x="430" y="1517"/>
                    </a:cubicBezTo>
                    <a:cubicBezTo>
                      <a:pt x="458" y="1517"/>
                      <a:pt x="475" y="1516"/>
                      <a:pt x="480" y="1513"/>
                    </a:cubicBezTo>
                    <a:cubicBezTo>
                      <a:pt x="480" y="1500"/>
                      <a:pt x="362" y="1480"/>
                      <a:pt x="184" y="1461"/>
                    </a:cubicBezTo>
                    <a:cubicBezTo>
                      <a:pt x="132" y="1454"/>
                      <a:pt x="92" y="1447"/>
                      <a:pt x="79" y="1415"/>
                    </a:cubicBezTo>
                    <a:cubicBezTo>
                      <a:pt x="73" y="1382"/>
                      <a:pt x="92" y="1329"/>
                      <a:pt x="112" y="1270"/>
                    </a:cubicBezTo>
                    <a:cubicBezTo>
                      <a:pt x="158" y="1158"/>
                      <a:pt x="204" y="1040"/>
                      <a:pt x="257" y="922"/>
                    </a:cubicBezTo>
                    <a:cubicBezTo>
                      <a:pt x="441" y="415"/>
                      <a:pt x="585" y="8"/>
                      <a:pt x="559" y="1"/>
                    </a:cubicBezTo>
                    <a:cubicBezTo>
                      <a:pt x="559" y="1"/>
                      <a:pt x="559" y="1"/>
                      <a:pt x="55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22"/>
              <p:cNvSpPr/>
              <p:nvPr/>
            </p:nvSpPr>
            <p:spPr>
              <a:xfrm>
                <a:off x="1875100" y="1189525"/>
                <a:ext cx="15475" cy="13175"/>
              </a:xfrm>
              <a:custGeom>
                <a:rect b="b" l="l" r="r" t="t"/>
                <a:pathLst>
                  <a:path extrusionOk="0" h="527" w="619">
                    <a:moveTo>
                      <a:pt x="579" y="1"/>
                    </a:moveTo>
                    <a:cubicBezTo>
                      <a:pt x="546" y="1"/>
                      <a:pt x="546" y="198"/>
                      <a:pt x="382" y="342"/>
                    </a:cubicBezTo>
                    <a:cubicBezTo>
                      <a:pt x="218" y="480"/>
                      <a:pt x="1" y="454"/>
                      <a:pt x="1" y="487"/>
                    </a:cubicBezTo>
                    <a:cubicBezTo>
                      <a:pt x="1" y="494"/>
                      <a:pt x="53" y="526"/>
                      <a:pt x="132" y="526"/>
                    </a:cubicBezTo>
                    <a:cubicBezTo>
                      <a:pt x="224" y="526"/>
                      <a:pt x="349" y="507"/>
                      <a:pt x="454" y="421"/>
                    </a:cubicBezTo>
                    <a:cubicBezTo>
                      <a:pt x="553" y="342"/>
                      <a:pt x="599" y="224"/>
                      <a:pt x="612" y="139"/>
                    </a:cubicBezTo>
                    <a:cubicBezTo>
                      <a:pt x="619" y="53"/>
                      <a:pt x="592" y="1"/>
                      <a:pt x="57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22"/>
              <p:cNvSpPr/>
              <p:nvPr/>
            </p:nvSpPr>
            <p:spPr>
              <a:xfrm>
                <a:off x="1891375" y="1131675"/>
                <a:ext cx="21225" cy="6100"/>
              </a:xfrm>
              <a:custGeom>
                <a:rect b="b" l="l" r="r" t="t"/>
                <a:pathLst>
                  <a:path extrusionOk="0" h="244" w="849">
                    <a:moveTo>
                      <a:pt x="343" y="0"/>
                    </a:moveTo>
                    <a:cubicBezTo>
                      <a:pt x="249" y="0"/>
                      <a:pt x="167" y="21"/>
                      <a:pt x="112" y="46"/>
                    </a:cubicBezTo>
                    <a:cubicBezTo>
                      <a:pt x="40" y="73"/>
                      <a:pt x="0" y="112"/>
                      <a:pt x="7" y="138"/>
                    </a:cubicBezTo>
                    <a:cubicBezTo>
                      <a:pt x="27" y="191"/>
                      <a:pt x="204" y="165"/>
                      <a:pt x="421" y="191"/>
                    </a:cubicBezTo>
                    <a:cubicBezTo>
                      <a:pt x="581" y="206"/>
                      <a:pt x="718" y="244"/>
                      <a:pt x="786" y="244"/>
                    </a:cubicBezTo>
                    <a:cubicBezTo>
                      <a:pt x="808" y="244"/>
                      <a:pt x="822" y="240"/>
                      <a:pt x="829" y="230"/>
                    </a:cubicBezTo>
                    <a:cubicBezTo>
                      <a:pt x="849" y="204"/>
                      <a:pt x="809" y="165"/>
                      <a:pt x="737" y="112"/>
                    </a:cubicBezTo>
                    <a:cubicBezTo>
                      <a:pt x="671" y="66"/>
                      <a:pt x="559" y="27"/>
                      <a:pt x="434" y="7"/>
                    </a:cubicBezTo>
                    <a:cubicBezTo>
                      <a:pt x="403" y="2"/>
                      <a:pt x="372" y="0"/>
                      <a:pt x="3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22"/>
              <p:cNvSpPr/>
              <p:nvPr/>
            </p:nvSpPr>
            <p:spPr>
              <a:xfrm>
                <a:off x="1849475" y="1134275"/>
                <a:ext cx="15950" cy="5100"/>
              </a:xfrm>
              <a:custGeom>
                <a:rect b="b" l="l" r="r" t="t"/>
                <a:pathLst>
                  <a:path extrusionOk="0" h="204" w="638">
                    <a:moveTo>
                      <a:pt x="334" y="1"/>
                    </a:moveTo>
                    <a:cubicBezTo>
                      <a:pt x="326" y="1"/>
                      <a:pt x="318" y="1"/>
                      <a:pt x="309" y="2"/>
                    </a:cubicBezTo>
                    <a:cubicBezTo>
                      <a:pt x="204" y="2"/>
                      <a:pt x="125" y="41"/>
                      <a:pt x="66" y="87"/>
                    </a:cubicBezTo>
                    <a:cubicBezTo>
                      <a:pt x="13" y="120"/>
                      <a:pt x="0" y="166"/>
                      <a:pt x="13" y="186"/>
                    </a:cubicBezTo>
                    <a:cubicBezTo>
                      <a:pt x="24" y="199"/>
                      <a:pt x="45" y="203"/>
                      <a:pt x="74" y="203"/>
                    </a:cubicBezTo>
                    <a:cubicBezTo>
                      <a:pt x="132" y="203"/>
                      <a:pt x="221" y="186"/>
                      <a:pt x="322" y="186"/>
                    </a:cubicBezTo>
                    <a:cubicBezTo>
                      <a:pt x="349" y="183"/>
                      <a:pt x="376" y="182"/>
                      <a:pt x="402" y="182"/>
                    </a:cubicBezTo>
                    <a:cubicBezTo>
                      <a:pt x="457" y="182"/>
                      <a:pt x="506" y="186"/>
                      <a:pt x="545" y="186"/>
                    </a:cubicBezTo>
                    <a:cubicBezTo>
                      <a:pt x="585" y="186"/>
                      <a:pt x="614" y="182"/>
                      <a:pt x="625" y="166"/>
                    </a:cubicBezTo>
                    <a:cubicBezTo>
                      <a:pt x="638" y="140"/>
                      <a:pt x="618" y="100"/>
                      <a:pt x="559" y="67"/>
                    </a:cubicBezTo>
                    <a:cubicBezTo>
                      <a:pt x="505" y="31"/>
                      <a:pt x="423" y="1"/>
                      <a:pt x="334"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22"/>
              <p:cNvSpPr/>
              <p:nvPr/>
            </p:nvSpPr>
            <p:spPr>
              <a:xfrm>
                <a:off x="1834175" y="1074675"/>
                <a:ext cx="126250" cy="111200"/>
              </a:xfrm>
              <a:custGeom>
                <a:rect b="b" l="l" r="r" t="t"/>
                <a:pathLst>
                  <a:path extrusionOk="0" h="4448" w="5050">
                    <a:moveTo>
                      <a:pt x="1711" y="1"/>
                    </a:moveTo>
                    <a:cubicBezTo>
                      <a:pt x="880" y="1"/>
                      <a:pt x="276" y="310"/>
                      <a:pt x="93" y="913"/>
                    </a:cubicBezTo>
                    <a:cubicBezTo>
                      <a:pt x="1" y="1215"/>
                      <a:pt x="20" y="1702"/>
                      <a:pt x="231" y="1853"/>
                    </a:cubicBezTo>
                    <a:cubicBezTo>
                      <a:pt x="434" y="1996"/>
                      <a:pt x="675" y="2066"/>
                      <a:pt x="917" y="2066"/>
                    </a:cubicBezTo>
                    <a:cubicBezTo>
                      <a:pt x="1097" y="2066"/>
                      <a:pt x="1279" y="2027"/>
                      <a:pt x="1447" y="1952"/>
                    </a:cubicBezTo>
                    <a:cubicBezTo>
                      <a:pt x="1624" y="1873"/>
                      <a:pt x="1795" y="1794"/>
                      <a:pt x="1973" y="1728"/>
                    </a:cubicBezTo>
                    <a:cubicBezTo>
                      <a:pt x="2251" y="1629"/>
                      <a:pt x="2671" y="1462"/>
                      <a:pt x="3006" y="1462"/>
                    </a:cubicBezTo>
                    <a:cubicBezTo>
                      <a:pt x="3091" y="1462"/>
                      <a:pt x="3171" y="1473"/>
                      <a:pt x="3242" y="1498"/>
                    </a:cubicBezTo>
                    <a:cubicBezTo>
                      <a:pt x="3288" y="1511"/>
                      <a:pt x="3340" y="1538"/>
                      <a:pt x="3380" y="1570"/>
                    </a:cubicBezTo>
                    <a:cubicBezTo>
                      <a:pt x="3570" y="1722"/>
                      <a:pt x="3695" y="1932"/>
                      <a:pt x="3728" y="2169"/>
                    </a:cubicBezTo>
                    <a:lnTo>
                      <a:pt x="3728" y="2195"/>
                    </a:lnTo>
                    <a:cubicBezTo>
                      <a:pt x="3774" y="2524"/>
                      <a:pt x="3768" y="2872"/>
                      <a:pt x="3814" y="3207"/>
                    </a:cubicBezTo>
                    <a:cubicBezTo>
                      <a:pt x="3866" y="3543"/>
                      <a:pt x="3965" y="4193"/>
                      <a:pt x="4208" y="4424"/>
                    </a:cubicBezTo>
                    <a:cubicBezTo>
                      <a:pt x="4224" y="4440"/>
                      <a:pt x="4244" y="4447"/>
                      <a:pt x="4265" y="4447"/>
                    </a:cubicBezTo>
                    <a:cubicBezTo>
                      <a:pt x="4373" y="4447"/>
                      <a:pt x="4530" y="4266"/>
                      <a:pt x="4596" y="4167"/>
                    </a:cubicBezTo>
                    <a:cubicBezTo>
                      <a:pt x="4629" y="4128"/>
                      <a:pt x="4629" y="4069"/>
                      <a:pt x="4635" y="4016"/>
                    </a:cubicBezTo>
                    <a:cubicBezTo>
                      <a:pt x="4688" y="3431"/>
                      <a:pt x="4846" y="2708"/>
                      <a:pt x="4912" y="2129"/>
                    </a:cubicBezTo>
                    <a:cubicBezTo>
                      <a:pt x="5050" y="959"/>
                      <a:pt x="4024" y="440"/>
                      <a:pt x="2696" y="124"/>
                    </a:cubicBezTo>
                    <a:cubicBezTo>
                      <a:pt x="2344" y="42"/>
                      <a:pt x="2012" y="1"/>
                      <a:pt x="171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22"/>
              <p:cNvSpPr/>
              <p:nvPr/>
            </p:nvSpPr>
            <p:spPr>
              <a:xfrm>
                <a:off x="1939375" y="1158725"/>
                <a:ext cx="21400" cy="30800"/>
              </a:xfrm>
              <a:custGeom>
                <a:rect b="b" l="l" r="r" t="t"/>
                <a:pathLst>
                  <a:path extrusionOk="0" h="1232" w="856">
                    <a:moveTo>
                      <a:pt x="309" y="1"/>
                    </a:moveTo>
                    <a:cubicBezTo>
                      <a:pt x="171" y="1"/>
                      <a:pt x="58" y="34"/>
                      <a:pt x="53" y="36"/>
                    </a:cubicBezTo>
                    <a:cubicBezTo>
                      <a:pt x="53" y="36"/>
                      <a:pt x="0" y="1167"/>
                      <a:pt x="0" y="1193"/>
                    </a:cubicBezTo>
                    <a:cubicBezTo>
                      <a:pt x="0" y="1202"/>
                      <a:pt x="98" y="1231"/>
                      <a:pt x="226" y="1231"/>
                    </a:cubicBezTo>
                    <a:cubicBezTo>
                      <a:pt x="468" y="1231"/>
                      <a:pt x="818" y="1129"/>
                      <a:pt x="835" y="601"/>
                    </a:cubicBezTo>
                    <a:cubicBezTo>
                      <a:pt x="856" y="96"/>
                      <a:pt x="545" y="1"/>
                      <a:pt x="309"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22"/>
              <p:cNvSpPr/>
              <p:nvPr/>
            </p:nvSpPr>
            <p:spPr>
              <a:xfrm>
                <a:off x="1945775" y="1165075"/>
                <a:ext cx="10050" cy="17900"/>
              </a:xfrm>
              <a:custGeom>
                <a:rect b="b" l="l" r="r" t="t"/>
                <a:pathLst>
                  <a:path extrusionOk="0" h="716" w="402">
                    <a:moveTo>
                      <a:pt x="183" y="0"/>
                    </a:moveTo>
                    <a:cubicBezTo>
                      <a:pt x="160" y="0"/>
                      <a:pt x="141" y="9"/>
                      <a:pt x="132" y="19"/>
                    </a:cubicBezTo>
                    <a:cubicBezTo>
                      <a:pt x="112" y="38"/>
                      <a:pt x="99" y="52"/>
                      <a:pt x="99" y="71"/>
                    </a:cubicBezTo>
                    <a:cubicBezTo>
                      <a:pt x="93" y="104"/>
                      <a:pt x="106" y="117"/>
                      <a:pt x="106" y="117"/>
                    </a:cubicBezTo>
                    <a:cubicBezTo>
                      <a:pt x="106" y="117"/>
                      <a:pt x="106" y="104"/>
                      <a:pt x="112" y="78"/>
                    </a:cubicBezTo>
                    <a:cubicBezTo>
                      <a:pt x="124" y="61"/>
                      <a:pt x="150" y="44"/>
                      <a:pt x="182" y="44"/>
                    </a:cubicBezTo>
                    <a:cubicBezTo>
                      <a:pt x="187" y="44"/>
                      <a:pt x="192" y="44"/>
                      <a:pt x="198" y="45"/>
                    </a:cubicBezTo>
                    <a:cubicBezTo>
                      <a:pt x="237" y="58"/>
                      <a:pt x="270" y="104"/>
                      <a:pt x="296" y="157"/>
                    </a:cubicBezTo>
                    <a:cubicBezTo>
                      <a:pt x="323" y="222"/>
                      <a:pt x="336" y="288"/>
                      <a:pt x="329" y="367"/>
                    </a:cubicBezTo>
                    <a:cubicBezTo>
                      <a:pt x="323" y="505"/>
                      <a:pt x="237" y="643"/>
                      <a:pt x="158" y="670"/>
                    </a:cubicBezTo>
                    <a:cubicBezTo>
                      <a:pt x="145" y="671"/>
                      <a:pt x="132" y="672"/>
                      <a:pt x="120" y="672"/>
                    </a:cubicBezTo>
                    <a:cubicBezTo>
                      <a:pt x="91" y="672"/>
                      <a:pt x="67" y="668"/>
                      <a:pt x="53" y="663"/>
                    </a:cubicBezTo>
                    <a:cubicBezTo>
                      <a:pt x="27" y="643"/>
                      <a:pt x="7" y="637"/>
                      <a:pt x="7" y="637"/>
                    </a:cubicBezTo>
                    <a:lnTo>
                      <a:pt x="7" y="637"/>
                    </a:lnTo>
                    <a:cubicBezTo>
                      <a:pt x="1" y="637"/>
                      <a:pt x="7" y="663"/>
                      <a:pt x="47" y="683"/>
                    </a:cubicBezTo>
                    <a:cubicBezTo>
                      <a:pt x="66" y="697"/>
                      <a:pt x="101" y="716"/>
                      <a:pt x="139" y="716"/>
                    </a:cubicBezTo>
                    <a:cubicBezTo>
                      <a:pt x="152" y="716"/>
                      <a:pt x="165" y="714"/>
                      <a:pt x="178" y="709"/>
                    </a:cubicBezTo>
                    <a:cubicBezTo>
                      <a:pt x="296" y="676"/>
                      <a:pt x="388" y="531"/>
                      <a:pt x="395" y="367"/>
                    </a:cubicBezTo>
                    <a:cubicBezTo>
                      <a:pt x="402" y="282"/>
                      <a:pt x="388" y="203"/>
                      <a:pt x="356" y="137"/>
                    </a:cubicBezTo>
                    <a:cubicBezTo>
                      <a:pt x="329" y="71"/>
                      <a:pt x="277" y="12"/>
                      <a:pt x="211" y="6"/>
                    </a:cubicBezTo>
                    <a:cubicBezTo>
                      <a:pt x="201" y="2"/>
                      <a:pt x="192" y="0"/>
                      <a:pt x="183" y="0"/>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22"/>
              <p:cNvSpPr/>
              <p:nvPr/>
            </p:nvSpPr>
            <p:spPr>
              <a:xfrm>
                <a:off x="1927525" y="1129275"/>
                <a:ext cx="29450" cy="4075"/>
              </a:xfrm>
              <a:custGeom>
                <a:rect b="b" l="l" r="r" t="t"/>
                <a:pathLst>
                  <a:path extrusionOk="0" h="163" w="1178">
                    <a:moveTo>
                      <a:pt x="1155" y="0"/>
                    </a:moveTo>
                    <a:cubicBezTo>
                      <a:pt x="1106" y="0"/>
                      <a:pt x="881" y="91"/>
                      <a:pt x="592" y="96"/>
                    </a:cubicBezTo>
                    <a:cubicBezTo>
                      <a:pt x="581" y="97"/>
                      <a:pt x="570" y="97"/>
                      <a:pt x="559" y="97"/>
                    </a:cubicBezTo>
                    <a:cubicBezTo>
                      <a:pt x="278" y="97"/>
                      <a:pt x="61" y="28"/>
                      <a:pt x="16" y="28"/>
                    </a:cubicBezTo>
                    <a:cubicBezTo>
                      <a:pt x="11" y="28"/>
                      <a:pt x="8" y="29"/>
                      <a:pt x="7" y="31"/>
                    </a:cubicBezTo>
                    <a:cubicBezTo>
                      <a:pt x="1" y="37"/>
                      <a:pt x="245" y="162"/>
                      <a:pt x="568" y="162"/>
                    </a:cubicBezTo>
                    <a:cubicBezTo>
                      <a:pt x="576" y="162"/>
                      <a:pt x="584" y="162"/>
                      <a:pt x="592" y="162"/>
                    </a:cubicBezTo>
                    <a:cubicBezTo>
                      <a:pt x="928" y="156"/>
                      <a:pt x="1178" y="24"/>
                      <a:pt x="1164" y="4"/>
                    </a:cubicBezTo>
                    <a:cubicBezTo>
                      <a:pt x="1164" y="2"/>
                      <a:pt x="1160" y="0"/>
                      <a:pt x="1155"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22"/>
              <p:cNvSpPr/>
              <p:nvPr/>
            </p:nvSpPr>
            <p:spPr>
              <a:xfrm>
                <a:off x="1927875" y="1135025"/>
                <a:ext cx="28275" cy="4075"/>
              </a:xfrm>
              <a:custGeom>
                <a:rect b="b" l="l" r="r" t="t"/>
                <a:pathLst>
                  <a:path extrusionOk="0" h="163" w="1131">
                    <a:moveTo>
                      <a:pt x="1108" y="0"/>
                    </a:moveTo>
                    <a:cubicBezTo>
                      <a:pt x="1062" y="0"/>
                      <a:pt x="848" y="91"/>
                      <a:pt x="572" y="96"/>
                    </a:cubicBezTo>
                    <a:cubicBezTo>
                      <a:pt x="561" y="97"/>
                      <a:pt x="550" y="97"/>
                      <a:pt x="539" y="97"/>
                    </a:cubicBezTo>
                    <a:cubicBezTo>
                      <a:pt x="270" y="97"/>
                      <a:pt x="65" y="28"/>
                      <a:pt x="21" y="28"/>
                    </a:cubicBezTo>
                    <a:cubicBezTo>
                      <a:pt x="17" y="28"/>
                      <a:pt x="14" y="29"/>
                      <a:pt x="13" y="31"/>
                    </a:cubicBezTo>
                    <a:cubicBezTo>
                      <a:pt x="0" y="37"/>
                      <a:pt x="231" y="162"/>
                      <a:pt x="548" y="162"/>
                    </a:cubicBezTo>
                    <a:cubicBezTo>
                      <a:pt x="556" y="162"/>
                      <a:pt x="564" y="162"/>
                      <a:pt x="572" y="162"/>
                    </a:cubicBezTo>
                    <a:cubicBezTo>
                      <a:pt x="901" y="156"/>
                      <a:pt x="1131" y="18"/>
                      <a:pt x="1118" y="4"/>
                    </a:cubicBezTo>
                    <a:cubicBezTo>
                      <a:pt x="1117" y="2"/>
                      <a:pt x="1114" y="0"/>
                      <a:pt x="1108"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22"/>
              <p:cNvSpPr/>
              <p:nvPr/>
            </p:nvSpPr>
            <p:spPr>
              <a:xfrm>
                <a:off x="1771875" y="2128825"/>
                <a:ext cx="119525" cy="115900"/>
              </a:xfrm>
              <a:custGeom>
                <a:rect b="b" l="l" r="r" t="t"/>
                <a:pathLst>
                  <a:path extrusionOk="0" h="4636" w="4781">
                    <a:moveTo>
                      <a:pt x="4110" y="0"/>
                    </a:moveTo>
                    <a:lnTo>
                      <a:pt x="1756" y="421"/>
                    </a:lnTo>
                    <a:lnTo>
                      <a:pt x="2282" y="2840"/>
                    </a:lnTo>
                    <a:cubicBezTo>
                      <a:pt x="2282" y="2840"/>
                      <a:pt x="1" y="4175"/>
                      <a:pt x="60" y="4635"/>
                    </a:cubicBezTo>
                    <a:lnTo>
                      <a:pt x="4780" y="3794"/>
                    </a:lnTo>
                    <a:lnTo>
                      <a:pt x="4110"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22"/>
              <p:cNvSpPr/>
              <p:nvPr/>
            </p:nvSpPr>
            <p:spPr>
              <a:xfrm>
                <a:off x="1771725" y="2213950"/>
                <a:ext cx="119175" cy="30600"/>
              </a:xfrm>
              <a:custGeom>
                <a:rect b="b" l="l" r="r" t="t"/>
                <a:pathLst>
                  <a:path extrusionOk="0" h="1224" w="4767">
                    <a:moveTo>
                      <a:pt x="4688" y="1"/>
                    </a:moveTo>
                    <a:lnTo>
                      <a:pt x="198" y="954"/>
                    </a:lnTo>
                    <a:cubicBezTo>
                      <a:pt x="198" y="954"/>
                      <a:pt x="0" y="1085"/>
                      <a:pt x="60" y="1223"/>
                    </a:cubicBezTo>
                    <a:lnTo>
                      <a:pt x="4767" y="375"/>
                    </a:lnTo>
                    <a:lnTo>
                      <a:pt x="468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22"/>
              <p:cNvSpPr/>
              <p:nvPr/>
            </p:nvSpPr>
            <p:spPr>
              <a:xfrm>
                <a:off x="1888750" y="2145900"/>
                <a:ext cx="120500" cy="96350"/>
              </a:xfrm>
              <a:custGeom>
                <a:rect b="b" l="l" r="r" t="t"/>
                <a:pathLst>
                  <a:path extrusionOk="0" h="3854" w="4820">
                    <a:moveTo>
                      <a:pt x="2439" y="1"/>
                    </a:moveTo>
                    <a:lnTo>
                      <a:pt x="2512" y="2466"/>
                    </a:lnTo>
                    <a:cubicBezTo>
                      <a:pt x="2512" y="2466"/>
                      <a:pt x="33" y="3373"/>
                      <a:pt x="0" y="3834"/>
                    </a:cubicBezTo>
                    <a:lnTo>
                      <a:pt x="4786" y="3853"/>
                    </a:lnTo>
                    <a:lnTo>
                      <a:pt x="4819" y="7"/>
                    </a:lnTo>
                    <a:lnTo>
                      <a:pt x="2439"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22"/>
              <p:cNvSpPr/>
              <p:nvPr/>
            </p:nvSpPr>
            <p:spPr>
              <a:xfrm>
                <a:off x="1888425" y="2232700"/>
                <a:ext cx="120325" cy="9550"/>
              </a:xfrm>
              <a:custGeom>
                <a:rect b="b" l="l" r="r" t="t"/>
                <a:pathLst>
                  <a:path extrusionOk="0" h="382" w="4813">
                    <a:moveTo>
                      <a:pt x="4799" y="0"/>
                    </a:moveTo>
                    <a:lnTo>
                      <a:pt x="217" y="118"/>
                    </a:lnTo>
                    <a:cubicBezTo>
                      <a:pt x="217" y="118"/>
                      <a:pt x="0" y="210"/>
                      <a:pt x="26" y="362"/>
                    </a:cubicBezTo>
                    <a:lnTo>
                      <a:pt x="4812" y="381"/>
                    </a:lnTo>
                    <a:lnTo>
                      <a:pt x="4812" y="381"/>
                    </a:lnTo>
                    <a:lnTo>
                      <a:pt x="4799"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22"/>
              <p:cNvSpPr/>
              <p:nvPr/>
            </p:nvSpPr>
            <p:spPr>
              <a:xfrm>
                <a:off x="1747725" y="1825900"/>
                <a:ext cx="152225" cy="365075"/>
              </a:xfrm>
              <a:custGeom>
                <a:rect b="b" l="l" r="r" t="t"/>
                <a:pathLst>
                  <a:path extrusionOk="0" h="14603" w="6089">
                    <a:moveTo>
                      <a:pt x="4392" y="1"/>
                    </a:moveTo>
                    <a:lnTo>
                      <a:pt x="1" y="2315"/>
                    </a:lnTo>
                    <a:cubicBezTo>
                      <a:pt x="1" y="2552"/>
                      <a:pt x="2459" y="14602"/>
                      <a:pt x="2459" y="14602"/>
                    </a:cubicBezTo>
                    <a:lnTo>
                      <a:pt x="6088" y="14135"/>
                    </a:lnTo>
                    <a:lnTo>
                      <a:pt x="4392"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22"/>
              <p:cNvSpPr/>
              <p:nvPr/>
            </p:nvSpPr>
            <p:spPr>
              <a:xfrm>
                <a:off x="1862450" y="1566725"/>
                <a:ext cx="155350" cy="635100"/>
              </a:xfrm>
              <a:custGeom>
                <a:rect b="b" l="l" r="r" t="t"/>
                <a:pathLst>
                  <a:path extrusionOk="0" h="25404" w="6214">
                    <a:moveTo>
                      <a:pt x="0" y="0"/>
                    </a:moveTo>
                    <a:lnTo>
                      <a:pt x="0" y="4504"/>
                    </a:lnTo>
                    <a:lnTo>
                      <a:pt x="3393" y="25377"/>
                    </a:lnTo>
                    <a:lnTo>
                      <a:pt x="5733" y="25377"/>
                    </a:lnTo>
                    <a:lnTo>
                      <a:pt x="6213" y="25403"/>
                    </a:lnTo>
                    <a:cubicBezTo>
                      <a:pt x="6213" y="25403"/>
                      <a:pt x="4688" y="605"/>
                      <a:pt x="4635" y="428"/>
                    </a:cubicBezTo>
                    <a:lnTo>
                      <a:pt x="0"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22"/>
              <p:cNvSpPr/>
              <p:nvPr/>
            </p:nvSpPr>
            <p:spPr>
              <a:xfrm>
                <a:off x="1747725" y="1558825"/>
                <a:ext cx="151225" cy="324975"/>
              </a:xfrm>
              <a:custGeom>
                <a:rect b="b" l="l" r="r" t="t"/>
                <a:pathLst>
                  <a:path extrusionOk="0" h="12999" w="6049">
                    <a:moveTo>
                      <a:pt x="1927" y="1"/>
                    </a:moveTo>
                    <a:lnTo>
                      <a:pt x="1" y="12998"/>
                    </a:lnTo>
                    <a:lnTo>
                      <a:pt x="4300" y="11966"/>
                    </a:lnTo>
                    <a:lnTo>
                      <a:pt x="6049" y="415"/>
                    </a:lnTo>
                    <a:lnTo>
                      <a:pt x="19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22"/>
              <p:cNvSpPr/>
              <p:nvPr/>
            </p:nvSpPr>
            <p:spPr>
              <a:xfrm>
                <a:off x="1895325" y="1586275"/>
                <a:ext cx="83025" cy="613050"/>
              </a:xfrm>
              <a:custGeom>
                <a:rect b="b" l="l" r="r" t="t"/>
                <a:pathLst>
                  <a:path extrusionOk="0" h="24522" w="3321">
                    <a:moveTo>
                      <a:pt x="0" y="1"/>
                    </a:moveTo>
                    <a:cubicBezTo>
                      <a:pt x="0" y="1"/>
                      <a:pt x="0" y="27"/>
                      <a:pt x="7" y="66"/>
                    </a:cubicBezTo>
                    <a:cubicBezTo>
                      <a:pt x="13" y="106"/>
                      <a:pt x="13" y="172"/>
                      <a:pt x="20" y="257"/>
                    </a:cubicBezTo>
                    <a:cubicBezTo>
                      <a:pt x="40" y="421"/>
                      <a:pt x="73" y="665"/>
                      <a:pt x="105" y="974"/>
                    </a:cubicBezTo>
                    <a:cubicBezTo>
                      <a:pt x="178" y="1598"/>
                      <a:pt x="283" y="2492"/>
                      <a:pt x="434" y="3603"/>
                    </a:cubicBezTo>
                    <a:cubicBezTo>
                      <a:pt x="723" y="5819"/>
                      <a:pt x="1157" y="8882"/>
                      <a:pt x="1624" y="12268"/>
                    </a:cubicBezTo>
                    <a:cubicBezTo>
                      <a:pt x="1854" y="13964"/>
                      <a:pt x="2071" y="15582"/>
                      <a:pt x="2255" y="17048"/>
                    </a:cubicBezTo>
                    <a:cubicBezTo>
                      <a:pt x="2308" y="17416"/>
                      <a:pt x="2341" y="17771"/>
                      <a:pt x="2400" y="18119"/>
                    </a:cubicBezTo>
                    <a:cubicBezTo>
                      <a:pt x="2446" y="18468"/>
                      <a:pt x="2505" y="18803"/>
                      <a:pt x="2551" y="19132"/>
                    </a:cubicBezTo>
                    <a:cubicBezTo>
                      <a:pt x="2650" y="19783"/>
                      <a:pt x="2742" y="20387"/>
                      <a:pt x="2827" y="20940"/>
                    </a:cubicBezTo>
                    <a:cubicBezTo>
                      <a:pt x="2992" y="22051"/>
                      <a:pt x="3123" y="22945"/>
                      <a:pt x="3208" y="23563"/>
                    </a:cubicBezTo>
                    <a:cubicBezTo>
                      <a:pt x="3254" y="23872"/>
                      <a:pt x="3287" y="24115"/>
                      <a:pt x="3300" y="24279"/>
                    </a:cubicBezTo>
                    <a:cubicBezTo>
                      <a:pt x="3307" y="24358"/>
                      <a:pt x="3320" y="24424"/>
                      <a:pt x="3320" y="24463"/>
                    </a:cubicBezTo>
                    <a:lnTo>
                      <a:pt x="3320" y="24457"/>
                    </a:lnTo>
                    <a:cubicBezTo>
                      <a:pt x="3320" y="24417"/>
                      <a:pt x="3307" y="24352"/>
                      <a:pt x="3300" y="24266"/>
                    </a:cubicBezTo>
                    <a:cubicBezTo>
                      <a:pt x="3287" y="24102"/>
                      <a:pt x="3261" y="23865"/>
                      <a:pt x="3222" y="23556"/>
                    </a:cubicBezTo>
                    <a:cubicBezTo>
                      <a:pt x="3136" y="22932"/>
                      <a:pt x="3011" y="22031"/>
                      <a:pt x="2860" y="20926"/>
                    </a:cubicBezTo>
                    <a:cubicBezTo>
                      <a:pt x="2775" y="20374"/>
                      <a:pt x="2683" y="19763"/>
                      <a:pt x="2584" y="19105"/>
                    </a:cubicBezTo>
                    <a:cubicBezTo>
                      <a:pt x="2538" y="18777"/>
                      <a:pt x="2485" y="18441"/>
                      <a:pt x="2439" y="18100"/>
                    </a:cubicBezTo>
                    <a:cubicBezTo>
                      <a:pt x="2387" y="17751"/>
                      <a:pt x="2347" y="17390"/>
                      <a:pt x="2308" y="17021"/>
                    </a:cubicBezTo>
                    <a:cubicBezTo>
                      <a:pt x="2124" y="15549"/>
                      <a:pt x="1913" y="13938"/>
                      <a:pt x="1683" y="12235"/>
                    </a:cubicBezTo>
                    <a:cubicBezTo>
                      <a:pt x="1216" y="8850"/>
                      <a:pt x="769" y="5786"/>
                      <a:pt x="474" y="3564"/>
                    </a:cubicBezTo>
                    <a:cubicBezTo>
                      <a:pt x="329" y="2459"/>
                      <a:pt x="211" y="1559"/>
                      <a:pt x="132" y="934"/>
                    </a:cubicBezTo>
                    <a:cubicBezTo>
                      <a:pt x="86" y="625"/>
                      <a:pt x="53" y="389"/>
                      <a:pt x="40" y="224"/>
                    </a:cubicBezTo>
                    <a:cubicBezTo>
                      <a:pt x="33" y="139"/>
                      <a:pt x="20" y="80"/>
                      <a:pt x="13" y="34"/>
                    </a:cubicBezTo>
                    <a:lnTo>
                      <a:pt x="0" y="1"/>
                    </a:lnTo>
                    <a:close/>
                    <a:moveTo>
                      <a:pt x="3320" y="24509"/>
                    </a:moveTo>
                    <a:cubicBezTo>
                      <a:pt x="3320" y="24514"/>
                      <a:pt x="3314" y="24518"/>
                      <a:pt x="3310" y="24519"/>
                    </a:cubicBezTo>
                    <a:lnTo>
                      <a:pt x="3310" y="24519"/>
                    </a:lnTo>
                    <a:cubicBezTo>
                      <a:pt x="3308" y="24517"/>
                      <a:pt x="3307" y="24516"/>
                      <a:pt x="3307" y="24516"/>
                    </a:cubicBezTo>
                    <a:lnTo>
                      <a:pt x="3307" y="24516"/>
                    </a:lnTo>
                    <a:cubicBezTo>
                      <a:pt x="3307" y="24518"/>
                      <a:pt x="3308" y="24519"/>
                      <a:pt x="3310" y="24519"/>
                    </a:cubicBezTo>
                    <a:cubicBezTo>
                      <a:pt x="3310" y="24519"/>
                      <a:pt x="3310" y="24519"/>
                      <a:pt x="3310" y="24519"/>
                    </a:cubicBezTo>
                    <a:lnTo>
                      <a:pt x="3310" y="24519"/>
                    </a:lnTo>
                    <a:cubicBezTo>
                      <a:pt x="3312" y="24520"/>
                      <a:pt x="3315" y="24522"/>
                      <a:pt x="3317" y="24522"/>
                    </a:cubicBezTo>
                    <a:cubicBezTo>
                      <a:pt x="3319" y="24522"/>
                      <a:pt x="3320" y="24520"/>
                      <a:pt x="3320" y="24516"/>
                    </a:cubicBezTo>
                    <a:lnTo>
                      <a:pt x="3320" y="24509"/>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22"/>
              <p:cNvSpPr/>
              <p:nvPr/>
            </p:nvSpPr>
            <p:spPr>
              <a:xfrm>
                <a:off x="1774850" y="1594650"/>
                <a:ext cx="55725" cy="593700"/>
              </a:xfrm>
              <a:custGeom>
                <a:rect b="b" l="l" r="r" t="t"/>
                <a:pathLst>
                  <a:path extrusionOk="0" h="23748" w="2229">
                    <a:moveTo>
                      <a:pt x="2124" y="1"/>
                    </a:moveTo>
                    <a:cubicBezTo>
                      <a:pt x="2124" y="1"/>
                      <a:pt x="2111" y="21"/>
                      <a:pt x="2104" y="60"/>
                    </a:cubicBezTo>
                    <a:cubicBezTo>
                      <a:pt x="2097" y="100"/>
                      <a:pt x="2078" y="159"/>
                      <a:pt x="2058" y="231"/>
                    </a:cubicBezTo>
                    <a:cubicBezTo>
                      <a:pt x="2012" y="389"/>
                      <a:pt x="1959" y="619"/>
                      <a:pt x="1881" y="915"/>
                    </a:cubicBezTo>
                    <a:cubicBezTo>
                      <a:pt x="1742" y="1506"/>
                      <a:pt x="1552" y="2368"/>
                      <a:pt x="1341" y="3446"/>
                    </a:cubicBezTo>
                    <a:cubicBezTo>
                      <a:pt x="1138" y="4517"/>
                      <a:pt x="894" y="5799"/>
                      <a:pt x="658" y="7219"/>
                    </a:cubicBezTo>
                    <a:cubicBezTo>
                      <a:pt x="533" y="7936"/>
                      <a:pt x="421" y="8679"/>
                      <a:pt x="296" y="9455"/>
                    </a:cubicBezTo>
                    <a:cubicBezTo>
                      <a:pt x="237" y="9843"/>
                      <a:pt x="171" y="10237"/>
                      <a:pt x="119" y="10638"/>
                    </a:cubicBezTo>
                    <a:cubicBezTo>
                      <a:pt x="86" y="10835"/>
                      <a:pt x="53" y="11039"/>
                      <a:pt x="27" y="11243"/>
                    </a:cubicBezTo>
                    <a:cubicBezTo>
                      <a:pt x="0" y="11453"/>
                      <a:pt x="20" y="11664"/>
                      <a:pt x="59" y="11867"/>
                    </a:cubicBezTo>
                    <a:cubicBezTo>
                      <a:pt x="651" y="15148"/>
                      <a:pt x="1184" y="18113"/>
                      <a:pt x="1572" y="20263"/>
                    </a:cubicBezTo>
                    <a:cubicBezTo>
                      <a:pt x="1769" y="21328"/>
                      <a:pt x="1920" y="22202"/>
                      <a:pt x="2038" y="22800"/>
                    </a:cubicBezTo>
                    <a:cubicBezTo>
                      <a:pt x="2097" y="23096"/>
                      <a:pt x="2137" y="23333"/>
                      <a:pt x="2170" y="23491"/>
                    </a:cubicBezTo>
                    <a:cubicBezTo>
                      <a:pt x="2190" y="23563"/>
                      <a:pt x="2196" y="23629"/>
                      <a:pt x="2203" y="23668"/>
                    </a:cubicBezTo>
                    <a:cubicBezTo>
                      <a:pt x="2229" y="23721"/>
                      <a:pt x="2229" y="23747"/>
                      <a:pt x="2229" y="23747"/>
                    </a:cubicBezTo>
                    <a:cubicBezTo>
                      <a:pt x="2229" y="23747"/>
                      <a:pt x="2229" y="23721"/>
                      <a:pt x="2222" y="23681"/>
                    </a:cubicBezTo>
                    <a:cubicBezTo>
                      <a:pt x="2209" y="23635"/>
                      <a:pt x="2203" y="23570"/>
                      <a:pt x="2190" y="23497"/>
                    </a:cubicBezTo>
                    <a:cubicBezTo>
                      <a:pt x="2163" y="23333"/>
                      <a:pt x="2124" y="23103"/>
                      <a:pt x="2071" y="22807"/>
                    </a:cubicBezTo>
                    <a:cubicBezTo>
                      <a:pt x="1966" y="22209"/>
                      <a:pt x="1815" y="21334"/>
                      <a:pt x="1631" y="20263"/>
                    </a:cubicBezTo>
                    <a:cubicBezTo>
                      <a:pt x="1243" y="18106"/>
                      <a:pt x="717" y="15141"/>
                      <a:pt x="132" y="11861"/>
                    </a:cubicBezTo>
                    <a:cubicBezTo>
                      <a:pt x="92" y="11657"/>
                      <a:pt x="73" y="11460"/>
                      <a:pt x="99" y="11249"/>
                    </a:cubicBezTo>
                    <a:cubicBezTo>
                      <a:pt x="125" y="11059"/>
                      <a:pt x="158" y="10848"/>
                      <a:pt x="191" y="10645"/>
                    </a:cubicBezTo>
                    <a:cubicBezTo>
                      <a:pt x="257" y="10244"/>
                      <a:pt x="316" y="9849"/>
                      <a:pt x="368" y="9461"/>
                    </a:cubicBezTo>
                    <a:cubicBezTo>
                      <a:pt x="493" y="8692"/>
                      <a:pt x="618" y="7943"/>
                      <a:pt x="730" y="7226"/>
                    </a:cubicBezTo>
                    <a:cubicBezTo>
                      <a:pt x="973" y="5806"/>
                      <a:pt x="1203" y="4524"/>
                      <a:pt x="1401" y="3452"/>
                    </a:cubicBezTo>
                    <a:cubicBezTo>
                      <a:pt x="1604" y="2387"/>
                      <a:pt x="1782" y="1513"/>
                      <a:pt x="1913" y="921"/>
                    </a:cubicBezTo>
                    <a:cubicBezTo>
                      <a:pt x="1979" y="626"/>
                      <a:pt x="2038" y="395"/>
                      <a:pt x="2071" y="244"/>
                    </a:cubicBezTo>
                    <a:cubicBezTo>
                      <a:pt x="2091" y="165"/>
                      <a:pt x="2104" y="100"/>
                      <a:pt x="2111" y="60"/>
                    </a:cubicBezTo>
                    <a:cubicBezTo>
                      <a:pt x="2124" y="21"/>
                      <a:pt x="2124" y="1"/>
                      <a:pt x="212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22"/>
              <p:cNvSpPr/>
              <p:nvPr/>
            </p:nvSpPr>
            <p:spPr>
              <a:xfrm>
                <a:off x="1862125" y="1675525"/>
                <a:ext cx="24675" cy="150400"/>
              </a:xfrm>
              <a:custGeom>
                <a:rect b="b" l="l" r="r" t="t"/>
                <a:pathLst>
                  <a:path extrusionOk="0" h="6016" w="987">
                    <a:moveTo>
                      <a:pt x="20" y="0"/>
                    </a:moveTo>
                    <a:lnTo>
                      <a:pt x="20" y="0"/>
                    </a:lnTo>
                    <a:cubicBezTo>
                      <a:pt x="0" y="0"/>
                      <a:pt x="197" y="1348"/>
                      <a:pt x="460" y="3011"/>
                    </a:cubicBezTo>
                    <a:cubicBezTo>
                      <a:pt x="723" y="4671"/>
                      <a:pt x="952" y="6016"/>
                      <a:pt x="973" y="6016"/>
                    </a:cubicBezTo>
                    <a:cubicBezTo>
                      <a:pt x="973" y="6016"/>
                      <a:pt x="973" y="6016"/>
                      <a:pt x="973" y="6016"/>
                    </a:cubicBezTo>
                    <a:cubicBezTo>
                      <a:pt x="986" y="6016"/>
                      <a:pt x="789" y="4668"/>
                      <a:pt x="526" y="2998"/>
                    </a:cubicBezTo>
                    <a:cubicBezTo>
                      <a:pt x="257" y="1348"/>
                      <a:pt x="27" y="0"/>
                      <a:pt x="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22"/>
              <p:cNvSpPr/>
              <p:nvPr/>
            </p:nvSpPr>
            <p:spPr>
              <a:xfrm>
                <a:off x="1946275" y="2200075"/>
                <a:ext cx="71525" cy="2450"/>
              </a:xfrm>
              <a:custGeom>
                <a:rect b="b" l="l" r="r" t="t"/>
                <a:pathLst>
                  <a:path extrusionOk="0" h="98" w="2861">
                    <a:moveTo>
                      <a:pt x="52" y="0"/>
                    </a:moveTo>
                    <a:cubicBezTo>
                      <a:pt x="18" y="0"/>
                      <a:pt x="0" y="1"/>
                      <a:pt x="0" y="3"/>
                    </a:cubicBezTo>
                    <a:cubicBezTo>
                      <a:pt x="0" y="3"/>
                      <a:pt x="40" y="10"/>
                      <a:pt x="112" y="23"/>
                    </a:cubicBezTo>
                    <a:cubicBezTo>
                      <a:pt x="184" y="30"/>
                      <a:pt x="283" y="36"/>
                      <a:pt x="414" y="43"/>
                    </a:cubicBezTo>
                    <a:cubicBezTo>
                      <a:pt x="671" y="63"/>
                      <a:pt x="1032" y="89"/>
                      <a:pt x="1427" y="95"/>
                    </a:cubicBezTo>
                    <a:cubicBezTo>
                      <a:pt x="1525" y="97"/>
                      <a:pt x="1622" y="98"/>
                      <a:pt x="1714" y="98"/>
                    </a:cubicBezTo>
                    <a:cubicBezTo>
                      <a:pt x="1993" y="98"/>
                      <a:pt x="2242" y="91"/>
                      <a:pt x="2439" y="76"/>
                    </a:cubicBezTo>
                    <a:cubicBezTo>
                      <a:pt x="2571" y="69"/>
                      <a:pt x="2669" y="69"/>
                      <a:pt x="2742" y="63"/>
                    </a:cubicBezTo>
                    <a:cubicBezTo>
                      <a:pt x="2814" y="56"/>
                      <a:pt x="2860" y="56"/>
                      <a:pt x="2860" y="43"/>
                    </a:cubicBezTo>
                    <a:cubicBezTo>
                      <a:pt x="2860" y="36"/>
                      <a:pt x="2702" y="36"/>
                      <a:pt x="2439" y="36"/>
                    </a:cubicBezTo>
                    <a:cubicBezTo>
                      <a:pt x="2183" y="36"/>
                      <a:pt x="1821" y="36"/>
                      <a:pt x="1427" y="30"/>
                    </a:cubicBezTo>
                    <a:cubicBezTo>
                      <a:pt x="1032" y="17"/>
                      <a:pt x="677" y="10"/>
                      <a:pt x="414" y="3"/>
                    </a:cubicBezTo>
                    <a:cubicBezTo>
                      <a:pt x="248" y="3"/>
                      <a:pt x="119" y="0"/>
                      <a:pt x="52"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22"/>
              <p:cNvSpPr/>
              <p:nvPr/>
            </p:nvSpPr>
            <p:spPr>
              <a:xfrm>
                <a:off x="1809200" y="2179375"/>
                <a:ext cx="90575" cy="11600"/>
              </a:xfrm>
              <a:custGeom>
                <a:rect b="b" l="l" r="r" t="t"/>
                <a:pathLst>
                  <a:path extrusionOk="0" h="464" w="3623">
                    <a:moveTo>
                      <a:pt x="3611" y="0"/>
                    </a:moveTo>
                    <a:cubicBezTo>
                      <a:pt x="3591" y="0"/>
                      <a:pt x="3548" y="5"/>
                      <a:pt x="3478" y="10"/>
                    </a:cubicBezTo>
                    <a:cubicBezTo>
                      <a:pt x="3386" y="16"/>
                      <a:pt x="3255" y="36"/>
                      <a:pt x="3090" y="49"/>
                    </a:cubicBezTo>
                    <a:cubicBezTo>
                      <a:pt x="2761" y="82"/>
                      <a:pt x="2308" y="141"/>
                      <a:pt x="1808" y="207"/>
                    </a:cubicBezTo>
                    <a:cubicBezTo>
                      <a:pt x="1309" y="273"/>
                      <a:pt x="855" y="338"/>
                      <a:pt x="526" y="378"/>
                    </a:cubicBezTo>
                    <a:cubicBezTo>
                      <a:pt x="368" y="404"/>
                      <a:pt x="237" y="424"/>
                      <a:pt x="138" y="437"/>
                    </a:cubicBezTo>
                    <a:cubicBezTo>
                      <a:pt x="46" y="457"/>
                      <a:pt x="0" y="463"/>
                      <a:pt x="0" y="463"/>
                    </a:cubicBezTo>
                    <a:cubicBezTo>
                      <a:pt x="0" y="463"/>
                      <a:pt x="46" y="463"/>
                      <a:pt x="145" y="457"/>
                    </a:cubicBezTo>
                    <a:cubicBezTo>
                      <a:pt x="257" y="444"/>
                      <a:pt x="388" y="430"/>
                      <a:pt x="533" y="411"/>
                    </a:cubicBezTo>
                    <a:cubicBezTo>
                      <a:pt x="862" y="371"/>
                      <a:pt x="1315" y="325"/>
                      <a:pt x="1815" y="259"/>
                    </a:cubicBezTo>
                    <a:cubicBezTo>
                      <a:pt x="2314" y="194"/>
                      <a:pt x="2768" y="135"/>
                      <a:pt x="3097" y="82"/>
                    </a:cubicBezTo>
                    <a:cubicBezTo>
                      <a:pt x="3255" y="62"/>
                      <a:pt x="3386" y="43"/>
                      <a:pt x="3485" y="29"/>
                    </a:cubicBezTo>
                    <a:cubicBezTo>
                      <a:pt x="3577" y="10"/>
                      <a:pt x="3623" y="3"/>
                      <a:pt x="3623" y="3"/>
                    </a:cubicBezTo>
                    <a:cubicBezTo>
                      <a:pt x="3623" y="1"/>
                      <a:pt x="3619" y="0"/>
                      <a:pt x="361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22"/>
              <p:cNvSpPr/>
              <p:nvPr/>
            </p:nvSpPr>
            <p:spPr>
              <a:xfrm>
                <a:off x="1616900" y="1288475"/>
                <a:ext cx="190500" cy="224875"/>
              </a:xfrm>
              <a:custGeom>
                <a:rect b="b" l="l" r="r" t="t"/>
                <a:pathLst>
                  <a:path extrusionOk="0" h="8995" w="7620">
                    <a:moveTo>
                      <a:pt x="7620" y="0"/>
                    </a:moveTo>
                    <a:cubicBezTo>
                      <a:pt x="7620" y="0"/>
                      <a:pt x="7041" y="296"/>
                      <a:pt x="6811" y="566"/>
                    </a:cubicBezTo>
                    <a:cubicBezTo>
                      <a:pt x="6581" y="835"/>
                      <a:pt x="4011" y="5227"/>
                      <a:pt x="4011" y="5227"/>
                    </a:cubicBezTo>
                    <a:lnTo>
                      <a:pt x="1243" y="3123"/>
                    </a:lnTo>
                    <a:lnTo>
                      <a:pt x="0" y="4983"/>
                    </a:lnTo>
                    <a:cubicBezTo>
                      <a:pt x="0" y="4983"/>
                      <a:pt x="2532" y="8843"/>
                      <a:pt x="3991" y="8987"/>
                    </a:cubicBezTo>
                    <a:cubicBezTo>
                      <a:pt x="4041" y="8992"/>
                      <a:pt x="4091" y="8995"/>
                      <a:pt x="4140" y="8995"/>
                    </a:cubicBezTo>
                    <a:cubicBezTo>
                      <a:pt x="5982" y="8995"/>
                      <a:pt x="7298" y="5628"/>
                      <a:pt x="7298" y="5628"/>
                    </a:cubicBezTo>
                    <a:lnTo>
                      <a:pt x="7620"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22"/>
              <p:cNvSpPr/>
              <p:nvPr/>
            </p:nvSpPr>
            <p:spPr>
              <a:xfrm>
                <a:off x="1703350" y="1417475"/>
                <a:ext cx="32250" cy="55625"/>
              </a:xfrm>
              <a:custGeom>
                <a:rect b="b" l="l" r="r" t="t"/>
                <a:pathLst>
                  <a:path extrusionOk="0" h="2225" w="1290">
                    <a:moveTo>
                      <a:pt x="494" y="1"/>
                    </a:moveTo>
                    <a:cubicBezTo>
                      <a:pt x="106" y="593"/>
                      <a:pt x="0" y="1355"/>
                      <a:pt x="217" y="2019"/>
                    </a:cubicBezTo>
                    <a:cubicBezTo>
                      <a:pt x="237" y="2085"/>
                      <a:pt x="263" y="2157"/>
                      <a:pt x="329" y="2203"/>
                    </a:cubicBezTo>
                    <a:cubicBezTo>
                      <a:pt x="354" y="2218"/>
                      <a:pt x="382" y="2224"/>
                      <a:pt x="411" y="2224"/>
                    </a:cubicBezTo>
                    <a:cubicBezTo>
                      <a:pt x="488" y="2224"/>
                      <a:pt x="569" y="2178"/>
                      <a:pt x="612" y="2111"/>
                    </a:cubicBezTo>
                    <a:cubicBezTo>
                      <a:pt x="664" y="2019"/>
                      <a:pt x="678" y="1907"/>
                      <a:pt x="684" y="1796"/>
                    </a:cubicBezTo>
                    <a:cubicBezTo>
                      <a:pt x="743" y="1894"/>
                      <a:pt x="789" y="2006"/>
                      <a:pt x="888" y="2072"/>
                    </a:cubicBezTo>
                    <a:cubicBezTo>
                      <a:pt x="933" y="2104"/>
                      <a:pt x="991" y="2122"/>
                      <a:pt x="1047" y="2122"/>
                    </a:cubicBezTo>
                    <a:cubicBezTo>
                      <a:pt x="1106" y="2122"/>
                      <a:pt x="1163" y="2102"/>
                      <a:pt x="1204" y="2059"/>
                    </a:cubicBezTo>
                    <a:cubicBezTo>
                      <a:pt x="1289" y="1960"/>
                      <a:pt x="1243" y="1796"/>
                      <a:pt x="1184" y="1677"/>
                    </a:cubicBezTo>
                    <a:cubicBezTo>
                      <a:pt x="947" y="1138"/>
                      <a:pt x="717" y="606"/>
                      <a:pt x="474" y="73"/>
                    </a:cubicBezTo>
                    <a:lnTo>
                      <a:pt x="4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22"/>
              <p:cNvSpPr/>
              <p:nvPr/>
            </p:nvSpPr>
            <p:spPr>
              <a:xfrm>
                <a:off x="1631525" y="1382300"/>
                <a:ext cx="34050" cy="52000"/>
              </a:xfrm>
              <a:custGeom>
                <a:rect b="b" l="l" r="r" t="t"/>
                <a:pathLst>
                  <a:path extrusionOk="0" h="2080" w="1362">
                    <a:moveTo>
                      <a:pt x="1347" y="0"/>
                    </a:moveTo>
                    <a:cubicBezTo>
                      <a:pt x="1316" y="0"/>
                      <a:pt x="1012" y="454"/>
                      <a:pt x="645" y="1020"/>
                    </a:cubicBezTo>
                    <a:cubicBezTo>
                      <a:pt x="277" y="1592"/>
                      <a:pt x="1" y="2072"/>
                      <a:pt x="14" y="2079"/>
                    </a:cubicBezTo>
                    <a:cubicBezTo>
                      <a:pt x="14" y="2079"/>
                      <a:pt x="15" y="2079"/>
                      <a:pt x="15" y="2079"/>
                    </a:cubicBezTo>
                    <a:cubicBezTo>
                      <a:pt x="46" y="2079"/>
                      <a:pt x="350" y="1626"/>
                      <a:pt x="711" y="1060"/>
                    </a:cubicBezTo>
                    <a:cubicBezTo>
                      <a:pt x="1085" y="481"/>
                      <a:pt x="1361" y="8"/>
                      <a:pt x="1348" y="1"/>
                    </a:cubicBezTo>
                    <a:cubicBezTo>
                      <a:pt x="1348" y="1"/>
                      <a:pt x="1347" y="0"/>
                      <a:pt x="134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22"/>
              <p:cNvSpPr/>
              <p:nvPr/>
            </p:nvSpPr>
            <p:spPr>
              <a:xfrm>
                <a:off x="1645825" y="1379600"/>
                <a:ext cx="6275" cy="5950"/>
              </a:xfrm>
              <a:custGeom>
                <a:rect b="b" l="l" r="r" t="t"/>
                <a:pathLst>
                  <a:path extrusionOk="0" h="238" w="251">
                    <a:moveTo>
                      <a:pt x="118" y="0"/>
                    </a:moveTo>
                    <a:cubicBezTo>
                      <a:pt x="84" y="0"/>
                      <a:pt x="68" y="19"/>
                      <a:pt x="73" y="24"/>
                    </a:cubicBezTo>
                    <a:cubicBezTo>
                      <a:pt x="73" y="37"/>
                      <a:pt x="106" y="37"/>
                      <a:pt x="132" y="56"/>
                    </a:cubicBezTo>
                    <a:cubicBezTo>
                      <a:pt x="171" y="83"/>
                      <a:pt x="185" y="129"/>
                      <a:pt x="132" y="155"/>
                    </a:cubicBezTo>
                    <a:cubicBezTo>
                      <a:pt x="122" y="161"/>
                      <a:pt x="112" y="164"/>
                      <a:pt x="103" y="164"/>
                    </a:cubicBezTo>
                    <a:cubicBezTo>
                      <a:pt x="73" y="164"/>
                      <a:pt x="53" y="132"/>
                      <a:pt x="53" y="96"/>
                    </a:cubicBezTo>
                    <a:cubicBezTo>
                      <a:pt x="53" y="56"/>
                      <a:pt x="73" y="43"/>
                      <a:pt x="73" y="24"/>
                    </a:cubicBezTo>
                    <a:cubicBezTo>
                      <a:pt x="72" y="23"/>
                      <a:pt x="71" y="22"/>
                      <a:pt x="69" y="22"/>
                    </a:cubicBezTo>
                    <a:cubicBezTo>
                      <a:pt x="56" y="22"/>
                      <a:pt x="18" y="45"/>
                      <a:pt x="0" y="103"/>
                    </a:cubicBezTo>
                    <a:cubicBezTo>
                      <a:pt x="0" y="122"/>
                      <a:pt x="0" y="175"/>
                      <a:pt x="33" y="208"/>
                    </a:cubicBezTo>
                    <a:cubicBezTo>
                      <a:pt x="53" y="227"/>
                      <a:pt x="83" y="237"/>
                      <a:pt x="113" y="237"/>
                    </a:cubicBezTo>
                    <a:cubicBezTo>
                      <a:pt x="134" y="237"/>
                      <a:pt x="155" y="232"/>
                      <a:pt x="171" y="221"/>
                    </a:cubicBezTo>
                    <a:cubicBezTo>
                      <a:pt x="217" y="208"/>
                      <a:pt x="250" y="149"/>
                      <a:pt x="237" y="103"/>
                    </a:cubicBezTo>
                    <a:cubicBezTo>
                      <a:pt x="231" y="50"/>
                      <a:pt x="191" y="17"/>
                      <a:pt x="165" y="10"/>
                    </a:cubicBezTo>
                    <a:cubicBezTo>
                      <a:pt x="147" y="3"/>
                      <a:pt x="131" y="0"/>
                      <a:pt x="118"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22"/>
              <p:cNvSpPr/>
              <p:nvPr/>
            </p:nvSpPr>
            <p:spPr>
              <a:xfrm>
                <a:off x="1713875" y="1419125"/>
                <a:ext cx="3625" cy="33225"/>
              </a:xfrm>
              <a:custGeom>
                <a:rect b="b" l="l" r="r" t="t"/>
                <a:pathLst>
                  <a:path extrusionOk="0" h="1329" w="145">
                    <a:moveTo>
                      <a:pt x="111" y="0"/>
                    </a:moveTo>
                    <a:cubicBezTo>
                      <a:pt x="95" y="0"/>
                      <a:pt x="0" y="292"/>
                      <a:pt x="7" y="665"/>
                    </a:cubicBezTo>
                    <a:cubicBezTo>
                      <a:pt x="7" y="1035"/>
                      <a:pt x="110" y="1329"/>
                      <a:pt x="131" y="1329"/>
                    </a:cubicBezTo>
                    <a:cubicBezTo>
                      <a:pt x="131" y="1329"/>
                      <a:pt x="132" y="1329"/>
                      <a:pt x="132" y="1329"/>
                    </a:cubicBezTo>
                    <a:cubicBezTo>
                      <a:pt x="145" y="1322"/>
                      <a:pt x="79" y="1033"/>
                      <a:pt x="79" y="665"/>
                    </a:cubicBezTo>
                    <a:cubicBezTo>
                      <a:pt x="73" y="297"/>
                      <a:pt x="138" y="7"/>
                      <a:pt x="112" y="1"/>
                    </a:cubicBezTo>
                    <a:cubicBezTo>
                      <a:pt x="112" y="0"/>
                      <a:pt x="111" y="0"/>
                      <a:pt x="11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22"/>
              <p:cNvSpPr/>
              <p:nvPr/>
            </p:nvSpPr>
            <p:spPr>
              <a:xfrm>
                <a:off x="1715850" y="1419275"/>
                <a:ext cx="15125" cy="32750"/>
              </a:xfrm>
              <a:custGeom>
                <a:rect b="b" l="l" r="r" t="t"/>
                <a:pathLst>
                  <a:path extrusionOk="0" h="1310" w="605">
                    <a:moveTo>
                      <a:pt x="28" y="1"/>
                    </a:moveTo>
                    <a:cubicBezTo>
                      <a:pt x="28" y="1"/>
                      <a:pt x="27" y="1"/>
                      <a:pt x="26" y="1"/>
                    </a:cubicBezTo>
                    <a:cubicBezTo>
                      <a:pt x="0" y="1"/>
                      <a:pt x="79" y="323"/>
                      <a:pt x="230" y="678"/>
                    </a:cubicBezTo>
                    <a:cubicBezTo>
                      <a:pt x="386" y="1049"/>
                      <a:pt x="568" y="1310"/>
                      <a:pt x="585" y="1310"/>
                    </a:cubicBezTo>
                    <a:cubicBezTo>
                      <a:pt x="585" y="1310"/>
                      <a:pt x="585" y="1310"/>
                      <a:pt x="585" y="1310"/>
                    </a:cubicBezTo>
                    <a:cubicBezTo>
                      <a:pt x="605" y="1290"/>
                      <a:pt x="454" y="1014"/>
                      <a:pt x="309" y="659"/>
                    </a:cubicBezTo>
                    <a:cubicBezTo>
                      <a:pt x="155" y="305"/>
                      <a:pt x="57" y="1"/>
                      <a:pt x="28"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22"/>
              <p:cNvSpPr/>
              <p:nvPr/>
            </p:nvSpPr>
            <p:spPr>
              <a:xfrm>
                <a:off x="1786850" y="1254275"/>
                <a:ext cx="235050" cy="356025"/>
              </a:xfrm>
              <a:custGeom>
                <a:rect b="b" l="l" r="r" t="t"/>
                <a:pathLst>
                  <a:path extrusionOk="0" h="14241" w="9402">
                    <a:moveTo>
                      <a:pt x="3156" y="1"/>
                    </a:moveTo>
                    <a:lnTo>
                      <a:pt x="2676" y="941"/>
                    </a:lnTo>
                    <a:lnTo>
                      <a:pt x="809" y="1355"/>
                    </a:lnTo>
                    <a:lnTo>
                      <a:pt x="7" y="13406"/>
                    </a:lnTo>
                    <a:cubicBezTo>
                      <a:pt x="0" y="13563"/>
                      <a:pt x="40" y="13708"/>
                      <a:pt x="112" y="13840"/>
                    </a:cubicBezTo>
                    <a:lnTo>
                      <a:pt x="7462" y="14122"/>
                    </a:lnTo>
                    <a:lnTo>
                      <a:pt x="7758" y="14241"/>
                    </a:lnTo>
                    <a:cubicBezTo>
                      <a:pt x="8021" y="14076"/>
                      <a:pt x="7856" y="13412"/>
                      <a:pt x="7856" y="13090"/>
                    </a:cubicBezTo>
                    <a:lnTo>
                      <a:pt x="7942" y="7127"/>
                    </a:lnTo>
                    <a:lnTo>
                      <a:pt x="9401" y="2361"/>
                    </a:lnTo>
                    <a:lnTo>
                      <a:pt x="6594" y="829"/>
                    </a:lnTo>
                    <a:lnTo>
                      <a:pt x="61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22"/>
              <p:cNvSpPr/>
              <p:nvPr/>
            </p:nvSpPr>
            <p:spPr>
              <a:xfrm>
                <a:off x="1873450" y="1255750"/>
                <a:ext cx="77450" cy="52625"/>
              </a:xfrm>
              <a:custGeom>
                <a:rect b="b" l="l" r="r" t="t"/>
                <a:pathLst>
                  <a:path extrusionOk="0" h="2105" w="3098">
                    <a:moveTo>
                      <a:pt x="69" y="1123"/>
                    </a:moveTo>
                    <a:lnTo>
                      <a:pt x="1" y="1191"/>
                    </a:lnTo>
                    <a:lnTo>
                      <a:pt x="34" y="1184"/>
                    </a:lnTo>
                    <a:cubicBezTo>
                      <a:pt x="45" y="1164"/>
                      <a:pt x="57" y="1144"/>
                      <a:pt x="69" y="1123"/>
                    </a:cubicBezTo>
                    <a:close/>
                    <a:moveTo>
                      <a:pt x="547" y="1"/>
                    </a:moveTo>
                    <a:cubicBezTo>
                      <a:pt x="428" y="386"/>
                      <a:pt x="269" y="766"/>
                      <a:pt x="69" y="1123"/>
                    </a:cubicBezTo>
                    <a:lnTo>
                      <a:pt x="69" y="1123"/>
                    </a:lnTo>
                    <a:lnTo>
                      <a:pt x="533" y="658"/>
                    </a:lnTo>
                    <a:cubicBezTo>
                      <a:pt x="731" y="1138"/>
                      <a:pt x="941" y="1618"/>
                      <a:pt x="1138" y="2105"/>
                    </a:cubicBezTo>
                    <a:cubicBezTo>
                      <a:pt x="1828" y="1704"/>
                      <a:pt x="2486" y="1230"/>
                      <a:pt x="3097" y="724"/>
                    </a:cubicBezTo>
                    <a:lnTo>
                      <a:pt x="3097" y="724"/>
                    </a:lnTo>
                    <a:cubicBezTo>
                      <a:pt x="2420" y="934"/>
                      <a:pt x="1743" y="1158"/>
                      <a:pt x="1059" y="1368"/>
                    </a:cubicBezTo>
                    <a:cubicBezTo>
                      <a:pt x="888" y="908"/>
                      <a:pt x="717" y="461"/>
                      <a:pt x="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22"/>
              <p:cNvSpPr/>
              <p:nvPr/>
            </p:nvSpPr>
            <p:spPr>
              <a:xfrm>
                <a:off x="1985725" y="1313450"/>
                <a:ext cx="117700" cy="341725"/>
              </a:xfrm>
              <a:custGeom>
                <a:rect b="b" l="l" r="r" t="t"/>
                <a:pathLst>
                  <a:path extrusionOk="0" h="13669" w="4708">
                    <a:moveTo>
                      <a:pt x="1453" y="0"/>
                    </a:moveTo>
                    <a:lnTo>
                      <a:pt x="0" y="4767"/>
                    </a:lnTo>
                    <a:lnTo>
                      <a:pt x="2045" y="7988"/>
                    </a:lnTo>
                    <a:lnTo>
                      <a:pt x="2051" y="13668"/>
                    </a:lnTo>
                    <a:lnTo>
                      <a:pt x="4030" y="13570"/>
                    </a:lnTo>
                    <a:lnTo>
                      <a:pt x="4688" y="8021"/>
                    </a:lnTo>
                    <a:cubicBezTo>
                      <a:pt x="4707" y="7784"/>
                      <a:pt x="4668" y="7548"/>
                      <a:pt x="4582" y="7324"/>
                    </a:cubicBezTo>
                    <a:cubicBezTo>
                      <a:pt x="4010" y="5786"/>
                      <a:pt x="1749" y="112"/>
                      <a:pt x="145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22"/>
              <p:cNvSpPr/>
              <p:nvPr/>
            </p:nvSpPr>
            <p:spPr>
              <a:xfrm>
                <a:off x="1793575" y="1350600"/>
                <a:ext cx="14175" cy="130200"/>
              </a:xfrm>
              <a:custGeom>
                <a:rect b="b" l="l" r="r" t="t"/>
                <a:pathLst>
                  <a:path extrusionOk="0" h="5208" w="567">
                    <a:moveTo>
                      <a:pt x="540" y="0"/>
                    </a:moveTo>
                    <a:cubicBezTo>
                      <a:pt x="519" y="0"/>
                      <a:pt x="388" y="1168"/>
                      <a:pt x="244" y="2597"/>
                    </a:cubicBezTo>
                    <a:cubicBezTo>
                      <a:pt x="99" y="4037"/>
                      <a:pt x="1" y="5207"/>
                      <a:pt x="27" y="5207"/>
                    </a:cubicBezTo>
                    <a:cubicBezTo>
                      <a:pt x="47" y="5207"/>
                      <a:pt x="178" y="4043"/>
                      <a:pt x="323" y="2610"/>
                    </a:cubicBezTo>
                    <a:cubicBezTo>
                      <a:pt x="468" y="1170"/>
                      <a:pt x="566" y="0"/>
                      <a:pt x="540" y="0"/>
                    </a:cubicBezTo>
                    <a:cubicBezTo>
                      <a:pt x="540" y="0"/>
                      <a:pt x="540" y="0"/>
                      <a:pt x="54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22"/>
              <p:cNvSpPr/>
              <p:nvPr/>
            </p:nvSpPr>
            <p:spPr>
              <a:xfrm>
                <a:off x="1857175" y="1256100"/>
                <a:ext cx="30450" cy="29850"/>
              </a:xfrm>
              <a:custGeom>
                <a:rect b="b" l="l" r="r" t="t"/>
                <a:pathLst>
                  <a:path extrusionOk="0" h="1194" w="1218">
                    <a:moveTo>
                      <a:pt x="1203" y="0"/>
                    </a:moveTo>
                    <a:cubicBezTo>
                      <a:pt x="1175" y="0"/>
                      <a:pt x="986" y="418"/>
                      <a:pt x="777" y="940"/>
                    </a:cubicBezTo>
                    <a:cubicBezTo>
                      <a:pt x="750" y="1006"/>
                      <a:pt x="724" y="1085"/>
                      <a:pt x="691" y="1111"/>
                    </a:cubicBezTo>
                    <a:cubicBezTo>
                      <a:pt x="686" y="1120"/>
                      <a:pt x="678" y="1123"/>
                      <a:pt x="669" y="1123"/>
                    </a:cubicBezTo>
                    <a:cubicBezTo>
                      <a:pt x="643" y="1123"/>
                      <a:pt x="603" y="1096"/>
                      <a:pt x="560" y="1072"/>
                    </a:cubicBezTo>
                    <a:cubicBezTo>
                      <a:pt x="461" y="1006"/>
                      <a:pt x="376" y="953"/>
                      <a:pt x="284" y="901"/>
                    </a:cubicBezTo>
                    <a:cubicBezTo>
                      <a:pt x="128" y="813"/>
                      <a:pt x="31" y="756"/>
                      <a:pt x="16" y="756"/>
                    </a:cubicBezTo>
                    <a:cubicBezTo>
                      <a:pt x="15" y="756"/>
                      <a:pt x="14" y="756"/>
                      <a:pt x="14" y="756"/>
                    </a:cubicBezTo>
                    <a:cubicBezTo>
                      <a:pt x="1" y="769"/>
                      <a:pt x="93" y="842"/>
                      <a:pt x="251" y="947"/>
                    </a:cubicBezTo>
                    <a:cubicBezTo>
                      <a:pt x="330" y="1006"/>
                      <a:pt x="422" y="1065"/>
                      <a:pt x="520" y="1131"/>
                    </a:cubicBezTo>
                    <a:cubicBezTo>
                      <a:pt x="547" y="1144"/>
                      <a:pt x="573" y="1164"/>
                      <a:pt x="606" y="1177"/>
                    </a:cubicBezTo>
                    <a:cubicBezTo>
                      <a:pt x="622" y="1187"/>
                      <a:pt x="644" y="1193"/>
                      <a:pt x="667" y="1193"/>
                    </a:cubicBezTo>
                    <a:cubicBezTo>
                      <a:pt x="690" y="1193"/>
                      <a:pt x="714" y="1187"/>
                      <a:pt x="737" y="1170"/>
                    </a:cubicBezTo>
                    <a:cubicBezTo>
                      <a:pt x="770" y="1144"/>
                      <a:pt x="783" y="1105"/>
                      <a:pt x="803" y="1072"/>
                    </a:cubicBezTo>
                    <a:cubicBezTo>
                      <a:pt x="816" y="1039"/>
                      <a:pt x="823" y="1006"/>
                      <a:pt x="842" y="973"/>
                    </a:cubicBezTo>
                    <a:cubicBezTo>
                      <a:pt x="1066" y="447"/>
                      <a:pt x="1217" y="13"/>
                      <a:pt x="1204" y="0"/>
                    </a:cubicBezTo>
                    <a:cubicBezTo>
                      <a:pt x="1204" y="0"/>
                      <a:pt x="1204" y="0"/>
                      <a:pt x="120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22"/>
              <p:cNvSpPr/>
              <p:nvPr/>
            </p:nvSpPr>
            <p:spPr>
              <a:xfrm>
                <a:off x="1886775" y="1257250"/>
                <a:ext cx="60500" cy="34525"/>
              </a:xfrm>
              <a:custGeom>
                <a:rect b="b" l="l" r="r" t="t"/>
                <a:pathLst>
                  <a:path extrusionOk="0" h="1381" w="2420">
                    <a:moveTo>
                      <a:pt x="7" y="0"/>
                    </a:moveTo>
                    <a:cubicBezTo>
                      <a:pt x="0" y="7"/>
                      <a:pt x="60" y="151"/>
                      <a:pt x="152" y="395"/>
                    </a:cubicBezTo>
                    <a:cubicBezTo>
                      <a:pt x="250" y="631"/>
                      <a:pt x="382" y="967"/>
                      <a:pt x="539" y="1348"/>
                    </a:cubicBezTo>
                    <a:lnTo>
                      <a:pt x="553" y="1381"/>
                    </a:lnTo>
                    <a:lnTo>
                      <a:pt x="585" y="1368"/>
                    </a:lnTo>
                    <a:cubicBezTo>
                      <a:pt x="658" y="1348"/>
                      <a:pt x="743" y="1315"/>
                      <a:pt x="822" y="1289"/>
                    </a:cubicBezTo>
                    <a:cubicBezTo>
                      <a:pt x="1269" y="1131"/>
                      <a:pt x="1670" y="993"/>
                      <a:pt x="1959" y="888"/>
                    </a:cubicBezTo>
                    <a:cubicBezTo>
                      <a:pt x="2249" y="776"/>
                      <a:pt x="2420" y="704"/>
                      <a:pt x="2420" y="697"/>
                    </a:cubicBezTo>
                    <a:cubicBezTo>
                      <a:pt x="2420" y="694"/>
                      <a:pt x="2416" y="693"/>
                      <a:pt x="2410" y="693"/>
                    </a:cubicBezTo>
                    <a:cubicBezTo>
                      <a:pt x="2368" y="693"/>
                      <a:pt x="2191" y="748"/>
                      <a:pt x="1933" y="828"/>
                    </a:cubicBezTo>
                    <a:cubicBezTo>
                      <a:pt x="1637" y="920"/>
                      <a:pt x="1236" y="1059"/>
                      <a:pt x="789" y="1203"/>
                    </a:cubicBezTo>
                    <a:cubicBezTo>
                      <a:pt x="723" y="1225"/>
                      <a:pt x="652" y="1252"/>
                      <a:pt x="588" y="1276"/>
                    </a:cubicBezTo>
                    <a:lnTo>
                      <a:pt x="588" y="1276"/>
                    </a:lnTo>
                    <a:cubicBezTo>
                      <a:pt x="431" y="911"/>
                      <a:pt x="293" y="597"/>
                      <a:pt x="191" y="368"/>
                    </a:cubicBezTo>
                    <a:cubicBezTo>
                      <a:pt x="86" y="138"/>
                      <a:pt x="20" y="0"/>
                      <a:pt x="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22"/>
              <p:cNvSpPr/>
              <p:nvPr/>
            </p:nvSpPr>
            <p:spPr>
              <a:xfrm>
                <a:off x="1969125" y="1317700"/>
                <a:ext cx="45375" cy="20125"/>
              </a:xfrm>
              <a:custGeom>
                <a:rect b="b" l="l" r="r" t="t"/>
                <a:pathLst>
                  <a:path extrusionOk="0" h="805" w="1815">
                    <a:moveTo>
                      <a:pt x="1797" y="0"/>
                    </a:moveTo>
                    <a:cubicBezTo>
                      <a:pt x="1774" y="0"/>
                      <a:pt x="1673" y="20"/>
                      <a:pt x="1512" y="61"/>
                    </a:cubicBezTo>
                    <a:cubicBezTo>
                      <a:pt x="1341" y="107"/>
                      <a:pt x="1105" y="185"/>
                      <a:pt x="855" y="297"/>
                    </a:cubicBezTo>
                    <a:cubicBezTo>
                      <a:pt x="611" y="409"/>
                      <a:pt x="388" y="527"/>
                      <a:pt x="243" y="626"/>
                    </a:cubicBezTo>
                    <a:cubicBezTo>
                      <a:pt x="92" y="718"/>
                      <a:pt x="0" y="790"/>
                      <a:pt x="13" y="803"/>
                    </a:cubicBezTo>
                    <a:cubicBezTo>
                      <a:pt x="14" y="804"/>
                      <a:pt x="15" y="805"/>
                      <a:pt x="16" y="805"/>
                    </a:cubicBezTo>
                    <a:cubicBezTo>
                      <a:pt x="56" y="805"/>
                      <a:pt x="420" y="578"/>
                      <a:pt x="894" y="363"/>
                    </a:cubicBezTo>
                    <a:cubicBezTo>
                      <a:pt x="1387" y="146"/>
                      <a:pt x="1815" y="28"/>
                      <a:pt x="1801" y="1"/>
                    </a:cubicBezTo>
                    <a:cubicBezTo>
                      <a:pt x="1801" y="1"/>
                      <a:pt x="1800" y="0"/>
                      <a:pt x="179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22"/>
              <p:cNvSpPr/>
              <p:nvPr/>
            </p:nvSpPr>
            <p:spPr>
              <a:xfrm>
                <a:off x="1862600" y="1256100"/>
                <a:ext cx="25350" cy="347450"/>
              </a:xfrm>
              <a:custGeom>
                <a:rect b="b" l="l" r="r" t="t"/>
                <a:pathLst>
                  <a:path extrusionOk="0" h="13898" w="1014">
                    <a:moveTo>
                      <a:pt x="987" y="0"/>
                    </a:moveTo>
                    <a:cubicBezTo>
                      <a:pt x="981" y="0"/>
                      <a:pt x="981" y="13"/>
                      <a:pt x="994" y="46"/>
                    </a:cubicBezTo>
                    <a:lnTo>
                      <a:pt x="994" y="151"/>
                    </a:lnTo>
                    <a:lnTo>
                      <a:pt x="994" y="552"/>
                    </a:lnTo>
                    <a:cubicBezTo>
                      <a:pt x="987" y="907"/>
                      <a:pt x="981" y="1414"/>
                      <a:pt x="948" y="2051"/>
                    </a:cubicBezTo>
                    <a:cubicBezTo>
                      <a:pt x="888" y="3307"/>
                      <a:pt x="724" y="5036"/>
                      <a:pt x="468" y="6956"/>
                    </a:cubicBezTo>
                    <a:cubicBezTo>
                      <a:pt x="343" y="7909"/>
                      <a:pt x="211" y="8823"/>
                      <a:pt x="126" y="9651"/>
                    </a:cubicBezTo>
                    <a:cubicBezTo>
                      <a:pt x="34" y="10479"/>
                      <a:pt x="1" y="11235"/>
                      <a:pt x="14" y="11867"/>
                    </a:cubicBezTo>
                    <a:cubicBezTo>
                      <a:pt x="34" y="12504"/>
                      <a:pt x="100" y="13010"/>
                      <a:pt x="159" y="13359"/>
                    </a:cubicBezTo>
                    <a:cubicBezTo>
                      <a:pt x="178" y="13536"/>
                      <a:pt x="211" y="13668"/>
                      <a:pt x="231" y="13760"/>
                    </a:cubicBezTo>
                    <a:cubicBezTo>
                      <a:pt x="238" y="13806"/>
                      <a:pt x="244" y="13839"/>
                      <a:pt x="257" y="13865"/>
                    </a:cubicBezTo>
                    <a:cubicBezTo>
                      <a:pt x="257" y="13891"/>
                      <a:pt x="264" y="13898"/>
                      <a:pt x="264" y="13898"/>
                    </a:cubicBezTo>
                    <a:cubicBezTo>
                      <a:pt x="270" y="13898"/>
                      <a:pt x="264" y="13891"/>
                      <a:pt x="264" y="13865"/>
                    </a:cubicBezTo>
                    <a:cubicBezTo>
                      <a:pt x="257" y="13832"/>
                      <a:pt x="257" y="13799"/>
                      <a:pt x="244" y="13760"/>
                    </a:cubicBezTo>
                    <a:cubicBezTo>
                      <a:pt x="231" y="13668"/>
                      <a:pt x="205" y="13530"/>
                      <a:pt x="178" y="13359"/>
                    </a:cubicBezTo>
                    <a:cubicBezTo>
                      <a:pt x="132" y="13010"/>
                      <a:pt x="73" y="12504"/>
                      <a:pt x="67" y="11867"/>
                    </a:cubicBezTo>
                    <a:cubicBezTo>
                      <a:pt x="60" y="11235"/>
                      <a:pt x="100" y="10486"/>
                      <a:pt x="192" y="9658"/>
                    </a:cubicBezTo>
                    <a:cubicBezTo>
                      <a:pt x="277" y="8829"/>
                      <a:pt x="409" y="7915"/>
                      <a:pt x="533" y="6962"/>
                    </a:cubicBezTo>
                    <a:cubicBezTo>
                      <a:pt x="783" y="5056"/>
                      <a:pt x="934" y="3313"/>
                      <a:pt x="987" y="2051"/>
                    </a:cubicBezTo>
                    <a:cubicBezTo>
                      <a:pt x="1013" y="1414"/>
                      <a:pt x="1013" y="907"/>
                      <a:pt x="1013" y="552"/>
                    </a:cubicBezTo>
                    <a:cubicBezTo>
                      <a:pt x="1013" y="375"/>
                      <a:pt x="1000" y="230"/>
                      <a:pt x="1000" y="145"/>
                    </a:cubicBezTo>
                    <a:cubicBezTo>
                      <a:pt x="994" y="99"/>
                      <a:pt x="994" y="59"/>
                      <a:pt x="994" y="33"/>
                    </a:cubicBezTo>
                    <a:cubicBezTo>
                      <a:pt x="987" y="13"/>
                      <a:pt x="987" y="0"/>
                      <a:pt x="98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22"/>
              <p:cNvSpPr/>
              <p:nvPr/>
            </p:nvSpPr>
            <p:spPr>
              <a:xfrm>
                <a:off x="2036825" y="1627850"/>
                <a:ext cx="52450" cy="3400"/>
              </a:xfrm>
              <a:custGeom>
                <a:rect b="b" l="l" r="r" t="t"/>
                <a:pathLst>
                  <a:path extrusionOk="0" h="136" w="2098">
                    <a:moveTo>
                      <a:pt x="172" y="0"/>
                    </a:moveTo>
                    <a:cubicBezTo>
                      <a:pt x="64" y="0"/>
                      <a:pt x="1" y="4"/>
                      <a:pt x="1" y="14"/>
                    </a:cubicBezTo>
                    <a:cubicBezTo>
                      <a:pt x="1" y="40"/>
                      <a:pt x="467" y="80"/>
                      <a:pt x="1046" y="106"/>
                    </a:cubicBezTo>
                    <a:cubicBezTo>
                      <a:pt x="1383" y="125"/>
                      <a:pt x="1684" y="136"/>
                      <a:pt x="1877" y="136"/>
                    </a:cubicBezTo>
                    <a:cubicBezTo>
                      <a:pt x="2015" y="136"/>
                      <a:pt x="2098" y="130"/>
                      <a:pt x="2098" y="119"/>
                    </a:cubicBezTo>
                    <a:cubicBezTo>
                      <a:pt x="2098" y="106"/>
                      <a:pt x="1624" y="67"/>
                      <a:pt x="1053" y="34"/>
                    </a:cubicBezTo>
                    <a:cubicBezTo>
                      <a:pt x="682" y="13"/>
                      <a:pt x="359" y="0"/>
                      <a:pt x="17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22"/>
              <p:cNvSpPr/>
              <p:nvPr/>
            </p:nvSpPr>
            <p:spPr>
              <a:xfrm>
                <a:off x="2044225" y="1635400"/>
                <a:ext cx="5125" cy="4900"/>
              </a:xfrm>
              <a:custGeom>
                <a:rect b="b" l="l" r="r" t="t"/>
                <a:pathLst>
                  <a:path extrusionOk="0" h="196" w="205">
                    <a:moveTo>
                      <a:pt x="40" y="41"/>
                    </a:moveTo>
                    <a:cubicBezTo>
                      <a:pt x="60" y="47"/>
                      <a:pt x="73" y="41"/>
                      <a:pt x="99" y="67"/>
                    </a:cubicBezTo>
                    <a:cubicBezTo>
                      <a:pt x="125" y="80"/>
                      <a:pt x="132" y="100"/>
                      <a:pt x="106" y="126"/>
                    </a:cubicBezTo>
                    <a:cubicBezTo>
                      <a:pt x="99" y="130"/>
                      <a:pt x="92" y="131"/>
                      <a:pt x="86" y="131"/>
                    </a:cubicBezTo>
                    <a:cubicBezTo>
                      <a:pt x="69" y="131"/>
                      <a:pt x="56" y="119"/>
                      <a:pt x="47" y="100"/>
                    </a:cubicBezTo>
                    <a:cubicBezTo>
                      <a:pt x="40" y="67"/>
                      <a:pt x="47" y="47"/>
                      <a:pt x="40" y="41"/>
                    </a:cubicBezTo>
                    <a:close/>
                    <a:moveTo>
                      <a:pt x="101" y="1"/>
                    </a:moveTo>
                    <a:cubicBezTo>
                      <a:pt x="57" y="1"/>
                      <a:pt x="40" y="35"/>
                      <a:pt x="40" y="41"/>
                    </a:cubicBezTo>
                    <a:cubicBezTo>
                      <a:pt x="40" y="40"/>
                      <a:pt x="39" y="39"/>
                      <a:pt x="37" y="39"/>
                    </a:cubicBezTo>
                    <a:cubicBezTo>
                      <a:pt x="29" y="39"/>
                      <a:pt x="0" y="56"/>
                      <a:pt x="0" y="100"/>
                    </a:cubicBezTo>
                    <a:cubicBezTo>
                      <a:pt x="0" y="126"/>
                      <a:pt x="7" y="159"/>
                      <a:pt x="40" y="179"/>
                    </a:cubicBezTo>
                    <a:cubicBezTo>
                      <a:pt x="54" y="190"/>
                      <a:pt x="73" y="196"/>
                      <a:pt x="91" y="196"/>
                    </a:cubicBezTo>
                    <a:cubicBezTo>
                      <a:pt x="115" y="196"/>
                      <a:pt x="140" y="187"/>
                      <a:pt x="158" y="172"/>
                    </a:cubicBezTo>
                    <a:cubicBezTo>
                      <a:pt x="191" y="146"/>
                      <a:pt x="204" y="100"/>
                      <a:pt x="191" y="61"/>
                    </a:cubicBezTo>
                    <a:cubicBezTo>
                      <a:pt x="171" y="15"/>
                      <a:pt x="139" y="8"/>
                      <a:pt x="112" y="1"/>
                    </a:cubicBezTo>
                    <a:cubicBezTo>
                      <a:pt x="108" y="1"/>
                      <a:pt x="104" y="1"/>
                      <a:pt x="10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22"/>
              <p:cNvSpPr/>
              <p:nvPr/>
            </p:nvSpPr>
            <p:spPr>
              <a:xfrm>
                <a:off x="1963850" y="1403200"/>
                <a:ext cx="22700" cy="153675"/>
              </a:xfrm>
              <a:custGeom>
                <a:rect b="b" l="l" r="r" t="t"/>
                <a:pathLst>
                  <a:path extrusionOk="0" h="6147" w="908">
                    <a:moveTo>
                      <a:pt x="257" y="0"/>
                    </a:moveTo>
                    <a:lnTo>
                      <a:pt x="257" y="0"/>
                    </a:lnTo>
                    <a:cubicBezTo>
                      <a:pt x="1" y="2058"/>
                      <a:pt x="139" y="4155"/>
                      <a:pt x="684" y="6147"/>
                    </a:cubicBezTo>
                    <a:lnTo>
                      <a:pt x="882" y="1197"/>
                    </a:lnTo>
                    <a:lnTo>
                      <a:pt x="908" y="1170"/>
                    </a:lnTo>
                    <a:cubicBezTo>
                      <a:pt x="691" y="782"/>
                      <a:pt x="481" y="388"/>
                      <a:pt x="2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22"/>
              <p:cNvSpPr/>
              <p:nvPr/>
            </p:nvSpPr>
            <p:spPr>
              <a:xfrm>
                <a:off x="1901225" y="1377875"/>
                <a:ext cx="46875" cy="52450"/>
              </a:xfrm>
              <a:custGeom>
                <a:rect b="b" l="l" r="r" t="t"/>
                <a:pathLst>
                  <a:path extrusionOk="0" h="2098" w="1875">
                    <a:moveTo>
                      <a:pt x="1842" y="1"/>
                    </a:moveTo>
                    <a:cubicBezTo>
                      <a:pt x="1322" y="1"/>
                      <a:pt x="888" y="14"/>
                      <a:pt x="593" y="20"/>
                    </a:cubicBezTo>
                    <a:cubicBezTo>
                      <a:pt x="455" y="20"/>
                      <a:pt x="336" y="27"/>
                      <a:pt x="244" y="27"/>
                    </a:cubicBezTo>
                    <a:cubicBezTo>
                      <a:pt x="172" y="27"/>
                      <a:pt x="132" y="40"/>
                      <a:pt x="132" y="40"/>
                    </a:cubicBezTo>
                    <a:cubicBezTo>
                      <a:pt x="132" y="40"/>
                      <a:pt x="178" y="47"/>
                      <a:pt x="251" y="47"/>
                    </a:cubicBezTo>
                    <a:cubicBezTo>
                      <a:pt x="343" y="47"/>
                      <a:pt x="468" y="53"/>
                      <a:pt x="606" y="53"/>
                    </a:cubicBezTo>
                    <a:cubicBezTo>
                      <a:pt x="901" y="60"/>
                      <a:pt x="1316" y="72"/>
                      <a:pt x="1806" y="73"/>
                    </a:cubicBezTo>
                    <a:lnTo>
                      <a:pt x="1806" y="73"/>
                    </a:lnTo>
                    <a:cubicBezTo>
                      <a:pt x="1774" y="518"/>
                      <a:pt x="1724" y="1024"/>
                      <a:pt x="1686" y="1560"/>
                    </a:cubicBezTo>
                    <a:lnTo>
                      <a:pt x="1686" y="1560"/>
                    </a:lnTo>
                    <a:cubicBezTo>
                      <a:pt x="1665" y="1569"/>
                      <a:pt x="1645" y="1576"/>
                      <a:pt x="1625" y="1592"/>
                    </a:cubicBezTo>
                    <a:cubicBezTo>
                      <a:pt x="1338" y="1745"/>
                      <a:pt x="1069" y="1885"/>
                      <a:pt x="813" y="2020"/>
                    </a:cubicBezTo>
                    <a:lnTo>
                      <a:pt x="813" y="2020"/>
                    </a:lnTo>
                    <a:cubicBezTo>
                      <a:pt x="548" y="1811"/>
                      <a:pt x="290" y="1603"/>
                      <a:pt x="61" y="1419"/>
                    </a:cubicBezTo>
                    <a:lnTo>
                      <a:pt x="61" y="1419"/>
                    </a:lnTo>
                    <a:cubicBezTo>
                      <a:pt x="80" y="1018"/>
                      <a:pt x="100" y="681"/>
                      <a:pt x="113" y="434"/>
                    </a:cubicBezTo>
                    <a:cubicBezTo>
                      <a:pt x="126" y="316"/>
                      <a:pt x="132" y="218"/>
                      <a:pt x="132" y="145"/>
                    </a:cubicBezTo>
                    <a:lnTo>
                      <a:pt x="132" y="40"/>
                    </a:lnTo>
                    <a:cubicBezTo>
                      <a:pt x="132" y="40"/>
                      <a:pt x="126" y="73"/>
                      <a:pt x="113" y="125"/>
                    </a:cubicBezTo>
                    <a:cubicBezTo>
                      <a:pt x="106" y="204"/>
                      <a:pt x="100" y="290"/>
                      <a:pt x="93" y="408"/>
                    </a:cubicBezTo>
                    <a:cubicBezTo>
                      <a:pt x="67" y="665"/>
                      <a:pt x="34" y="1006"/>
                      <a:pt x="1" y="1427"/>
                    </a:cubicBezTo>
                    <a:lnTo>
                      <a:pt x="1" y="1440"/>
                    </a:lnTo>
                    <a:lnTo>
                      <a:pt x="14" y="1453"/>
                    </a:lnTo>
                    <a:cubicBezTo>
                      <a:pt x="244" y="1638"/>
                      <a:pt x="507" y="1855"/>
                      <a:pt x="790" y="2085"/>
                    </a:cubicBezTo>
                    <a:lnTo>
                      <a:pt x="803" y="2098"/>
                    </a:lnTo>
                    <a:lnTo>
                      <a:pt x="829" y="2091"/>
                    </a:lnTo>
                    <a:cubicBezTo>
                      <a:pt x="1092" y="1960"/>
                      <a:pt x="1381" y="1815"/>
                      <a:pt x="1671" y="1657"/>
                    </a:cubicBezTo>
                    <a:cubicBezTo>
                      <a:pt x="1690" y="1638"/>
                      <a:pt x="1717" y="1631"/>
                      <a:pt x="1743" y="1618"/>
                    </a:cubicBezTo>
                    <a:lnTo>
                      <a:pt x="1756" y="1605"/>
                    </a:lnTo>
                    <a:lnTo>
                      <a:pt x="1756" y="1585"/>
                    </a:lnTo>
                    <a:cubicBezTo>
                      <a:pt x="1802" y="1013"/>
                      <a:pt x="1842" y="487"/>
                      <a:pt x="1875" y="33"/>
                    </a:cubicBezTo>
                    <a:lnTo>
                      <a:pt x="1875"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22"/>
              <p:cNvSpPr/>
              <p:nvPr/>
            </p:nvSpPr>
            <p:spPr>
              <a:xfrm>
                <a:off x="1804800" y="1590550"/>
                <a:ext cx="9175" cy="11575"/>
              </a:xfrm>
              <a:custGeom>
                <a:rect b="b" l="l" r="r" t="t"/>
                <a:pathLst>
                  <a:path extrusionOk="0" h="463" w="367">
                    <a:moveTo>
                      <a:pt x="51" y="0"/>
                    </a:moveTo>
                    <a:cubicBezTo>
                      <a:pt x="37" y="0"/>
                      <a:pt x="1" y="155"/>
                      <a:pt x="104" y="296"/>
                    </a:cubicBezTo>
                    <a:cubicBezTo>
                      <a:pt x="183" y="417"/>
                      <a:pt x="295" y="462"/>
                      <a:pt x="337" y="462"/>
                    </a:cubicBezTo>
                    <a:cubicBezTo>
                      <a:pt x="348" y="462"/>
                      <a:pt x="354" y="460"/>
                      <a:pt x="354" y="454"/>
                    </a:cubicBezTo>
                    <a:cubicBezTo>
                      <a:pt x="367" y="441"/>
                      <a:pt x="249" y="389"/>
                      <a:pt x="163" y="257"/>
                    </a:cubicBezTo>
                    <a:cubicBezTo>
                      <a:pt x="78" y="132"/>
                      <a:pt x="78" y="1"/>
                      <a:pt x="51" y="1"/>
                    </a:cubicBezTo>
                    <a:cubicBezTo>
                      <a:pt x="51" y="0"/>
                      <a:pt x="51" y="0"/>
                      <a:pt x="51"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22"/>
              <p:cNvSpPr/>
              <p:nvPr/>
            </p:nvSpPr>
            <p:spPr>
              <a:xfrm>
                <a:off x="1811875" y="1581825"/>
                <a:ext cx="7050" cy="18300"/>
              </a:xfrm>
              <a:custGeom>
                <a:rect b="b" l="l" r="r" t="t"/>
                <a:pathLst>
                  <a:path extrusionOk="0" h="732" w="282">
                    <a:moveTo>
                      <a:pt x="69" y="1"/>
                    </a:moveTo>
                    <a:cubicBezTo>
                      <a:pt x="54" y="1"/>
                      <a:pt x="0" y="180"/>
                      <a:pt x="58" y="396"/>
                    </a:cubicBezTo>
                    <a:cubicBezTo>
                      <a:pt x="102" y="603"/>
                      <a:pt x="235" y="732"/>
                      <a:pt x="259" y="732"/>
                    </a:cubicBezTo>
                    <a:cubicBezTo>
                      <a:pt x="260" y="732"/>
                      <a:pt x="261" y="732"/>
                      <a:pt x="261" y="731"/>
                    </a:cubicBezTo>
                    <a:cubicBezTo>
                      <a:pt x="281" y="711"/>
                      <a:pt x="183" y="573"/>
                      <a:pt x="123" y="376"/>
                    </a:cubicBezTo>
                    <a:cubicBezTo>
                      <a:pt x="71" y="179"/>
                      <a:pt x="97" y="1"/>
                      <a:pt x="71" y="1"/>
                    </a:cubicBezTo>
                    <a:cubicBezTo>
                      <a:pt x="70" y="1"/>
                      <a:pt x="70" y="1"/>
                      <a:pt x="6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22"/>
              <p:cNvSpPr/>
              <p:nvPr/>
            </p:nvSpPr>
            <p:spPr>
              <a:xfrm>
                <a:off x="1943975" y="1579375"/>
                <a:ext cx="14000" cy="27175"/>
              </a:xfrm>
              <a:custGeom>
                <a:rect b="b" l="l" r="r" t="t"/>
                <a:pathLst>
                  <a:path extrusionOk="0" h="1087" w="560">
                    <a:moveTo>
                      <a:pt x="526" y="1"/>
                    </a:moveTo>
                    <a:cubicBezTo>
                      <a:pt x="500" y="1"/>
                      <a:pt x="487" y="270"/>
                      <a:pt x="342" y="573"/>
                    </a:cubicBezTo>
                    <a:cubicBezTo>
                      <a:pt x="204" y="875"/>
                      <a:pt x="0" y="1066"/>
                      <a:pt x="13" y="1085"/>
                    </a:cubicBezTo>
                    <a:cubicBezTo>
                      <a:pt x="14" y="1086"/>
                      <a:pt x="15" y="1086"/>
                      <a:pt x="16" y="1086"/>
                    </a:cubicBezTo>
                    <a:cubicBezTo>
                      <a:pt x="43" y="1086"/>
                      <a:pt x="268" y="916"/>
                      <a:pt x="408" y="605"/>
                    </a:cubicBezTo>
                    <a:cubicBezTo>
                      <a:pt x="559" y="283"/>
                      <a:pt x="539" y="1"/>
                      <a:pt x="526"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22"/>
              <p:cNvSpPr/>
              <p:nvPr/>
            </p:nvSpPr>
            <p:spPr>
              <a:xfrm>
                <a:off x="1556425" y="1323350"/>
                <a:ext cx="87625" cy="73300"/>
              </a:xfrm>
              <a:custGeom>
                <a:rect b="b" l="l" r="r" t="t"/>
                <a:pathLst>
                  <a:path extrusionOk="0" h="2932" w="3505">
                    <a:moveTo>
                      <a:pt x="360" y="1"/>
                    </a:moveTo>
                    <a:cubicBezTo>
                      <a:pt x="323" y="1"/>
                      <a:pt x="309" y="6"/>
                      <a:pt x="309" y="6"/>
                    </a:cubicBezTo>
                    <a:lnTo>
                      <a:pt x="1532" y="1334"/>
                    </a:lnTo>
                    <a:cubicBezTo>
                      <a:pt x="1532" y="1334"/>
                      <a:pt x="230" y="1767"/>
                      <a:pt x="145" y="1813"/>
                    </a:cubicBezTo>
                    <a:cubicBezTo>
                      <a:pt x="33" y="1873"/>
                      <a:pt x="0" y="2155"/>
                      <a:pt x="316" y="2155"/>
                    </a:cubicBezTo>
                    <a:cubicBezTo>
                      <a:pt x="579" y="2155"/>
                      <a:pt x="1821" y="2188"/>
                      <a:pt x="1821" y="2188"/>
                    </a:cubicBezTo>
                    <a:lnTo>
                      <a:pt x="2847" y="2931"/>
                    </a:lnTo>
                    <a:lnTo>
                      <a:pt x="3504" y="1958"/>
                    </a:lnTo>
                    <a:cubicBezTo>
                      <a:pt x="3504" y="1958"/>
                      <a:pt x="1269" y="262"/>
                      <a:pt x="953" y="150"/>
                    </a:cubicBezTo>
                    <a:cubicBezTo>
                      <a:pt x="608" y="22"/>
                      <a:pt x="435" y="1"/>
                      <a:pt x="360"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13500032" scaled="0"/>
        </a:gradFill>
      </p:bgPr>
    </p:bg>
    <p:spTree>
      <p:nvGrpSpPr>
        <p:cNvPr id="4692" name="Shape 4692"/>
        <p:cNvGrpSpPr/>
        <p:nvPr/>
      </p:nvGrpSpPr>
      <p:grpSpPr>
        <a:xfrm>
          <a:off x="0" y="0"/>
          <a:ext cx="0" cy="0"/>
          <a:chOff x="0" y="0"/>
          <a:chExt cx="0" cy="0"/>
        </a:xfrm>
      </p:grpSpPr>
      <p:grpSp>
        <p:nvGrpSpPr>
          <p:cNvPr id="4693" name="Google Shape;4693;p212"/>
          <p:cNvGrpSpPr/>
          <p:nvPr/>
        </p:nvGrpSpPr>
        <p:grpSpPr>
          <a:xfrm>
            <a:off x="829919" y="1368657"/>
            <a:ext cx="2529048" cy="2454809"/>
            <a:chOff x="1452500" y="649100"/>
            <a:chExt cx="574875" cy="558000"/>
          </a:xfrm>
        </p:grpSpPr>
        <p:sp>
          <p:nvSpPr>
            <p:cNvPr id="4694" name="Google Shape;4694;p212"/>
            <p:cNvSpPr/>
            <p:nvPr/>
          </p:nvSpPr>
          <p:spPr>
            <a:xfrm>
              <a:off x="1454475" y="932550"/>
              <a:ext cx="29825" cy="35750"/>
            </a:xfrm>
            <a:custGeom>
              <a:rect b="b" l="l" r="r" t="t"/>
              <a:pathLst>
                <a:path extrusionOk="0" h="1430" w="1193">
                  <a:moveTo>
                    <a:pt x="595" y="240"/>
                  </a:moveTo>
                  <a:lnTo>
                    <a:pt x="624" y="566"/>
                  </a:lnTo>
                  <a:cubicBezTo>
                    <a:pt x="629" y="629"/>
                    <a:pt x="681" y="681"/>
                    <a:pt x="744" y="688"/>
                  </a:cubicBezTo>
                  <a:lnTo>
                    <a:pt x="993" y="717"/>
                  </a:lnTo>
                  <a:lnTo>
                    <a:pt x="744" y="744"/>
                  </a:lnTo>
                  <a:cubicBezTo>
                    <a:pt x="681" y="751"/>
                    <a:pt x="629" y="802"/>
                    <a:pt x="624" y="867"/>
                  </a:cubicBezTo>
                  <a:lnTo>
                    <a:pt x="595" y="1193"/>
                  </a:lnTo>
                  <a:lnTo>
                    <a:pt x="566" y="867"/>
                  </a:lnTo>
                  <a:cubicBezTo>
                    <a:pt x="560" y="803"/>
                    <a:pt x="510" y="752"/>
                    <a:pt x="447" y="744"/>
                  </a:cubicBezTo>
                  <a:lnTo>
                    <a:pt x="197" y="717"/>
                  </a:lnTo>
                  <a:lnTo>
                    <a:pt x="447" y="688"/>
                  </a:lnTo>
                  <a:cubicBezTo>
                    <a:pt x="510" y="682"/>
                    <a:pt x="560" y="630"/>
                    <a:pt x="566" y="566"/>
                  </a:cubicBezTo>
                  <a:lnTo>
                    <a:pt x="595" y="240"/>
                  </a:lnTo>
                  <a:close/>
                  <a:moveTo>
                    <a:pt x="596" y="1"/>
                  </a:moveTo>
                  <a:cubicBezTo>
                    <a:pt x="586" y="1"/>
                    <a:pt x="578" y="8"/>
                    <a:pt x="576" y="19"/>
                  </a:cubicBezTo>
                  <a:lnTo>
                    <a:pt x="528" y="561"/>
                  </a:lnTo>
                  <a:cubicBezTo>
                    <a:pt x="524" y="606"/>
                    <a:pt x="489" y="643"/>
                    <a:pt x="442" y="648"/>
                  </a:cubicBezTo>
                  <a:lnTo>
                    <a:pt x="17" y="696"/>
                  </a:lnTo>
                  <a:cubicBezTo>
                    <a:pt x="7" y="697"/>
                    <a:pt x="0" y="704"/>
                    <a:pt x="0" y="715"/>
                  </a:cubicBezTo>
                  <a:cubicBezTo>
                    <a:pt x="0" y="725"/>
                    <a:pt x="7" y="735"/>
                    <a:pt x="17" y="735"/>
                  </a:cubicBezTo>
                  <a:lnTo>
                    <a:pt x="442" y="782"/>
                  </a:lnTo>
                  <a:cubicBezTo>
                    <a:pt x="487" y="788"/>
                    <a:pt x="524" y="825"/>
                    <a:pt x="528" y="870"/>
                  </a:cubicBezTo>
                  <a:lnTo>
                    <a:pt x="576" y="1411"/>
                  </a:lnTo>
                  <a:cubicBezTo>
                    <a:pt x="578" y="1422"/>
                    <a:pt x="586" y="1430"/>
                    <a:pt x="596" y="1430"/>
                  </a:cubicBezTo>
                  <a:cubicBezTo>
                    <a:pt x="607" y="1430"/>
                    <a:pt x="615" y="1422"/>
                    <a:pt x="616" y="1411"/>
                  </a:cubicBezTo>
                  <a:lnTo>
                    <a:pt x="665" y="870"/>
                  </a:lnTo>
                  <a:cubicBezTo>
                    <a:pt x="669" y="825"/>
                    <a:pt x="705" y="788"/>
                    <a:pt x="750" y="782"/>
                  </a:cubicBezTo>
                  <a:lnTo>
                    <a:pt x="1175" y="735"/>
                  </a:lnTo>
                  <a:cubicBezTo>
                    <a:pt x="1186" y="734"/>
                    <a:pt x="1192" y="725"/>
                    <a:pt x="1192" y="715"/>
                  </a:cubicBezTo>
                  <a:cubicBezTo>
                    <a:pt x="1192" y="704"/>
                    <a:pt x="1185" y="697"/>
                    <a:pt x="1175" y="696"/>
                  </a:cubicBezTo>
                  <a:lnTo>
                    <a:pt x="750" y="648"/>
                  </a:lnTo>
                  <a:cubicBezTo>
                    <a:pt x="706" y="643"/>
                    <a:pt x="669" y="606"/>
                    <a:pt x="665" y="561"/>
                  </a:cubicBezTo>
                  <a:lnTo>
                    <a:pt x="616" y="19"/>
                  </a:lnTo>
                  <a:cubicBezTo>
                    <a:pt x="615" y="8"/>
                    <a:pt x="607" y="1"/>
                    <a:pt x="59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12"/>
            <p:cNvSpPr/>
            <p:nvPr/>
          </p:nvSpPr>
          <p:spPr>
            <a:xfrm>
              <a:off x="1487250" y="821400"/>
              <a:ext cx="21250" cy="25525"/>
            </a:xfrm>
            <a:custGeom>
              <a:rect b="b" l="l" r="r" t="t"/>
              <a:pathLst>
                <a:path extrusionOk="0" h="1021" w="850">
                  <a:moveTo>
                    <a:pt x="426" y="174"/>
                  </a:moveTo>
                  <a:lnTo>
                    <a:pt x="447" y="406"/>
                  </a:lnTo>
                  <a:cubicBezTo>
                    <a:pt x="451" y="451"/>
                    <a:pt x="487" y="487"/>
                    <a:pt x="533" y="492"/>
                  </a:cubicBezTo>
                  <a:lnTo>
                    <a:pt x="710" y="512"/>
                  </a:lnTo>
                  <a:lnTo>
                    <a:pt x="533" y="532"/>
                  </a:lnTo>
                  <a:cubicBezTo>
                    <a:pt x="487" y="538"/>
                    <a:pt x="451" y="574"/>
                    <a:pt x="447" y="619"/>
                  </a:cubicBezTo>
                  <a:lnTo>
                    <a:pt x="426" y="851"/>
                  </a:lnTo>
                  <a:lnTo>
                    <a:pt x="404" y="619"/>
                  </a:lnTo>
                  <a:cubicBezTo>
                    <a:pt x="401" y="572"/>
                    <a:pt x="365" y="536"/>
                    <a:pt x="319" y="532"/>
                  </a:cubicBezTo>
                  <a:lnTo>
                    <a:pt x="141" y="512"/>
                  </a:lnTo>
                  <a:lnTo>
                    <a:pt x="319" y="492"/>
                  </a:lnTo>
                  <a:cubicBezTo>
                    <a:pt x="364" y="487"/>
                    <a:pt x="401" y="450"/>
                    <a:pt x="404" y="406"/>
                  </a:cubicBezTo>
                  <a:lnTo>
                    <a:pt x="426" y="174"/>
                  </a:lnTo>
                  <a:close/>
                  <a:moveTo>
                    <a:pt x="425" y="1"/>
                  </a:moveTo>
                  <a:cubicBezTo>
                    <a:pt x="418" y="1"/>
                    <a:pt x="412" y="6"/>
                    <a:pt x="410" y="13"/>
                  </a:cubicBezTo>
                  <a:lnTo>
                    <a:pt x="376" y="401"/>
                  </a:lnTo>
                  <a:cubicBezTo>
                    <a:pt x="373" y="434"/>
                    <a:pt x="346" y="459"/>
                    <a:pt x="315" y="464"/>
                  </a:cubicBezTo>
                  <a:lnTo>
                    <a:pt x="12" y="496"/>
                  </a:lnTo>
                  <a:cubicBezTo>
                    <a:pt x="6" y="497"/>
                    <a:pt x="0" y="503"/>
                    <a:pt x="0" y="511"/>
                  </a:cubicBezTo>
                  <a:cubicBezTo>
                    <a:pt x="0" y="519"/>
                    <a:pt x="6" y="524"/>
                    <a:pt x="12" y="525"/>
                  </a:cubicBezTo>
                  <a:lnTo>
                    <a:pt x="315" y="559"/>
                  </a:lnTo>
                  <a:cubicBezTo>
                    <a:pt x="349" y="562"/>
                    <a:pt x="373" y="588"/>
                    <a:pt x="376" y="620"/>
                  </a:cubicBezTo>
                  <a:lnTo>
                    <a:pt x="410" y="1008"/>
                  </a:lnTo>
                  <a:cubicBezTo>
                    <a:pt x="412" y="1014"/>
                    <a:pt x="417" y="1021"/>
                    <a:pt x="425" y="1021"/>
                  </a:cubicBezTo>
                  <a:cubicBezTo>
                    <a:pt x="431" y="1021"/>
                    <a:pt x="438" y="1015"/>
                    <a:pt x="439" y="1008"/>
                  </a:cubicBezTo>
                  <a:lnTo>
                    <a:pt x="473" y="620"/>
                  </a:lnTo>
                  <a:cubicBezTo>
                    <a:pt x="476" y="587"/>
                    <a:pt x="503" y="562"/>
                    <a:pt x="534" y="559"/>
                  </a:cubicBezTo>
                  <a:lnTo>
                    <a:pt x="837" y="525"/>
                  </a:lnTo>
                  <a:cubicBezTo>
                    <a:pt x="844" y="524"/>
                    <a:pt x="850" y="519"/>
                    <a:pt x="850" y="511"/>
                  </a:cubicBezTo>
                  <a:cubicBezTo>
                    <a:pt x="850" y="504"/>
                    <a:pt x="844" y="497"/>
                    <a:pt x="837" y="496"/>
                  </a:cubicBezTo>
                  <a:lnTo>
                    <a:pt x="534" y="464"/>
                  </a:lnTo>
                  <a:cubicBezTo>
                    <a:pt x="502" y="459"/>
                    <a:pt x="476" y="433"/>
                    <a:pt x="473" y="401"/>
                  </a:cubicBezTo>
                  <a:lnTo>
                    <a:pt x="439" y="13"/>
                  </a:lnTo>
                  <a:cubicBezTo>
                    <a:pt x="438" y="7"/>
                    <a:pt x="433" y="1"/>
                    <a:pt x="42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12"/>
            <p:cNvSpPr/>
            <p:nvPr/>
          </p:nvSpPr>
          <p:spPr>
            <a:xfrm>
              <a:off x="1478725" y="847125"/>
              <a:ext cx="12075" cy="14375"/>
            </a:xfrm>
            <a:custGeom>
              <a:rect b="b" l="l" r="r" t="t"/>
              <a:pathLst>
                <a:path extrusionOk="0" h="575" w="483">
                  <a:moveTo>
                    <a:pt x="242" y="139"/>
                  </a:moveTo>
                  <a:lnTo>
                    <a:pt x="250" y="229"/>
                  </a:lnTo>
                  <a:cubicBezTo>
                    <a:pt x="253" y="256"/>
                    <a:pt x="274" y="279"/>
                    <a:pt x="301" y="281"/>
                  </a:cubicBezTo>
                  <a:lnTo>
                    <a:pt x="368" y="289"/>
                  </a:lnTo>
                  <a:lnTo>
                    <a:pt x="301" y="296"/>
                  </a:lnTo>
                  <a:cubicBezTo>
                    <a:pt x="275" y="299"/>
                    <a:pt x="253" y="322"/>
                    <a:pt x="250" y="348"/>
                  </a:cubicBezTo>
                  <a:lnTo>
                    <a:pt x="242" y="438"/>
                  </a:lnTo>
                  <a:lnTo>
                    <a:pt x="234" y="348"/>
                  </a:lnTo>
                  <a:cubicBezTo>
                    <a:pt x="232" y="321"/>
                    <a:pt x="211" y="299"/>
                    <a:pt x="183" y="296"/>
                  </a:cubicBezTo>
                  <a:lnTo>
                    <a:pt x="117" y="289"/>
                  </a:lnTo>
                  <a:lnTo>
                    <a:pt x="183" y="281"/>
                  </a:lnTo>
                  <a:cubicBezTo>
                    <a:pt x="210" y="279"/>
                    <a:pt x="232" y="255"/>
                    <a:pt x="234" y="229"/>
                  </a:cubicBezTo>
                  <a:lnTo>
                    <a:pt x="242" y="139"/>
                  </a:lnTo>
                  <a:close/>
                  <a:moveTo>
                    <a:pt x="242" y="0"/>
                  </a:moveTo>
                  <a:cubicBezTo>
                    <a:pt x="237" y="0"/>
                    <a:pt x="232" y="3"/>
                    <a:pt x="230" y="11"/>
                  </a:cubicBezTo>
                  <a:lnTo>
                    <a:pt x="211" y="225"/>
                  </a:lnTo>
                  <a:cubicBezTo>
                    <a:pt x="209" y="241"/>
                    <a:pt x="196" y="254"/>
                    <a:pt x="180" y="256"/>
                  </a:cubicBezTo>
                  <a:lnTo>
                    <a:pt x="11" y="275"/>
                  </a:lnTo>
                  <a:cubicBezTo>
                    <a:pt x="6" y="276"/>
                    <a:pt x="1" y="281"/>
                    <a:pt x="1" y="287"/>
                  </a:cubicBezTo>
                  <a:cubicBezTo>
                    <a:pt x="1" y="294"/>
                    <a:pt x="6" y="300"/>
                    <a:pt x="11" y="300"/>
                  </a:cubicBezTo>
                  <a:lnTo>
                    <a:pt x="180" y="318"/>
                  </a:lnTo>
                  <a:cubicBezTo>
                    <a:pt x="196" y="319"/>
                    <a:pt x="210" y="332"/>
                    <a:pt x="211" y="349"/>
                  </a:cubicBezTo>
                  <a:lnTo>
                    <a:pt x="230" y="564"/>
                  </a:lnTo>
                  <a:cubicBezTo>
                    <a:pt x="230" y="570"/>
                    <a:pt x="235" y="575"/>
                    <a:pt x="242" y="575"/>
                  </a:cubicBezTo>
                  <a:cubicBezTo>
                    <a:pt x="248" y="575"/>
                    <a:pt x="253" y="571"/>
                    <a:pt x="254" y="564"/>
                  </a:cubicBezTo>
                  <a:lnTo>
                    <a:pt x="274" y="349"/>
                  </a:lnTo>
                  <a:cubicBezTo>
                    <a:pt x="275" y="333"/>
                    <a:pt x="288" y="321"/>
                    <a:pt x="303" y="318"/>
                  </a:cubicBezTo>
                  <a:lnTo>
                    <a:pt x="472" y="300"/>
                  </a:lnTo>
                  <a:cubicBezTo>
                    <a:pt x="478" y="298"/>
                    <a:pt x="483" y="294"/>
                    <a:pt x="483" y="287"/>
                  </a:cubicBezTo>
                  <a:cubicBezTo>
                    <a:pt x="483" y="282"/>
                    <a:pt x="480" y="276"/>
                    <a:pt x="472" y="275"/>
                  </a:cubicBezTo>
                  <a:lnTo>
                    <a:pt x="303" y="256"/>
                  </a:lnTo>
                  <a:cubicBezTo>
                    <a:pt x="288" y="255"/>
                    <a:pt x="275" y="243"/>
                    <a:pt x="274" y="225"/>
                  </a:cubicBezTo>
                  <a:lnTo>
                    <a:pt x="254" y="11"/>
                  </a:lnTo>
                  <a:cubicBezTo>
                    <a:pt x="254" y="5"/>
                    <a:pt x="249" y="0"/>
                    <a:pt x="242"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12"/>
            <p:cNvSpPr/>
            <p:nvPr/>
          </p:nvSpPr>
          <p:spPr>
            <a:xfrm>
              <a:off x="1988375" y="949475"/>
              <a:ext cx="13225" cy="15800"/>
            </a:xfrm>
            <a:custGeom>
              <a:rect b="b" l="l" r="r" t="t"/>
              <a:pathLst>
                <a:path extrusionOk="0" h="632" w="529">
                  <a:moveTo>
                    <a:pt x="265" y="154"/>
                  </a:moveTo>
                  <a:lnTo>
                    <a:pt x="274" y="252"/>
                  </a:lnTo>
                  <a:cubicBezTo>
                    <a:pt x="278" y="283"/>
                    <a:pt x="301" y="306"/>
                    <a:pt x="330" y="309"/>
                  </a:cubicBezTo>
                  <a:lnTo>
                    <a:pt x="402" y="316"/>
                  </a:lnTo>
                  <a:lnTo>
                    <a:pt x="330" y="325"/>
                  </a:lnTo>
                  <a:cubicBezTo>
                    <a:pt x="300" y="327"/>
                    <a:pt x="278" y="352"/>
                    <a:pt x="274" y="381"/>
                  </a:cubicBezTo>
                  <a:lnTo>
                    <a:pt x="265" y="479"/>
                  </a:lnTo>
                  <a:lnTo>
                    <a:pt x="257" y="381"/>
                  </a:lnTo>
                  <a:cubicBezTo>
                    <a:pt x="253" y="351"/>
                    <a:pt x="230" y="327"/>
                    <a:pt x="201" y="325"/>
                  </a:cubicBezTo>
                  <a:lnTo>
                    <a:pt x="129" y="316"/>
                  </a:lnTo>
                  <a:lnTo>
                    <a:pt x="201" y="309"/>
                  </a:lnTo>
                  <a:cubicBezTo>
                    <a:pt x="230" y="306"/>
                    <a:pt x="253" y="280"/>
                    <a:pt x="257" y="252"/>
                  </a:cubicBezTo>
                  <a:lnTo>
                    <a:pt x="265" y="154"/>
                  </a:lnTo>
                  <a:close/>
                  <a:moveTo>
                    <a:pt x="265" y="1"/>
                  </a:moveTo>
                  <a:cubicBezTo>
                    <a:pt x="260" y="1"/>
                    <a:pt x="253" y="6"/>
                    <a:pt x="253" y="14"/>
                  </a:cubicBezTo>
                  <a:lnTo>
                    <a:pt x="232" y="249"/>
                  </a:lnTo>
                  <a:cubicBezTo>
                    <a:pt x="231" y="268"/>
                    <a:pt x="216" y="283"/>
                    <a:pt x="199" y="284"/>
                  </a:cubicBezTo>
                  <a:lnTo>
                    <a:pt x="12" y="305"/>
                  </a:lnTo>
                  <a:cubicBezTo>
                    <a:pt x="5" y="306"/>
                    <a:pt x="1" y="311"/>
                    <a:pt x="1" y="316"/>
                  </a:cubicBezTo>
                  <a:cubicBezTo>
                    <a:pt x="0" y="323"/>
                    <a:pt x="5" y="328"/>
                    <a:pt x="12" y="328"/>
                  </a:cubicBezTo>
                  <a:lnTo>
                    <a:pt x="199" y="349"/>
                  </a:lnTo>
                  <a:cubicBezTo>
                    <a:pt x="216" y="351"/>
                    <a:pt x="230" y="365"/>
                    <a:pt x="232" y="384"/>
                  </a:cubicBezTo>
                  <a:lnTo>
                    <a:pt x="253" y="620"/>
                  </a:lnTo>
                  <a:cubicBezTo>
                    <a:pt x="253" y="626"/>
                    <a:pt x="260" y="632"/>
                    <a:pt x="265" y="632"/>
                  </a:cubicBezTo>
                  <a:cubicBezTo>
                    <a:pt x="270" y="632"/>
                    <a:pt x="278" y="626"/>
                    <a:pt x="278" y="620"/>
                  </a:cubicBezTo>
                  <a:lnTo>
                    <a:pt x="299" y="384"/>
                  </a:lnTo>
                  <a:cubicBezTo>
                    <a:pt x="300" y="365"/>
                    <a:pt x="315" y="351"/>
                    <a:pt x="332" y="349"/>
                  </a:cubicBezTo>
                  <a:lnTo>
                    <a:pt x="518" y="328"/>
                  </a:lnTo>
                  <a:cubicBezTo>
                    <a:pt x="525" y="327"/>
                    <a:pt x="529" y="322"/>
                    <a:pt x="529" y="316"/>
                  </a:cubicBezTo>
                  <a:cubicBezTo>
                    <a:pt x="529" y="310"/>
                    <a:pt x="523" y="305"/>
                    <a:pt x="518" y="305"/>
                  </a:cubicBezTo>
                  <a:lnTo>
                    <a:pt x="332" y="284"/>
                  </a:lnTo>
                  <a:cubicBezTo>
                    <a:pt x="315" y="283"/>
                    <a:pt x="301" y="268"/>
                    <a:pt x="299" y="249"/>
                  </a:cubicBezTo>
                  <a:lnTo>
                    <a:pt x="278" y="14"/>
                  </a:lnTo>
                  <a:cubicBezTo>
                    <a:pt x="278" y="6"/>
                    <a:pt x="270" y="1"/>
                    <a:pt x="26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12"/>
            <p:cNvSpPr/>
            <p:nvPr/>
          </p:nvSpPr>
          <p:spPr>
            <a:xfrm>
              <a:off x="1967250" y="915625"/>
              <a:ext cx="21250" cy="25350"/>
            </a:xfrm>
            <a:custGeom>
              <a:rect b="b" l="l" r="r" t="t"/>
              <a:pathLst>
                <a:path extrusionOk="0" h="1014" w="850">
                  <a:moveTo>
                    <a:pt x="423" y="246"/>
                  </a:moveTo>
                  <a:lnTo>
                    <a:pt x="438" y="403"/>
                  </a:lnTo>
                  <a:cubicBezTo>
                    <a:pt x="442" y="451"/>
                    <a:pt x="480" y="489"/>
                    <a:pt x="528" y="494"/>
                  </a:cubicBezTo>
                  <a:lnTo>
                    <a:pt x="644" y="508"/>
                  </a:lnTo>
                  <a:lnTo>
                    <a:pt x="528" y="521"/>
                  </a:lnTo>
                  <a:cubicBezTo>
                    <a:pt x="480" y="526"/>
                    <a:pt x="442" y="564"/>
                    <a:pt x="438" y="611"/>
                  </a:cubicBezTo>
                  <a:lnTo>
                    <a:pt x="423" y="768"/>
                  </a:lnTo>
                  <a:lnTo>
                    <a:pt x="409" y="611"/>
                  </a:lnTo>
                  <a:cubicBezTo>
                    <a:pt x="405" y="564"/>
                    <a:pt x="367" y="526"/>
                    <a:pt x="319" y="521"/>
                  </a:cubicBezTo>
                  <a:lnTo>
                    <a:pt x="203" y="508"/>
                  </a:lnTo>
                  <a:lnTo>
                    <a:pt x="319" y="494"/>
                  </a:lnTo>
                  <a:cubicBezTo>
                    <a:pt x="366" y="489"/>
                    <a:pt x="405" y="451"/>
                    <a:pt x="409" y="403"/>
                  </a:cubicBezTo>
                  <a:lnTo>
                    <a:pt x="423" y="246"/>
                  </a:lnTo>
                  <a:close/>
                  <a:moveTo>
                    <a:pt x="425" y="1"/>
                  </a:moveTo>
                  <a:cubicBezTo>
                    <a:pt x="415" y="1"/>
                    <a:pt x="405" y="9"/>
                    <a:pt x="405" y="19"/>
                  </a:cubicBezTo>
                  <a:lnTo>
                    <a:pt x="371" y="399"/>
                  </a:lnTo>
                  <a:cubicBezTo>
                    <a:pt x="368" y="428"/>
                    <a:pt x="346" y="451"/>
                    <a:pt x="317" y="454"/>
                  </a:cubicBezTo>
                  <a:lnTo>
                    <a:pt x="19" y="488"/>
                  </a:lnTo>
                  <a:cubicBezTo>
                    <a:pt x="9" y="489"/>
                    <a:pt x="0" y="496"/>
                    <a:pt x="0" y="507"/>
                  </a:cubicBezTo>
                  <a:cubicBezTo>
                    <a:pt x="0" y="518"/>
                    <a:pt x="9" y="526"/>
                    <a:pt x="19" y="527"/>
                  </a:cubicBezTo>
                  <a:lnTo>
                    <a:pt x="317" y="560"/>
                  </a:lnTo>
                  <a:cubicBezTo>
                    <a:pt x="346" y="563"/>
                    <a:pt x="368" y="586"/>
                    <a:pt x="371" y="615"/>
                  </a:cubicBezTo>
                  <a:lnTo>
                    <a:pt x="405" y="995"/>
                  </a:lnTo>
                  <a:cubicBezTo>
                    <a:pt x="406" y="1006"/>
                    <a:pt x="415" y="1013"/>
                    <a:pt x="425" y="1013"/>
                  </a:cubicBezTo>
                  <a:cubicBezTo>
                    <a:pt x="436" y="1013"/>
                    <a:pt x="444" y="1006"/>
                    <a:pt x="444" y="995"/>
                  </a:cubicBezTo>
                  <a:lnTo>
                    <a:pt x="479" y="615"/>
                  </a:lnTo>
                  <a:cubicBezTo>
                    <a:pt x="481" y="586"/>
                    <a:pt x="504" y="564"/>
                    <a:pt x="533" y="560"/>
                  </a:cubicBezTo>
                  <a:lnTo>
                    <a:pt x="830" y="527"/>
                  </a:lnTo>
                  <a:cubicBezTo>
                    <a:pt x="842" y="526"/>
                    <a:pt x="849" y="518"/>
                    <a:pt x="849" y="507"/>
                  </a:cubicBezTo>
                  <a:cubicBezTo>
                    <a:pt x="849" y="496"/>
                    <a:pt x="842" y="489"/>
                    <a:pt x="830" y="488"/>
                  </a:cubicBezTo>
                  <a:lnTo>
                    <a:pt x="533" y="454"/>
                  </a:lnTo>
                  <a:cubicBezTo>
                    <a:pt x="504" y="451"/>
                    <a:pt x="480" y="429"/>
                    <a:pt x="479" y="399"/>
                  </a:cubicBezTo>
                  <a:lnTo>
                    <a:pt x="444" y="19"/>
                  </a:lnTo>
                  <a:cubicBezTo>
                    <a:pt x="443" y="9"/>
                    <a:pt x="436" y="1"/>
                    <a:pt x="42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12"/>
            <p:cNvSpPr/>
            <p:nvPr/>
          </p:nvSpPr>
          <p:spPr>
            <a:xfrm>
              <a:off x="1958500" y="825375"/>
              <a:ext cx="27350" cy="32875"/>
            </a:xfrm>
            <a:custGeom>
              <a:rect b="b" l="l" r="r" t="t"/>
              <a:pathLst>
                <a:path extrusionOk="0" h="1315" w="1094">
                  <a:moveTo>
                    <a:pt x="546" y="219"/>
                  </a:moveTo>
                  <a:lnTo>
                    <a:pt x="573" y="519"/>
                  </a:lnTo>
                  <a:cubicBezTo>
                    <a:pt x="578" y="579"/>
                    <a:pt x="625" y="624"/>
                    <a:pt x="684" y="632"/>
                  </a:cubicBezTo>
                  <a:lnTo>
                    <a:pt x="913" y="656"/>
                  </a:lnTo>
                  <a:lnTo>
                    <a:pt x="684" y="681"/>
                  </a:lnTo>
                  <a:cubicBezTo>
                    <a:pt x="626" y="688"/>
                    <a:pt x="578" y="735"/>
                    <a:pt x="573" y="793"/>
                  </a:cubicBezTo>
                  <a:lnTo>
                    <a:pt x="546" y="1093"/>
                  </a:lnTo>
                  <a:lnTo>
                    <a:pt x="520" y="793"/>
                  </a:lnTo>
                  <a:cubicBezTo>
                    <a:pt x="515" y="734"/>
                    <a:pt x="468" y="688"/>
                    <a:pt x="409" y="681"/>
                  </a:cubicBezTo>
                  <a:lnTo>
                    <a:pt x="182" y="656"/>
                  </a:lnTo>
                  <a:lnTo>
                    <a:pt x="409" y="632"/>
                  </a:lnTo>
                  <a:cubicBezTo>
                    <a:pt x="467" y="624"/>
                    <a:pt x="515" y="577"/>
                    <a:pt x="520" y="519"/>
                  </a:cubicBezTo>
                  <a:lnTo>
                    <a:pt x="546" y="219"/>
                  </a:lnTo>
                  <a:close/>
                  <a:moveTo>
                    <a:pt x="546" y="1"/>
                  </a:moveTo>
                  <a:cubicBezTo>
                    <a:pt x="538" y="1"/>
                    <a:pt x="530" y="7"/>
                    <a:pt x="529" y="17"/>
                  </a:cubicBezTo>
                  <a:lnTo>
                    <a:pt x="483" y="516"/>
                  </a:lnTo>
                  <a:cubicBezTo>
                    <a:pt x="479" y="558"/>
                    <a:pt x="446" y="591"/>
                    <a:pt x="405" y="596"/>
                  </a:cubicBezTo>
                  <a:lnTo>
                    <a:pt x="15" y="639"/>
                  </a:lnTo>
                  <a:cubicBezTo>
                    <a:pt x="6" y="640"/>
                    <a:pt x="0" y="649"/>
                    <a:pt x="0" y="658"/>
                  </a:cubicBezTo>
                  <a:cubicBezTo>
                    <a:pt x="0" y="666"/>
                    <a:pt x="6" y="675"/>
                    <a:pt x="15" y="676"/>
                  </a:cubicBezTo>
                  <a:lnTo>
                    <a:pt x="405" y="719"/>
                  </a:lnTo>
                  <a:cubicBezTo>
                    <a:pt x="447" y="725"/>
                    <a:pt x="481" y="758"/>
                    <a:pt x="483" y="799"/>
                  </a:cubicBezTo>
                  <a:lnTo>
                    <a:pt x="529" y="1298"/>
                  </a:lnTo>
                  <a:cubicBezTo>
                    <a:pt x="530" y="1308"/>
                    <a:pt x="537" y="1314"/>
                    <a:pt x="546" y="1314"/>
                  </a:cubicBezTo>
                  <a:cubicBezTo>
                    <a:pt x="556" y="1314"/>
                    <a:pt x="564" y="1308"/>
                    <a:pt x="565" y="1298"/>
                  </a:cubicBezTo>
                  <a:lnTo>
                    <a:pt x="610" y="799"/>
                  </a:lnTo>
                  <a:cubicBezTo>
                    <a:pt x="614" y="757"/>
                    <a:pt x="647" y="725"/>
                    <a:pt x="688" y="719"/>
                  </a:cubicBezTo>
                  <a:lnTo>
                    <a:pt x="1078" y="676"/>
                  </a:lnTo>
                  <a:cubicBezTo>
                    <a:pt x="1088" y="675"/>
                    <a:pt x="1094" y="666"/>
                    <a:pt x="1094" y="658"/>
                  </a:cubicBezTo>
                  <a:cubicBezTo>
                    <a:pt x="1094" y="649"/>
                    <a:pt x="1088" y="640"/>
                    <a:pt x="1078" y="639"/>
                  </a:cubicBezTo>
                  <a:lnTo>
                    <a:pt x="688" y="596"/>
                  </a:lnTo>
                  <a:cubicBezTo>
                    <a:pt x="647" y="591"/>
                    <a:pt x="614" y="558"/>
                    <a:pt x="610" y="516"/>
                  </a:cubicBezTo>
                  <a:lnTo>
                    <a:pt x="565" y="17"/>
                  </a:lnTo>
                  <a:cubicBezTo>
                    <a:pt x="564" y="7"/>
                    <a:pt x="556" y="1"/>
                    <a:pt x="546"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12"/>
            <p:cNvSpPr/>
            <p:nvPr/>
          </p:nvSpPr>
          <p:spPr>
            <a:xfrm>
              <a:off x="1946675" y="808450"/>
              <a:ext cx="15525" cy="18400"/>
            </a:xfrm>
            <a:custGeom>
              <a:rect b="b" l="l" r="r" t="t"/>
              <a:pathLst>
                <a:path extrusionOk="0" h="736" w="621">
                  <a:moveTo>
                    <a:pt x="309" y="177"/>
                  </a:moveTo>
                  <a:lnTo>
                    <a:pt x="320" y="292"/>
                  </a:lnTo>
                  <a:cubicBezTo>
                    <a:pt x="322" y="326"/>
                    <a:pt x="350" y="355"/>
                    <a:pt x="386" y="359"/>
                  </a:cubicBezTo>
                  <a:lnTo>
                    <a:pt x="471" y="368"/>
                  </a:lnTo>
                  <a:lnTo>
                    <a:pt x="386" y="377"/>
                  </a:lnTo>
                  <a:cubicBezTo>
                    <a:pt x="352" y="381"/>
                    <a:pt x="323" y="409"/>
                    <a:pt x="320" y="445"/>
                  </a:cubicBezTo>
                  <a:lnTo>
                    <a:pt x="309" y="560"/>
                  </a:lnTo>
                  <a:lnTo>
                    <a:pt x="298" y="445"/>
                  </a:lnTo>
                  <a:cubicBezTo>
                    <a:pt x="296" y="410"/>
                    <a:pt x="268" y="381"/>
                    <a:pt x="233" y="377"/>
                  </a:cubicBezTo>
                  <a:lnTo>
                    <a:pt x="147" y="368"/>
                  </a:lnTo>
                  <a:lnTo>
                    <a:pt x="233" y="359"/>
                  </a:lnTo>
                  <a:cubicBezTo>
                    <a:pt x="266" y="355"/>
                    <a:pt x="295" y="327"/>
                    <a:pt x="298" y="292"/>
                  </a:cubicBezTo>
                  <a:lnTo>
                    <a:pt x="309" y="177"/>
                  </a:lnTo>
                  <a:close/>
                  <a:moveTo>
                    <a:pt x="311" y="1"/>
                  </a:moveTo>
                  <a:cubicBezTo>
                    <a:pt x="302" y="1"/>
                    <a:pt x="296" y="6"/>
                    <a:pt x="296" y="13"/>
                  </a:cubicBezTo>
                  <a:lnTo>
                    <a:pt x="271" y="291"/>
                  </a:lnTo>
                  <a:cubicBezTo>
                    <a:pt x="270" y="312"/>
                    <a:pt x="253" y="329"/>
                    <a:pt x="232" y="330"/>
                  </a:cubicBezTo>
                  <a:lnTo>
                    <a:pt x="14" y="354"/>
                  </a:lnTo>
                  <a:cubicBezTo>
                    <a:pt x="6" y="355"/>
                    <a:pt x="1" y="360"/>
                    <a:pt x="1" y="368"/>
                  </a:cubicBezTo>
                  <a:cubicBezTo>
                    <a:pt x="1" y="376"/>
                    <a:pt x="6" y="381"/>
                    <a:pt x="14" y="383"/>
                  </a:cubicBezTo>
                  <a:lnTo>
                    <a:pt x="232" y="406"/>
                  </a:lnTo>
                  <a:cubicBezTo>
                    <a:pt x="253" y="409"/>
                    <a:pt x="268" y="426"/>
                    <a:pt x="271" y="446"/>
                  </a:cubicBezTo>
                  <a:lnTo>
                    <a:pt x="296" y="722"/>
                  </a:lnTo>
                  <a:cubicBezTo>
                    <a:pt x="296" y="731"/>
                    <a:pt x="302" y="736"/>
                    <a:pt x="311" y="736"/>
                  </a:cubicBezTo>
                  <a:cubicBezTo>
                    <a:pt x="318" y="736"/>
                    <a:pt x="325" y="731"/>
                    <a:pt x="325" y="722"/>
                  </a:cubicBezTo>
                  <a:lnTo>
                    <a:pt x="350" y="446"/>
                  </a:lnTo>
                  <a:cubicBezTo>
                    <a:pt x="352" y="425"/>
                    <a:pt x="369" y="408"/>
                    <a:pt x="390" y="405"/>
                  </a:cubicBezTo>
                  <a:lnTo>
                    <a:pt x="607" y="381"/>
                  </a:lnTo>
                  <a:cubicBezTo>
                    <a:pt x="608" y="382"/>
                    <a:pt x="608" y="382"/>
                    <a:pt x="608" y="382"/>
                  </a:cubicBezTo>
                  <a:cubicBezTo>
                    <a:pt x="614" y="382"/>
                    <a:pt x="621" y="376"/>
                    <a:pt x="621" y="368"/>
                  </a:cubicBezTo>
                  <a:cubicBezTo>
                    <a:pt x="621" y="360"/>
                    <a:pt x="615" y="355"/>
                    <a:pt x="607" y="354"/>
                  </a:cubicBezTo>
                  <a:lnTo>
                    <a:pt x="390" y="330"/>
                  </a:lnTo>
                  <a:cubicBezTo>
                    <a:pt x="369" y="328"/>
                    <a:pt x="352" y="310"/>
                    <a:pt x="350" y="291"/>
                  </a:cubicBezTo>
                  <a:lnTo>
                    <a:pt x="325" y="13"/>
                  </a:lnTo>
                  <a:cubicBezTo>
                    <a:pt x="325" y="6"/>
                    <a:pt x="318" y="1"/>
                    <a:pt x="311"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12"/>
            <p:cNvSpPr/>
            <p:nvPr/>
          </p:nvSpPr>
          <p:spPr>
            <a:xfrm>
              <a:off x="1518850" y="673775"/>
              <a:ext cx="26375" cy="31625"/>
            </a:xfrm>
            <a:custGeom>
              <a:rect b="b" l="l" r="r" t="t"/>
              <a:pathLst>
                <a:path extrusionOk="0" h="1265" w="1055">
                  <a:moveTo>
                    <a:pt x="530" y="212"/>
                  </a:moveTo>
                  <a:lnTo>
                    <a:pt x="556" y="501"/>
                  </a:lnTo>
                  <a:cubicBezTo>
                    <a:pt x="561" y="558"/>
                    <a:pt x="606" y="602"/>
                    <a:pt x="663" y="609"/>
                  </a:cubicBezTo>
                  <a:lnTo>
                    <a:pt x="883" y="633"/>
                  </a:lnTo>
                  <a:lnTo>
                    <a:pt x="663" y="658"/>
                  </a:lnTo>
                  <a:cubicBezTo>
                    <a:pt x="606" y="664"/>
                    <a:pt x="560" y="710"/>
                    <a:pt x="555" y="765"/>
                  </a:cubicBezTo>
                  <a:lnTo>
                    <a:pt x="529" y="1054"/>
                  </a:lnTo>
                  <a:lnTo>
                    <a:pt x="502" y="765"/>
                  </a:lnTo>
                  <a:cubicBezTo>
                    <a:pt x="497" y="710"/>
                    <a:pt x="453" y="664"/>
                    <a:pt x="396" y="658"/>
                  </a:cubicBezTo>
                  <a:lnTo>
                    <a:pt x="175" y="633"/>
                  </a:lnTo>
                  <a:lnTo>
                    <a:pt x="396" y="609"/>
                  </a:lnTo>
                  <a:cubicBezTo>
                    <a:pt x="453" y="602"/>
                    <a:pt x="498" y="558"/>
                    <a:pt x="503" y="501"/>
                  </a:cubicBezTo>
                  <a:lnTo>
                    <a:pt x="530" y="212"/>
                  </a:lnTo>
                  <a:close/>
                  <a:moveTo>
                    <a:pt x="528" y="1"/>
                  </a:moveTo>
                  <a:cubicBezTo>
                    <a:pt x="519" y="1"/>
                    <a:pt x="512" y="8"/>
                    <a:pt x="511" y="17"/>
                  </a:cubicBezTo>
                  <a:lnTo>
                    <a:pt x="467" y="496"/>
                  </a:lnTo>
                  <a:cubicBezTo>
                    <a:pt x="463" y="537"/>
                    <a:pt x="432" y="569"/>
                    <a:pt x="393" y="573"/>
                  </a:cubicBezTo>
                  <a:lnTo>
                    <a:pt x="16" y="616"/>
                  </a:lnTo>
                  <a:cubicBezTo>
                    <a:pt x="8" y="617"/>
                    <a:pt x="0" y="623"/>
                    <a:pt x="0" y="633"/>
                  </a:cubicBezTo>
                  <a:cubicBezTo>
                    <a:pt x="0" y="642"/>
                    <a:pt x="8" y="649"/>
                    <a:pt x="16" y="649"/>
                  </a:cubicBezTo>
                  <a:lnTo>
                    <a:pt x="393" y="692"/>
                  </a:lnTo>
                  <a:cubicBezTo>
                    <a:pt x="432" y="696"/>
                    <a:pt x="464" y="729"/>
                    <a:pt x="467" y="769"/>
                  </a:cubicBezTo>
                  <a:lnTo>
                    <a:pt x="511" y="1249"/>
                  </a:lnTo>
                  <a:cubicBezTo>
                    <a:pt x="512" y="1258"/>
                    <a:pt x="519" y="1264"/>
                    <a:pt x="528" y="1264"/>
                  </a:cubicBezTo>
                  <a:cubicBezTo>
                    <a:pt x="537" y="1264"/>
                    <a:pt x="543" y="1258"/>
                    <a:pt x="545" y="1249"/>
                  </a:cubicBezTo>
                  <a:lnTo>
                    <a:pt x="589" y="769"/>
                  </a:lnTo>
                  <a:cubicBezTo>
                    <a:pt x="593" y="729"/>
                    <a:pt x="625" y="696"/>
                    <a:pt x="664" y="692"/>
                  </a:cubicBezTo>
                  <a:lnTo>
                    <a:pt x="1039" y="649"/>
                  </a:lnTo>
                  <a:cubicBezTo>
                    <a:pt x="1049" y="648"/>
                    <a:pt x="1055" y="642"/>
                    <a:pt x="1055" y="633"/>
                  </a:cubicBezTo>
                  <a:cubicBezTo>
                    <a:pt x="1055" y="623"/>
                    <a:pt x="1049" y="617"/>
                    <a:pt x="1039" y="616"/>
                  </a:cubicBezTo>
                  <a:lnTo>
                    <a:pt x="664" y="573"/>
                  </a:lnTo>
                  <a:cubicBezTo>
                    <a:pt x="625" y="569"/>
                    <a:pt x="591" y="537"/>
                    <a:pt x="589" y="496"/>
                  </a:cubicBezTo>
                  <a:lnTo>
                    <a:pt x="545" y="17"/>
                  </a:lnTo>
                  <a:cubicBezTo>
                    <a:pt x="543" y="8"/>
                    <a:pt x="537" y="1"/>
                    <a:pt x="528"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12"/>
            <p:cNvSpPr/>
            <p:nvPr/>
          </p:nvSpPr>
          <p:spPr>
            <a:xfrm>
              <a:off x="1511500" y="719900"/>
              <a:ext cx="14725" cy="17650"/>
            </a:xfrm>
            <a:custGeom>
              <a:rect b="b" l="l" r="r" t="t"/>
              <a:pathLst>
                <a:path extrusionOk="0" h="706" w="589">
                  <a:moveTo>
                    <a:pt x="293" y="173"/>
                  </a:moveTo>
                  <a:lnTo>
                    <a:pt x="303" y="281"/>
                  </a:lnTo>
                  <a:cubicBezTo>
                    <a:pt x="305" y="315"/>
                    <a:pt x="331" y="341"/>
                    <a:pt x="365" y="344"/>
                  </a:cubicBezTo>
                  <a:lnTo>
                    <a:pt x="445" y="354"/>
                  </a:lnTo>
                  <a:lnTo>
                    <a:pt x="365" y="363"/>
                  </a:lnTo>
                  <a:cubicBezTo>
                    <a:pt x="331" y="368"/>
                    <a:pt x="305" y="394"/>
                    <a:pt x="303" y="427"/>
                  </a:cubicBezTo>
                  <a:lnTo>
                    <a:pt x="293" y="536"/>
                  </a:lnTo>
                  <a:lnTo>
                    <a:pt x="284" y="427"/>
                  </a:lnTo>
                  <a:cubicBezTo>
                    <a:pt x="281" y="394"/>
                    <a:pt x="255" y="368"/>
                    <a:pt x="222" y="363"/>
                  </a:cubicBezTo>
                  <a:lnTo>
                    <a:pt x="141" y="354"/>
                  </a:lnTo>
                  <a:lnTo>
                    <a:pt x="222" y="344"/>
                  </a:lnTo>
                  <a:cubicBezTo>
                    <a:pt x="255" y="341"/>
                    <a:pt x="281" y="315"/>
                    <a:pt x="284" y="281"/>
                  </a:cubicBezTo>
                  <a:lnTo>
                    <a:pt x="293" y="173"/>
                  </a:lnTo>
                  <a:close/>
                  <a:moveTo>
                    <a:pt x="294" y="1"/>
                  </a:moveTo>
                  <a:cubicBezTo>
                    <a:pt x="288" y="1"/>
                    <a:pt x="281" y="6"/>
                    <a:pt x="280" y="14"/>
                  </a:cubicBezTo>
                  <a:lnTo>
                    <a:pt x="256" y="278"/>
                  </a:lnTo>
                  <a:cubicBezTo>
                    <a:pt x="255" y="297"/>
                    <a:pt x="239" y="313"/>
                    <a:pt x="219" y="316"/>
                  </a:cubicBezTo>
                  <a:lnTo>
                    <a:pt x="13" y="338"/>
                  </a:lnTo>
                  <a:cubicBezTo>
                    <a:pt x="6" y="339"/>
                    <a:pt x="1" y="344"/>
                    <a:pt x="1" y="353"/>
                  </a:cubicBezTo>
                  <a:cubicBezTo>
                    <a:pt x="1" y="360"/>
                    <a:pt x="6" y="366"/>
                    <a:pt x="13" y="368"/>
                  </a:cubicBezTo>
                  <a:lnTo>
                    <a:pt x="219" y="390"/>
                  </a:lnTo>
                  <a:cubicBezTo>
                    <a:pt x="239" y="392"/>
                    <a:pt x="255" y="408"/>
                    <a:pt x="256" y="428"/>
                  </a:cubicBezTo>
                  <a:lnTo>
                    <a:pt x="280" y="692"/>
                  </a:lnTo>
                  <a:cubicBezTo>
                    <a:pt x="281" y="698"/>
                    <a:pt x="287" y="705"/>
                    <a:pt x="294" y="705"/>
                  </a:cubicBezTo>
                  <a:cubicBezTo>
                    <a:pt x="302" y="705"/>
                    <a:pt x="308" y="700"/>
                    <a:pt x="309" y="692"/>
                  </a:cubicBezTo>
                  <a:lnTo>
                    <a:pt x="333" y="428"/>
                  </a:lnTo>
                  <a:cubicBezTo>
                    <a:pt x="334" y="408"/>
                    <a:pt x="350" y="392"/>
                    <a:pt x="369" y="390"/>
                  </a:cubicBezTo>
                  <a:lnTo>
                    <a:pt x="577" y="368"/>
                  </a:lnTo>
                  <a:cubicBezTo>
                    <a:pt x="583" y="366"/>
                    <a:pt x="588" y="360"/>
                    <a:pt x="588" y="353"/>
                  </a:cubicBezTo>
                  <a:cubicBezTo>
                    <a:pt x="588" y="347"/>
                    <a:pt x="583" y="339"/>
                    <a:pt x="577" y="338"/>
                  </a:cubicBezTo>
                  <a:lnTo>
                    <a:pt x="369" y="316"/>
                  </a:lnTo>
                  <a:cubicBezTo>
                    <a:pt x="350" y="313"/>
                    <a:pt x="334" y="297"/>
                    <a:pt x="333" y="278"/>
                  </a:cubicBezTo>
                  <a:lnTo>
                    <a:pt x="309" y="14"/>
                  </a:lnTo>
                  <a:cubicBezTo>
                    <a:pt x="308" y="7"/>
                    <a:pt x="303" y="1"/>
                    <a:pt x="29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12"/>
            <p:cNvSpPr/>
            <p:nvPr/>
          </p:nvSpPr>
          <p:spPr>
            <a:xfrm>
              <a:off x="1552200" y="687675"/>
              <a:ext cx="19275" cy="23100"/>
            </a:xfrm>
            <a:custGeom>
              <a:rect b="b" l="l" r="r" t="t"/>
              <a:pathLst>
                <a:path extrusionOk="0" h="924" w="771">
                  <a:moveTo>
                    <a:pt x="388" y="223"/>
                  </a:moveTo>
                  <a:lnTo>
                    <a:pt x="400" y="367"/>
                  </a:lnTo>
                  <a:cubicBezTo>
                    <a:pt x="404" y="410"/>
                    <a:pt x="438" y="445"/>
                    <a:pt x="483" y="450"/>
                  </a:cubicBezTo>
                  <a:lnTo>
                    <a:pt x="588" y="462"/>
                  </a:lnTo>
                  <a:lnTo>
                    <a:pt x="483" y="473"/>
                  </a:lnTo>
                  <a:cubicBezTo>
                    <a:pt x="438" y="478"/>
                    <a:pt x="404" y="513"/>
                    <a:pt x="400" y="557"/>
                  </a:cubicBezTo>
                  <a:lnTo>
                    <a:pt x="388" y="700"/>
                  </a:lnTo>
                  <a:lnTo>
                    <a:pt x="374" y="557"/>
                  </a:lnTo>
                  <a:cubicBezTo>
                    <a:pt x="370" y="513"/>
                    <a:pt x="336" y="478"/>
                    <a:pt x="293" y="473"/>
                  </a:cubicBezTo>
                  <a:lnTo>
                    <a:pt x="187" y="462"/>
                  </a:lnTo>
                  <a:lnTo>
                    <a:pt x="293" y="450"/>
                  </a:lnTo>
                  <a:cubicBezTo>
                    <a:pt x="336" y="445"/>
                    <a:pt x="370" y="410"/>
                    <a:pt x="374" y="367"/>
                  </a:cubicBezTo>
                  <a:lnTo>
                    <a:pt x="388" y="223"/>
                  </a:lnTo>
                  <a:close/>
                  <a:moveTo>
                    <a:pt x="385" y="1"/>
                  </a:moveTo>
                  <a:cubicBezTo>
                    <a:pt x="377" y="1"/>
                    <a:pt x="369" y="7"/>
                    <a:pt x="368" y="17"/>
                  </a:cubicBezTo>
                  <a:lnTo>
                    <a:pt x="336" y="362"/>
                  </a:lnTo>
                  <a:cubicBezTo>
                    <a:pt x="333" y="389"/>
                    <a:pt x="314" y="410"/>
                    <a:pt x="287" y="413"/>
                  </a:cubicBezTo>
                  <a:lnTo>
                    <a:pt x="16" y="444"/>
                  </a:lnTo>
                  <a:cubicBezTo>
                    <a:pt x="7" y="445"/>
                    <a:pt x="0" y="452"/>
                    <a:pt x="0" y="462"/>
                  </a:cubicBezTo>
                  <a:cubicBezTo>
                    <a:pt x="0" y="471"/>
                    <a:pt x="7" y="478"/>
                    <a:pt x="16" y="481"/>
                  </a:cubicBezTo>
                  <a:lnTo>
                    <a:pt x="287" y="510"/>
                  </a:lnTo>
                  <a:cubicBezTo>
                    <a:pt x="314" y="513"/>
                    <a:pt x="333" y="534"/>
                    <a:pt x="336" y="561"/>
                  </a:cubicBezTo>
                  <a:lnTo>
                    <a:pt x="368" y="906"/>
                  </a:lnTo>
                  <a:cubicBezTo>
                    <a:pt x="369" y="915"/>
                    <a:pt x="377" y="924"/>
                    <a:pt x="385" y="924"/>
                  </a:cubicBezTo>
                  <a:cubicBezTo>
                    <a:pt x="395" y="924"/>
                    <a:pt x="403" y="916"/>
                    <a:pt x="404" y="906"/>
                  </a:cubicBezTo>
                  <a:lnTo>
                    <a:pt x="436" y="561"/>
                  </a:lnTo>
                  <a:cubicBezTo>
                    <a:pt x="438" y="534"/>
                    <a:pt x="458" y="513"/>
                    <a:pt x="485" y="510"/>
                  </a:cubicBezTo>
                  <a:lnTo>
                    <a:pt x="755" y="481"/>
                  </a:lnTo>
                  <a:cubicBezTo>
                    <a:pt x="764" y="478"/>
                    <a:pt x="771" y="471"/>
                    <a:pt x="771" y="462"/>
                  </a:cubicBezTo>
                  <a:cubicBezTo>
                    <a:pt x="771" y="452"/>
                    <a:pt x="764" y="445"/>
                    <a:pt x="755" y="444"/>
                  </a:cubicBezTo>
                  <a:lnTo>
                    <a:pt x="485" y="413"/>
                  </a:lnTo>
                  <a:cubicBezTo>
                    <a:pt x="458" y="410"/>
                    <a:pt x="438" y="389"/>
                    <a:pt x="436" y="362"/>
                  </a:cubicBezTo>
                  <a:lnTo>
                    <a:pt x="404" y="17"/>
                  </a:lnTo>
                  <a:cubicBezTo>
                    <a:pt x="403" y="8"/>
                    <a:pt x="395" y="1"/>
                    <a:pt x="385"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12"/>
            <p:cNvSpPr/>
            <p:nvPr/>
          </p:nvSpPr>
          <p:spPr>
            <a:xfrm>
              <a:off x="1938275" y="729650"/>
              <a:ext cx="20175" cy="24175"/>
            </a:xfrm>
            <a:custGeom>
              <a:rect b="b" l="l" r="r" t="t"/>
              <a:pathLst>
                <a:path extrusionOk="0" h="967" w="807">
                  <a:moveTo>
                    <a:pt x="404" y="162"/>
                  </a:moveTo>
                  <a:lnTo>
                    <a:pt x="423" y="382"/>
                  </a:lnTo>
                  <a:cubicBezTo>
                    <a:pt x="427" y="426"/>
                    <a:pt x="462" y="460"/>
                    <a:pt x="505" y="465"/>
                  </a:cubicBezTo>
                  <a:lnTo>
                    <a:pt x="674" y="484"/>
                  </a:lnTo>
                  <a:lnTo>
                    <a:pt x="505" y="502"/>
                  </a:lnTo>
                  <a:cubicBezTo>
                    <a:pt x="462" y="507"/>
                    <a:pt x="427" y="542"/>
                    <a:pt x="423" y="585"/>
                  </a:cubicBezTo>
                  <a:lnTo>
                    <a:pt x="404" y="806"/>
                  </a:lnTo>
                  <a:lnTo>
                    <a:pt x="384" y="585"/>
                  </a:lnTo>
                  <a:cubicBezTo>
                    <a:pt x="380" y="542"/>
                    <a:pt x="346" y="507"/>
                    <a:pt x="302" y="502"/>
                  </a:cubicBezTo>
                  <a:lnTo>
                    <a:pt x="133" y="484"/>
                  </a:lnTo>
                  <a:lnTo>
                    <a:pt x="302" y="465"/>
                  </a:lnTo>
                  <a:cubicBezTo>
                    <a:pt x="346" y="460"/>
                    <a:pt x="380" y="426"/>
                    <a:pt x="384" y="382"/>
                  </a:cubicBezTo>
                  <a:lnTo>
                    <a:pt x="404" y="162"/>
                  </a:lnTo>
                  <a:close/>
                  <a:moveTo>
                    <a:pt x="404" y="1"/>
                  </a:moveTo>
                  <a:cubicBezTo>
                    <a:pt x="398" y="1"/>
                    <a:pt x="390" y="6"/>
                    <a:pt x="390" y="12"/>
                  </a:cubicBezTo>
                  <a:lnTo>
                    <a:pt x="358" y="380"/>
                  </a:lnTo>
                  <a:cubicBezTo>
                    <a:pt x="356" y="409"/>
                    <a:pt x="331" y="434"/>
                    <a:pt x="300" y="439"/>
                  </a:cubicBezTo>
                  <a:lnTo>
                    <a:pt x="12" y="470"/>
                  </a:lnTo>
                  <a:cubicBezTo>
                    <a:pt x="5" y="471"/>
                    <a:pt x="0" y="477"/>
                    <a:pt x="0" y="484"/>
                  </a:cubicBezTo>
                  <a:cubicBezTo>
                    <a:pt x="0" y="490"/>
                    <a:pt x="5" y="496"/>
                    <a:pt x="12" y="497"/>
                  </a:cubicBezTo>
                  <a:lnTo>
                    <a:pt x="300" y="528"/>
                  </a:lnTo>
                  <a:cubicBezTo>
                    <a:pt x="330" y="533"/>
                    <a:pt x="354" y="556"/>
                    <a:pt x="358" y="587"/>
                  </a:cubicBezTo>
                  <a:lnTo>
                    <a:pt x="390" y="954"/>
                  </a:lnTo>
                  <a:cubicBezTo>
                    <a:pt x="390" y="961"/>
                    <a:pt x="398" y="966"/>
                    <a:pt x="404" y="966"/>
                  </a:cubicBezTo>
                  <a:cubicBezTo>
                    <a:pt x="410" y="966"/>
                    <a:pt x="417" y="961"/>
                    <a:pt x="417" y="954"/>
                  </a:cubicBezTo>
                  <a:lnTo>
                    <a:pt x="450" y="587"/>
                  </a:lnTo>
                  <a:cubicBezTo>
                    <a:pt x="453" y="558"/>
                    <a:pt x="478" y="533"/>
                    <a:pt x="508" y="528"/>
                  </a:cubicBezTo>
                  <a:lnTo>
                    <a:pt x="795" y="497"/>
                  </a:lnTo>
                  <a:cubicBezTo>
                    <a:pt x="802" y="496"/>
                    <a:pt x="807" y="490"/>
                    <a:pt x="807" y="484"/>
                  </a:cubicBezTo>
                  <a:cubicBezTo>
                    <a:pt x="807" y="477"/>
                    <a:pt x="802" y="471"/>
                    <a:pt x="795" y="470"/>
                  </a:cubicBezTo>
                  <a:lnTo>
                    <a:pt x="508" y="439"/>
                  </a:lnTo>
                  <a:cubicBezTo>
                    <a:pt x="478" y="434"/>
                    <a:pt x="453" y="411"/>
                    <a:pt x="450" y="380"/>
                  </a:cubicBezTo>
                  <a:lnTo>
                    <a:pt x="417" y="12"/>
                  </a:lnTo>
                  <a:cubicBezTo>
                    <a:pt x="417" y="6"/>
                    <a:pt x="410" y="1"/>
                    <a:pt x="404"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12"/>
            <p:cNvSpPr/>
            <p:nvPr/>
          </p:nvSpPr>
          <p:spPr>
            <a:xfrm>
              <a:off x="1957575" y="707650"/>
              <a:ext cx="26825" cy="32175"/>
            </a:xfrm>
            <a:custGeom>
              <a:rect b="b" l="l" r="r" t="t"/>
              <a:pathLst>
                <a:path extrusionOk="0" h="1287" w="1073">
                  <a:moveTo>
                    <a:pt x="538" y="214"/>
                  </a:moveTo>
                  <a:lnTo>
                    <a:pt x="564" y="507"/>
                  </a:lnTo>
                  <a:cubicBezTo>
                    <a:pt x="570" y="566"/>
                    <a:pt x="614" y="612"/>
                    <a:pt x="672" y="618"/>
                  </a:cubicBezTo>
                  <a:lnTo>
                    <a:pt x="896" y="644"/>
                  </a:lnTo>
                  <a:lnTo>
                    <a:pt x="672" y="669"/>
                  </a:lnTo>
                  <a:cubicBezTo>
                    <a:pt x="614" y="675"/>
                    <a:pt x="569" y="722"/>
                    <a:pt x="564" y="780"/>
                  </a:cubicBezTo>
                  <a:lnTo>
                    <a:pt x="538" y="1074"/>
                  </a:lnTo>
                  <a:lnTo>
                    <a:pt x="512" y="780"/>
                  </a:lnTo>
                  <a:cubicBezTo>
                    <a:pt x="505" y="722"/>
                    <a:pt x="461" y="675"/>
                    <a:pt x="403" y="669"/>
                  </a:cubicBezTo>
                  <a:lnTo>
                    <a:pt x="179" y="644"/>
                  </a:lnTo>
                  <a:lnTo>
                    <a:pt x="403" y="618"/>
                  </a:lnTo>
                  <a:cubicBezTo>
                    <a:pt x="461" y="612"/>
                    <a:pt x="506" y="566"/>
                    <a:pt x="512" y="507"/>
                  </a:cubicBezTo>
                  <a:lnTo>
                    <a:pt x="538" y="214"/>
                  </a:lnTo>
                  <a:close/>
                  <a:moveTo>
                    <a:pt x="536" y="0"/>
                  </a:moveTo>
                  <a:cubicBezTo>
                    <a:pt x="528" y="0"/>
                    <a:pt x="519" y="6"/>
                    <a:pt x="519" y="16"/>
                  </a:cubicBezTo>
                  <a:lnTo>
                    <a:pt x="476" y="505"/>
                  </a:lnTo>
                  <a:cubicBezTo>
                    <a:pt x="472" y="547"/>
                    <a:pt x="440" y="579"/>
                    <a:pt x="399" y="584"/>
                  </a:cubicBezTo>
                  <a:lnTo>
                    <a:pt x="16" y="627"/>
                  </a:lnTo>
                  <a:cubicBezTo>
                    <a:pt x="6" y="628"/>
                    <a:pt x="0" y="634"/>
                    <a:pt x="0" y="644"/>
                  </a:cubicBezTo>
                  <a:cubicBezTo>
                    <a:pt x="0" y="653"/>
                    <a:pt x="6" y="660"/>
                    <a:pt x="16" y="660"/>
                  </a:cubicBezTo>
                  <a:lnTo>
                    <a:pt x="399" y="703"/>
                  </a:lnTo>
                  <a:cubicBezTo>
                    <a:pt x="440" y="707"/>
                    <a:pt x="473" y="740"/>
                    <a:pt x="476" y="782"/>
                  </a:cubicBezTo>
                  <a:lnTo>
                    <a:pt x="519" y="1271"/>
                  </a:lnTo>
                  <a:cubicBezTo>
                    <a:pt x="520" y="1281"/>
                    <a:pt x="528" y="1287"/>
                    <a:pt x="536" y="1287"/>
                  </a:cubicBezTo>
                  <a:cubicBezTo>
                    <a:pt x="546" y="1287"/>
                    <a:pt x="554" y="1281"/>
                    <a:pt x="554" y="1271"/>
                  </a:cubicBezTo>
                  <a:lnTo>
                    <a:pt x="597" y="782"/>
                  </a:lnTo>
                  <a:cubicBezTo>
                    <a:pt x="601" y="742"/>
                    <a:pt x="633" y="708"/>
                    <a:pt x="673" y="703"/>
                  </a:cubicBezTo>
                  <a:lnTo>
                    <a:pt x="1057" y="660"/>
                  </a:lnTo>
                  <a:cubicBezTo>
                    <a:pt x="1067" y="659"/>
                    <a:pt x="1073" y="653"/>
                    <a:pt x="1073" y="644"/>
                  </a:cubicBezTo>
                  <a:cubicBezTo>
                    <a:pt x="1073" y="634"/>
                    <a:pt x="1067" y="627"/>
                    <a:pt x="1057" y="627"/>
                  </a:cubicBezTo>
                  <a:lnTo>
                    <a:pt x="673" y="584"/>
                  </a:lnTo>
                  <a:cubicBezTo>
                    <a:pt x="633" y="580"/>
                    <a:pt x="599" y="548"/>
                    <a:pt x="597" y="505"/>
                  </a:cubicBezTo>
                  <a:lnTo>
                    <a:pt x="554" y="16"/>
                  </a:lnTo>
                  <a:cubicBezTo>
                    <a:pt x="552" y="6"/>
                    <a:pt x="546" y="0"/>
                    <a:pt x="536"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12"/>
            <p:cNvSpPr/>
            <p:nvPr/>
          </p:nvSpPr>
          <p:spPr>
            <a:xfrm>
              <a:off x="1452500" y="649100"/>
              <a:ext cx="574875" cy="558000"/>
            </a:xfrm>
            <a:custGeom>
              <a:rect b="b" l="l" r="r" t="t"/>
              <a:pathLst>
                <a:path extrusionOk="0" h="22320" w="22995">
                  <a:moveTo>
                    <a:pt x="16008" y="1649"/>
                  </a:moveTo>
                  <a:cubicBezTo>
                    <a:pt x="16011" y="1649"/>
                    <a:pt x="16013" y="1649"/>
                    <a:pt x="16016" y="1649"/>
                  </a:cubicBezTo>
                  <a:cubicBezTo>
                    <a:pt x="16353" y="1650"/>
                    <a:pt x="16655" y="1755"/>
                    <a:pt x="16882" y="1983"/>
                  </a:cubicBezTo>
                  <a:cubicBezTo>
                    <a:pt x="16896" y="1999"/>
                    <a:pt x="16912" y="2015"/>
                    <a:pt x="16926" y="2031"/>
                  </a:cubicBezTo>
                  <a:cubicBezTo>
                    <a:pt x="16928" y="2032"/>
                    <a:pt x="16929" y="2034"/>
                    <a:pt x="16929" y="2035"/>
                  </a:cubicBezTo>
                  <a:cubicBezTo>
                    <a:pt x="16945" y="2052"/>
                    <a:pt x="16960" y="2071"/>
                    <a:pt x="16973" y="2090"/>
                  </a:cubicBezTo>
                  <a:cubicBezTo>
                    <a:pt x="16809" y="2177"/>
                    <a:pt x="16596" y="2235"/>
                    <a:pt x="16394" y="2235"/>
                  </a:cubicBezTo>
                  <a:cubicBezTo>
                    <a:pt x="16291" y="2235"/>
                    <a:pt x="16192" y="2220"/>
                    <a:pt x="16103" y="2185"/>
                  </a:cubicBezTo>
                  <a:cubicBezTo>
                    <a:pt x="15934" y="2121"/>
                    <a:pt x="15806" y="2055"/>
                    <a:pt x="15720" y="1941"/>
                  </a:cubicBezTo>
                  <a:cubicBezTo>
                    <a:pt x="15574" y="1747"/>
                    <a:pt x="15777" y="1649"/>
                    <a:pt x="16008" y="1649"/>
                  </a:cubicBezTo>
                  <a:close/>
                  <a:moveTo>
                    <a:pt x="16539" y="0"/>
                  </a:moveTo>
                  <a:cubicBezTo>
                    <a:pt x="16491" y="0"/>
                    <a:pt x="16442" y="3"/>
                    <a:pt x="16392" y="10"/>
                  </a:cubicBezTo>
                  <a:cubicBezTo>
                    <a:pt x="16301" y="22"/>
                    <a:pt x="16368" y="107"/>
                    <a:pt x="16442" y="142"/>
                  </a:cubicBezTo>
                  <a:cubicBezTo>
                    <a:pt x="17082" y="432"/>
                    <a:pt x="17277" y="917"/>
                    <a:pt x="17336" y="1403"/>
                  </a:cubicBezTo>
                  <a:cubicBezTo>
                    <a:pt x="17291" y="1366"/>
                    <a:pt x="17245" y="1334"/>
                    <a:pt x="17196" y="1302"/>
                  </a:cubicBezTo>
                  <a:cubicBezTo>
                    <a:pt x="16916" y="1124"/>
                    <a:pt x="16530" y="1028"/>
                    <a:pt x="16157" y="1028"/>
                  </a:cubicBezTo>
                  <a:cubicBezTo>
                    <a:pt x="15923" y="1028"/>
                    <a:pt x="15693" y="1066"/>
                    <a:pt x="15500" y="1146"/>
                  </a:cubicBezTo>
                  <a:cubicBezTo>
                    <a:pt x="14994" y="1355"/>
                    <a:pt x="14920" y="1846"/>
                    <a:pt x="15265" y="2241"/>
                  </a:cubicBezTo>
                  <a:cubicBezTo>
                    <a:pt x="15563" y="2581"/>
                    <a:pt x="16025" y="2762"/>
                    <a:pt x="16481" y="2762"/>
                  </a:cubicBezTo>
                  <a:cubicBezTo>
                    <a:pt x="16739" y="2762"/>
                    <a:pt x="16995" y="2704"/>
                    <a:pt x="17219" y="2584"/>
                  </a:cubicBezTo>
                  <a:cubicBezTo>
                    <a:pt x="17219" y="2585"/>
                    <a:pt x="17219" y="2585"/>
                    <a:pt x="17220" y="2586"/>
                  </a:cubicBezTo>
                  <a:cubicBezTo>
                    <a:pt x="17230" y="2616"/>
                    <a:pt x="17237" y="2646"/>
                    <a:pt x="17245" y="2675"/>
                  </a:cubicBezTo>
                  <a:cubicBezTo>
                    <a:pt x="17247" y="2681"/>
                    <a:pt x="17248" y="2688"/>
                    <a:pt x="17249" y="2693"/>
                  </a:cubicBezTo>
                  <a:cubicBezTo>
                    <a:pt x="17256" y="2720"/>
                    <a:pt x="17261" y="2746"/>
                    <a:pt x="17267" y="2772"/>
                  </a:cubicBezTo>
                  <a:cubicBezTo>
                    <a:pt x="17268" y="2776"/>
                    <a:pt x="17268" y="2780"/>
                    <a:pt x="17269" y="2784"/>
                  </a:cubicBezTo>
                  <a:cubicBezTo>
                    <a:pt x="17274" y="2813"/>
                    <a:pt x="17279" y="2843"/>
                    <a:pt x="17283" y="2873"/>
                  </a:cubicBezTo>
                  <a:lnTo>
                    <a:pt x="17283" y="2876"/>
                  </a:lnTo>
                  <a:cubicBezTo>
                    <a:pt x="17288" y="2908"/>
                    <a:pt x="17291" y="2941"/>
                    <a:pt x="17295" y="2973"/>
                  </a:cubicBezTo>
                  <a:cubicBezTo>
                    <a:pt x="17306" y="3075"/>
                    <a:pt x="17307" y="3179"/>
                    <a:pt x="17301" y="3280"/>
                  </a:cubicBezTo>
                  <a:cubicBezTo>
                    <a:pt x="17280" y="3625"/>
                    <a:pt x="17135" y="3940"/>
                    <a:pt x="16867" y="4186"/>
                  </a:cubicBezTo>
                  <a:cubicBezTo>
                    <a:pt x="15730" y="3277"/>
                    <a:pt x="14289" y="2733"/>
                    <a:pt x="12723" y="2733"/>
                  </a:cubicBezTo>
                  <a:cubicBezTo>
                    <a:pt x="12700" y="2733"/>
                    <a:pt x="12676" y="2733"/>
                    <a:pt x="12652" y="2733"/>
                  </a:cubicBezTo>
                  <a:cubicBezTo>
                    <a:pt x="12581" y="2736"/>
                    <a:pt x="12510" y="2737"/>
                    <a:pt x="12439" y="2738"/>
                  </a:cubicBezTo>
                  <a:lnTo>
                    <a:pt x="12637" y="835"/>
                  </a:lnTo>
                  <a:lnTo>
                    <a:pt x="12637" y="835"/>
                  </a:lnTo>
                  <a:cubicBezTo>
                    <a:pt x="12633" y="840"/>
                    <a:pt x="12629" y="845"/>
                    <a:pt x="12625" y="849"/>
                  </a:cubicBezTo>
                  <a:lnTo>
                    <a:pt x="12625" y="849"/>
                  </a:lnTo>
                  <a:cubicBezTo>
                    <a:pt x="12630" y="842"/>
                    <a:pt x="12633" y="838"/>
                    <a:pt x="12633" y="838"/>
                  </a:cubicBezTo>
                  <a:lnTo>
                    <a:pt x="12633" y="838"/>
                  </a:lnTo>
                  <a:cubicBezTo>
                    <a:pt x="12627" y="845"/>
                    <a:pt x="12621" y="853"/>
                    <a:pt x="12616" y="860"/>
                  </a:cubicBezTo>
                  <a:cubicBezTo>
                    <a:pt x="12616" y="860"/>
                    <a:pt x="12617" y="859"/>
                    <a:pt x="12617" y="859"/>
                  </a:cubicBezTo>
                  <a:lnTo>
                    <a:pt x="12617" y="859"/>
                  </a:lnTo>
                  <a:cubicBezTo>
                    <a:pt x="12620" y="856"/>
                    <a:pt x="12622" y="852"/>
                    <a:pt x="12625" y="849"/>
                  </a:cubicBezTo>
                  <a:lnTo>
                    <a:pt x="12625" y="849"/>
                  </a:lnTo>
                  <a:cubicBezTo>
                    <a:pt x="12623" y="852"/>
                    <a:pt x="12620" y="855"/>
                    <a:pt x="12617" y="859"/>
                  </a:cubicBezTo>
                  <a:lnTo>
                    <a:pt x="12617" y="859"/>
                  </a:lnTo>
                  <a:cubicBezTo>
                    <a:pt x="12506" y="992"/>
                    <a:pt x="12386" y="1118"/>
                    <a:pt x="12258" y="1236"/>
                  </a:cubicBezTo>
                  <a:cubicBezTo>
                    <a:pt x="12161" y="1328"/>
                    <a:pt x="12059" y="1417"/>
                    <a:pt x="11956" y="1499"/>
                  </a:cubicBezTo>
                  <a:lnTo>
                    <a:pt x="11975" y="731"/>
                  </a:lnTo>
                  <a:cubicBezTo>
                    <a:pt x="11983" y="594"/>
                    <a:pt x="11832" y="526"/>
                    <a:pt x="11586" y="526"/>
                  </a:cubicBezTo>
                  <a:cubicBezTo>
                    <a:pt x="11420" y="526"/>
                    <a:pt x="11211" y="557"/>
                    <a:pt x="10978" y="619"/>
                  </a:cubicBezTo>
                  <a:cubicBezTo>
                    <a:pt x="10206" y="823"/>
                    <a:pt x="8738" y="1471"/>
                    <a:pt x="8813" y="1962"/>
                  </a:cubicBezTo>
                  <a:cubicBezTo>
                    <a:pt x="8819" y="1994"/>
                    <a:pt x="8826" y="2024"/>
                    <a:pt x="8836" y="2051"/>
                  </a:cubicBezTo>
                  <a:lnTo>
                    <a:pt x="8965" y="2535"/>
                  </a:lnTo>
                  <a:lnTo>
                    <a:pt x="8979" y="2590"/>
                  </a:lnTo>
                  <a:lnTo>
                    <a:pt x="9199" y="3419"/>
                  </a:lnTo>
                  <a:cubicBezTo>
                    <a:pt x="8561" y="3720"/>
                    <a:pt x="7950" y="4078"/>
                    <a:pt x="7328" y="4495"/>
                  </a:cubicBezTo>
                  <a:cubicBezTo>
                    <a:pt x="6730" y="3928"/>
                    <a:pt x="6002" y="3493"/>
                    <a:pt x="5232" y="3368"/>
                  </a:cubicBezTo>
                  <a:cubicBezTo>
                    <a:pt x="5152" y="3355"/>
                    <a:pt x="5075" y="3349"/>
                    <a:pt x="5005" y="3349"/>
                  </a:cubicBezTo>
                  <a:cubicBezTo>
                    <a:pt x="4855" y="3349"/>
                    <a:pt x="4731" y="3377"/>
                    <a:pt x="4644" y="3430"/>
                  </a:cubicBezTo>
                  <a:cubicBezTo>
                    <a:pt x="4559" y="3481"/>
                    <a:pt x="4348" y="3606"/>
                    <a:pt x="4348" y="3606"/>
                  </a:cubicBezTo>
                  <a:lnTo>
                    <a:pt x="4348" y="3607"/>
                  </a:lnTo>
                  <a:cubicBezTo>
                    <a:pt x="3351" y="4221"/>
                    <a:pt x="4264" y="7563"/>
                    <a:pt x="4264" y="7563"/>
                  </a:cubicBezTo>
                  <a:cubicBezTo>
                    <a:pt x="4329" y="7456"/>
                    <a:pt x="4396" y="7356"/>
                    <a:pt x="4466" y="7261"/>
                  </a:cubicBezTo>
                  <a:lnTo>
                    <a:pt x="4466" y="7261"/>
                  </a:lnTo>
                  <a:cubicBezTo>
                    <a:pt x="3936" y="8015"/>
                    <a:pt x="3550" y="8869"/>
                    <a:pt x="3362" y="9799"/>
                  </a:cubicBezTo>
                  <a:lnTo>
                    <a:pt x="3355" y="9838"/>
                  </a:lnTo>
                  <a:cubicBezTo>
                    <a:pt x="3345" y="9883"/>
                    <a:pt x="3338" y="9926"/>
                    <a:pt x="3329" y="9972"/>
                  </a:cubicBezTo>
                  <a:cubicBezTo>
                    <a:pt x="3327" y="9989"/>
                    <a:pt x="3324" y="10005"/>
                    <a:pt x="3320" y="10022"/>
                  </a:cubicBezTo>
                  <a:cubicBezTo>
                    <a:pt x="3313" y="10064"/>
                    <a:pt x="3307" y="10109"/>
                    <a:pt x="3301" y="10152"/>
                  </a:cubicBezTo>
                  <a:cubicBezTo>
                    <a:pt x="3298" y="10168"/>
                    <a:pt x="3295" y="10184"/>
                    <a:pt x="3293" y="10199"/>
                  </a:cubicBezTo>
                  <a:cubicBezTo>
                    <a:pt x="3286" y="10258"/>
                    <a:pt x="3278" y="10316"/>
                    <a:pt x="3272" y="10374"/>
                  </a:cubicBezTo>
                  <a:lnTo>
                    <a:pt x="3272" y="10375"/>
                  </a:lnTo>
                  <a:cubicBezTo>
                    <a:pt x="3266" y="10434"/>
                    <a:pt x="3261" y="10492"/>
                    <a:pt x="3255" y="10553"/>
                  </a:cubicBezTo>
                  <a:cubicBezTo>
                    <a:pt x="3254" y="10570"/>
                    <a:pt x="3253" y="10586"/>
                    <a:pt x="3251" y="10602"/>
                  </a:cubicBezTo>
                  <a:cubicBezTo>
                    <a:pt x="3249" y="10645"/>
                    <a:pt x="3246" y="10689"/>
                    <a:pt x="3244" y="10731"/>
                  </a:cubicBezTo>
                  <a:cubicBezTo>
                    <a:pt x="3243" y="10750"/>
                    <a:pt x="3241" y="10770"/>
                    <a:pt x="3241" y="10791"/>
                  </a:cubicBezTo>
                  <a:lnTo>
                    <a:pt x="3237" y="10918"/>
                  </a:lnTo>
                  <a:cubicBezTo>
                    <a:pt x="3237" y="10937"/>
                    <a:pt x="3235" y="10955"/>
                    <a:pt x="3235" y="10974"/>
                  </a:cubicBezTo>
                  <a:cubicBezTo>
                    <a:pt x="3234" y="11033"/>
                    <a:pt x="3234" y="11093"/>
                    <a:pt x="3234" y="11154"/>
                  </a:cubicBezTo>
                  <a:cubicBezTo>
                    <a:pt x="3234" y="11209"/>
                    <a:pt x="3235" y="11264"/>
                    <a:pt x="3239" y="11319"/>
                  </a:cubicBezTo>
                  <a:cubicBezTo>
                    <a:pt x="2433" y="11808"/>
                    <a:pt x="1783" y="12351"/>
                    <a:pt x="1291" y="12927"/>
                  </a:cubicBezTo>
                  <a:cubicBezTo>
                    <a:pt x="1287" y="12923"/>
                    <a:pt x="1283" y="12922"/>
                    <a:pt x="1278" y="12922"/>
                  </a:cubicBezTo>
                  <a:cubicBezTo>
                    <a:pt x="1267" y="12922"/>
                    <a:pt x="1260" y="12930"/>
                    <a:pt x="1258" y="12941"/>
                  </a:cubicBezTo>
                  <a:lnTo>
                    <a:pt x="1255" y="12973"/>
                  </a:lnTo>
                  <a:cubicBezTo>
                    <a:pt x="1140" y="13110"/>
                    <a:pt x="1034" y="13249"/>
                    <a:pt x="936" y="13389"/>
                  </a:cubicBezTo>
                  <a:lnTo>
                    <a:pt x="882" y="13395"/>
                  </a:lnTo>
                  <a:cubicBezTo>
                    <a:pt x="871" y="13396"/>
                    <a:pt x="865" y="13403"/>
                    <a:pt x="865" y="13414"/>
                  </a:cubicBezTo>
                  <a:cubicBezTo>
                    <a:pt x="865" y="13424"/>
                    <a:pt x="873" y="13433"/>
                    <a:pt x="882" y="13434"/>
                  </a:cubicBezTo>
                  <a:lnTo>
                    <a:pt x="903" y="13437"/>
                  </a:lnTo>
                  <a:cubicBezTo>
                    <a:pt x="553" y="13955"/>
                    <a:pt x="322" y="14493"/>
                    <a:pt x="210" y="15038"/>
                  </a:cubicBezTo>
                  <a:cubicBezTo>
                    <a:pt x="145" y="15020"/>
                    <a:pt x="89" y="15011"/>
                    <a:pt x="57" y="15011"/>
                  </a:cubicBezTo>
                  <a:cubicBezTo>
                    <a:pt x="43" y="15011"/>
                    <a:pt x="34" y="15013"/>
                    <a:pt x="31" y="15016"/>
                  </a:cubicBezTo>
                  <a:cubicBezTo>
                    <a:pt x="13" y="15030"/>
                    <a:pt x="42" y="15188"/>
                    <a:pt x="159" y="15338"/>
                  </a:cubicBezTo>
                  <a:cubicBezTo>
                    <a:pt x="138" y="15512"/>
                    <a:pt x="129" y="15686"/>
                    <a:pt x="132" y="15860"/>
                  </a:cubicBezTo>
                  <a:cubicBezTo>
                    <a:pt x="60" y="15879"/>
                    <a:pt x="12" y="15900"/>
                    <a:pt x="7" y="15911"/>
                  </a:cubicBezTo>
                  <a:cubicBezTo>
                    <a:pt x="0" y="15926"/>
                    <a:pt x="49" y="15995"/>
                    <a:pt x="139" y="16063"/>
                  </a:cubicBezTo>
                  <a:cubicBezTo>
                    <a:pt x="247" y="17643"/>
                    <a:pt x="1344" y="19207"/>
                    <a:pt x="3434" y="20412"/>
                  </a:cubicBezTo>
                  <a:cubicBezTo>
                    <a:pt x="5636" y="21684"/>
                    <a:pt x="8523" y="22320"/>
                    <a:pt x="11410" y="22320"/>
                  </a:cubicBezTo>
                  <a:cubicBezTo>
                    <a:pt x="14296" y="22320"/>
                    <a:pt x="17181" y="21684"/>
                    <a:pt x="19383" y="20412"/>
                  </a:cubicBezTo>
                  <a:cubicBezTo>
                    <a:pt x="21729" y="19057"/>
                    <a:pt x="22825" y="17255"/>
                    <a:pt x="22670" y="15480"/>
                  </a:cubicBezTo>
                  <a:cubicBezTo>
                    <a:pt x="22874" y="15400"/>
                    <a:pt x="22994" y="15249"/>
                    <a:pt x="22984" y="15227"/>
                  </a:cubicBezTo>
                  <a:cubicBezTo>
                    <a:pt x="22974" y="15206"/>
                    <a:pt x="22808" y="15147"/>
                    <a:pt x="22622" y="15146"/>
                  </a:cubicBezTo>
                  <a:cubicBezTo>
                    <a:pt x="22605" y="15052"/>
                    <a:pt x="22587" y="14958"/>
                    <a:pt x="22563" y="14864"/>
                  </a:cubicBezTo>
                  <a:cubicBezTo>
                    <a:pt x="22616" y="14843"/>
                    <a:pt x="22673" y="14810"/>
                    <a:pt x="22733" y="14757"/>
                  </a:cubicBezTo>
                  <a:cubicBezTo>
                    <a:pt x="22932" y="14584"/>
                    <a:pt x="22981" y="14349"/>
                    <a:pt x="22959" y="14333"/>
                  </a:cubicBezTo>
                  <a:cubicBezTo>
                    <a:pt x="22956" y="14330"/>
                    <a:pt x="22947" y="14329"/>
                    <a:pt x="22934" y="14329"/>
                  </a:cubicBezTo>
                  <a:cubicBezTo>
                    <a:pt x="22863" y="14329"/>
                    <a:pt x="22669" y="14371"/>
                    <a:pt x="22511" y="14477"/>
                  </a:cubicBezTo>
                  <a:cubicBezTo>
                    <a:pt x="22491" y="14489"/>
                    <a:pt x="22474" y="14504"/>
                    <a:pt x="22457" y="14519"/>
                  </a:cubicBezTo>
                  <a:cubicBezTo>
                    <a:pt x="22034" y="13305"/>
                    <a:pt x="21008" y="12146"/>
                    <a:pt x="19377" y="11204"/>
                  </a:cubicBezTo>
                  <a:cubicBezTo>
                    <a:pt x="19302" y="11160"/>
                    <a:pt x="19226" y="11118"/>
                    <a:pt x="19152" y="11077"/>
                  </a:cubicBezTo>
                  <a:cubicBezTo>
                    <a:pt x="19293" y="10504"/>
                    <a:pt x="19367" y="9909"/>
                    <a:pt x="19360" y="9307"/>
                  </a:cubicBezTo>
                  <a:cubicBezTo>
                    <a:pt x="19360" y="9249"/>
                    <a:pt x="19357" y="9191"/>
                    <a:pt x="19356" y="9133"/>
                  </a:cubicBezTo>
                  <a:cubicBezTo>
                    <a:pt x="19355" y="9113"/>
                    <a:pt x="19355" y="9094"/>
                    <a:pt x="19354" y="9076"/>
                  </a:cubicBezTo>
                  <a:cubicBezTo>
                    <a:pt x="19352" y="9038"/>
                    <a:pt x="19350" y="8999"/>
                    <a:pt x="19349" y="8960"/>
                  </a:cubicBezTo>
                  <a:cubicBezTo>
                    <a:pt x="19347" y="8938"/>
                    <a:pt x="19345" y="8915"/>
                    <a:pt x="19343" y="8893"/>
                  </a:cubicBezTo>
                  <a:cubicBezTo>
                    <a:pt x="19340" y="8859"/>
                    <a:pt x="19337" y="8823"/>
                    <a:pt x="19335" y="8788"/>
                  </a:cubicBezTo>
                  <a:cubicBezTo>
                    <a:pt x="19333" y="8765"/>
                    <a:pt x="19330" y="8741"/>
                    <a:pt x="19329" y="8717"/>
                  </a:cubicBezTo>
                  <a:cubicBezTo>
                    <a:pt x="19326" y="8685"/>
                    <a:pt x="19322" y="8651"/>
                    <a:pt x="19318" y="8618"/>
                  </a:cubicBezTo>
                  <a:cubicBezTo>
                    <a:pt x="19315" y="8593"/>
                    <a:pt x="19311" y="8570"/>
                    <a:pt x="19309" y="8544"/>
                  </a:cubicBezTo>
                  <a:lnTo>
                    <a:pt x="19297" y="8450"/>
                  </a:lnTo>
                  <a:cubicBezTo>
                    <a:pt x="19293" y="8424"/>
                    <a:pt x="19289" y="8401"/>
                    <a:pt x="19287" y="8376"/>
                  </a:cubicBezTo>
                  <a:cubicBezTo>
                    <a:pt x="19281" y="8344"/>
                    <a:pt x="19277" y="8312"/>
                    <a:pt x="19272" y="8282"/>
                  </a:cubicBezTo>
                  <a:cubicBezTo>
                    <a:pt x="19268" y="8258"/>
                    <a:pt x="19262" y="8233"/>
                    <a:pt x="19258" y="8208"/>
                  </a:cubicBezTo>
                  <a:cubicBezTo>
                    <a:pt x="19253" y="8178"/>
                    <a:pt x="19248" y="8147"/>
                    <a:pt x="19241" y="8116"/>
                  </a:cubicBezTo>
                  <a:cubicBezTo>
                    <a:pt x="19236" y="8091"/>
                    <a:pt x="19231" y="8068"/>
                    <a:pt x="19226" y="8042"/>
                  </a:cubicBezTo>
                  <a:cubicBezTo>
                    <a:pt x="19220" y="8012"/>
                    <a:pt x="19215" y="7981"/>
                    <a:pt x="19208" y="7952"/>
                  </a:cubicBezTo>
                  <a:cubicBezTo>
                    <a:pt x="19203" y="7927"/>
                    <a:pt x="19198" y="7902"/>
                    <a:pt x="19192" y="7879"/>
                  </a:cubicBezTo>
                  <a:cubicBezTo>
                    <a:pt x="19184" y="7848"/>
                    <a:pt x="19177" y="7818"/>
                    <a:pt x="19171" y="7788"/>
                  </a:cubicBezTo>
                  <a:cubicBezTo>
                    <a:pt x="19165" y="7764"/>
                    <a:pt x="19158" y="7741"/>
                    <a:pt x="19152" y="7716"/>
                  </a:cubicBezTo>
                  <a:cubicBezTo>
                    <a:pt x="19144" y="7686"/>
                    <a:pt x="19136" y="7656"/>
                    <a:pt x="19128" y="7627"/>
                  </a:cubicBezTo>
                  <a:lnTo>
                    <a:pt x="19108" y="7556"/>
                  </a:lnTo>
                  <a:cubicBezTo>
                    <a:pt x="19100" y="7526"/>
                    <a:pt x="19091" y="7496"/>
                    <a:pt x="19082" y="7466"/>
                  </a:cubicBezTo>
                  <a:cubicBezTo>
                    <a:pt x="19076" y="7442"/>
                    <a:pt x="19067" y="7420"/>
                    <a:pt x="19061" y="7396"/>
                  </a:cubicBezTo>
                  <a:cubicBezTo>
                    <a:pt x="19051" y="7366"/>
                    <a:pt x="19042" y="7337"/>
                    <a:pt x="19033" y="7308"/>
                  </a:cubicBezTo>
                  <a:cubicBezTo>
                    <a:pt x="19025" y="7285"/>
                    <a:pt x="19018" y="7262"/>
                    <a:pt x="19009" y="7240"/>
                  </a:cubicBezTo>
                  <a:cubicBezTo>
                    <a:pt x="18999" y="7210"/>
                    <a:pt x="18989" y="7180"/>
                    <a:pt x="18979" y="7151"/>
                  </a:cubicBezTo>
                  <a:cubicBezTo>
                    <a:pt x="18971" y="7129"/>
                    <a:pt x="18963" y="7106"/>
                    <a:pt x="18954" y="7084"/>
                  </a:cubicBezTo>
                  <a:cubicBezTo>
                    <a:pt x="18944" y="7055"/>
                    <a:pt x="18931" y="7024"/>
                    <a:pt x="18921" y="6995"/>
                  </a:cubicBezTo>
                  <a:cubicBezTo>
                    <a:pt x="18913" y="6973"/>
                    <a:pt x="18904" y="6952"/>
                    <a:pt x="18894" y="6930"/>
                  </a:cubicBezTo>
                  <a:cubicBezTo>
                    <a:pt x="18883" y="6900"/>
                    <a:pt x="18871" y="6872"/>
                    <a:pt x="18859" y="6841"/>
                  </a:cubicBezTo>
                  <a:cubicBezTo>
                    <a:pt x="18850" y="6820"/>
                    <a:pt x="18840" y="6799"/>
                    <a:pt x="18833" y="6777"/>
                  </a:cubicBezTo>
                  <a:cubicBezTo>
                    <a:pt x="18820" y="6747"/>
                    <a:pt x="18808" y="6719"/>
                    <a:pt x="18794" y="6689"/>
                  </a:cubicBezTo>
                  <a:lnTo>
                    <a:pt x="18767" y="6626"/>
                  </a:lnTo>
                  <a:cubicBezTo>
                    <a:pt x="18754" y="6597"/>
                    <a:pt x="18740" y="6568"/>
                    <a:pt x="18725" y="6539"/>
                  </a:cubicBezTo>
                  <a:cubicBezTo>
                    <a:pt x="18717" y="6519"/>
                    <a:pt x="18706" y="6498"/>
                    <a:pt x="18697" y="6478"/>
                  </a:cubicBezTo>
                  <a:lnTo>
                    <a:pt x="18654" y="6392"/>
                  </a:lnTo>
                  <a:cubicBezTo>
                    <a:pt x="18643" y="6372"/>
                    <a:pt x="18634" y="6351"/>
                    <a:pt x="18623" y="6333"/>
                  </a:cubicBezTo>
                  <a:cubicBezTo>
                    <a:pt x="18608" y="6303"/>
                    <a:pt x="18592" y="6274"/>
                    <a:pt x="18577" y="6245"/>
                  </a:cubicBezTo>
                  <a:cubicBezTo>
                    <a:pt x="18566" y="6227"/>
                    <a:pt x="18556" y="6207"/>
                    <a:pt x="18546" y="6188"/>
                  </a:cubicBezTo>
                  <a:cubicBezTo>
                    <a:pt x="18530" y="6160"/>
                    <a:pt x="18514" y="6130"/>
                    <a:pt x="18498" y="6102"/>
                  </a:cubicBezTo>
                  <a:lnTo>
                    <a:pt x="18466" y="6046"/>
                  </a:lnTo>
                  <a:lnTo>
                    <a:pt x="18414" y="5959"/>
                  </a:lnTo>
                  <a:cubicBezTo>
                    <a:pt x="18404" y="5942"/>
                    <a:pt x="18393" y="5923"/>
                    <a:pt x="18383" y="5906"/>
                  </a:cubicBezTo>
                  <a:cubicBezTo>
                    <a:pt x="18365" y="5877"/>
                    <a:pt x="18348" y="5848"/>
                    <a:pt x="18329" y="5819"/>
                  </a:cubicBezTo>
                  <a:cubicBezTo>
                    <a:pt x="18318" y="5802"/>
                    <a:pt x="18308" y="5785"/>
                    <a:pt x="18296" y="5768"/>
                  </a:cubicBezTo>
                  <a:cubicBezTo>
                    <a:pt x="18277" y="5739"/>
                    <a:pt x="18258" y="5710"/>
                    <a:pt x="18239" y="5681"/>
                  </a:cubicBezTo>
                  <a:cubicBezTo>
                    <a:pt x="18229" y="5665"/>
                    <a:pt x="18218" y="5648"/>
                    <a:pt x="18206" y="5632"/>
                  </a:cubicBezTo>
                  <a:cubicBezTo>
                    <a:pt x="18186" y="5603"/>
                    <a:pt x="18166" y="5574"/>
                    <a:pt x="18145" y="5545"/>
                  </a:cubicBezTo>
                  <a:cubicBezTo>
                    <a:pt x="18135" y="5529"/>
                    <a:pt x="18124" y="5515"/>
                    <a:pt x="18113" y="5499"/>
                  </a:cubicBezTo>
                  <a:cubicBezTo>
                    <a:pt x="18091" y="5470"/>
                    <a:pt x="18070" y="5441"/>
                    <a:pt x="18048" y="5412"/>
                  </a:cubicBezTo>
                  <a:lnTo>
                    <a:pt x="18017" y="5368"/>
                  </a:lnTo>
                  <a:cubicBezTo>
                    <a:pt x="17994" y="5339"/>
                    <a:pt x="17971" y="5310"/>
                    <a:pt x="17949" y="5280"/>
                  </a:cubicBezTo>
                  <a:cubicBezTo>
                    <a:pt x="17938" y="5267"/>
                    <a:pt x="17928" y="5253"/>
                    <a:pt x="17917" y="5239"/>
                  </a:cubicBezTo>
                  <a:cubicBezTo>
                    <a:pt x="17894" y="5209"/>
                    <a:pt x="17870" y="5180"/>
                    <a:pt x="17845" y="5151"/>
                  </a:cubicBezTo>
                  <a:cubicBezTo>
                    <a:pt x="17834" y="5138"/>
                    <a:pt x="17826" y="5127"/>
                    <a:pt x="17815" y="5114"/>
                  </a:cubicBezTo>
                  <a:cubicBezTo>
                    <a:pt x="17790" y="5084"/>
                    <a:pt x="17763" y="5053"/>
                    <a:pt x="17737" y="5022"/>
                  </a:cubicBezTo>
                  <a:cubicBezTo>
                    <a:pt x="17728" y="5012"/>
                    <a:pt x="17718" y="5001"/>
                    <a:pt x="17710" y="4990"/>
                  </a:cubicBezTo>
                  <a:cubicBezTo>
                    <a:pt x="17681" y="4958"/>
                    <a:pt x="17654" y="4927"/>
                    <a:pt x="17626" y="4896"/>
                  </a:cubicBezTo>
                  <a:cubicBezTo>
                    <a:pt x="17618" y="4887"/>
                    <a:pt x="17610" y="4878"/>
                    <a:pt x="17601" y="4868"/>
                  </a:cubicBezTo>
                  <a:cubicBezTo>
                    <a:pt x="17570" y="4836"/>
                    <a:pt x="17541" y="4804"/>
                    <a:pt x="17510" y="4772"/>
                  </a:cubicBezTo>
                  <a:cubicBezTo>
                    <a:pt x="17504" y="4766"/>
                    <a:pt x="17497" y="4758"/>
                    <a:pt x="17490" y="4751"/>
                  </a:cubicBezTo>
                  <a:lnTo>
                    <a:pt x="17470" y="4731"/>
                  </a:lnTo>
                  <a:cubicBezTo>
                    <a:pt x="17633" y="4578"/>
                    <a:pt x="17760" y="4402"/>
                    <a:pt x="17868" y="4212"/>
                  </a:cubicBezTo>
                  <a:cubicBezTo>
                    <a:pt x="18077" y="3840"/>
                    <a:pt x="18156" y="3195"/>
                    <a:pt x="18063" y="2720"/>
                  </a:cubicBezTo>
                  <a:cubicBezTo>
                    <a:pt x="18021" y="2504"/>
                    <a:pt x="17950" y="2294"/>
                    <a:pt x="17860" y="2101"/>
                  </a:cubicBezTo>
                  <a:cubicBezTo>
                    <a:pt x="17858" y="2094"/>
                    <a:pt x="17854" y="2088"/>
                    <a:pt x="17852" y="2079"/>
                  </a:cubicBezTo>
                  <a:cubicBezTo>
                    <a:pt x="17832" y="2037"/>
                    <a:pt x="17811" y="1997"/>
                    <a:pt x="17789" y="1956"/>
                  </a:cubicBezTo>
                  <a:cubicBezTo>
                    <a:pt x="17938" y="1568"/>
                    <a:pt x="17842" y="1134"/>
                    <a:pt x="17653" y="763"/>
                  </a:cubicBezTo>
                  <a:cubicBezTo>
                    <a:pt x="17432" y="331"/>
                    <a:pt x="17031" y="0"/>
                    <a:pt x="16539"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12"/>
            <p:cNvSpPr/>
            <p:nvPr/>
          </p:nvSpPr>
          <p:spPr>
            <a:xfrm>
              <a:off x="1631225" y="682175"/>
              <a:ext cx="25600" cy="10900"/>
            </a:xfrm>
            <a:custGeom>
              <a:rect b="b" l="l" r="r" t="t"/>
              <a:pathLst>
                <a:path extrusionOk="0" h="436" w="1024">
                  <a:moveTo>
                    <a:pt x="100" y="0"/>
                  </a:moveTo>
                  <a:cubicBezTo>
                    <a:pt x="62" y="0"/>
                    <a:pt x="26" y="25"/>
                    <a:pt x="14" y="63"/>
                  </a:cubicBezTo>
                  <a:cubicBezTo>
                    <a:pt x="1" y="111"/>
                    <a:pt x="27" y="160"/>
                    <a:pt x="75" y="175"/>
                  </a:cubicBezTo>
                  <a:lnTo>
                    <a:pt x="897" y="432"/>
                  </a:lnTo>
                  <a:cubicBezTo>
                    <a:pt x="906" y="434"/>
                    <a:pt x="914" y="435"/>
                    <a:pt x="923" y="435"/>
                  </a:cubicBezTo>
                  <a:cubicBezTo>
                    <a:pt x="961" y="435"/>
                    <a:pt x="997" y="410"/>
                    <a:pt x="1009" y="371"/>
                  </a:cubicBezTo>
                  <a:cubicBezTo>
                    <a:pt x="1024" y="324"/>
                    <a:pt x="998" y="274"/>
                    <a:pt x="950" y="260"/>
                  </a:cubicBezTo>
                  <a:lnTo>
                    <a:pt x="127" y="4"/>
                  </a:lnTo>
                  <a:cubicBezTo>
                    <a:pt x="118" y="2"/>
                    <a:pt x="109" y="0"/>
                    <a:pt x="100"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12"/>
            <p:cNvSpPr/>
            <p:nvPr/>
          </p:nvSpPr>
          <p:spPr>
            <a:xfrm>
              <a:off x="1627100" y="711450"/>
              <a:ext cx="26000" cy="7650"/>
            </a:xfrm>
            <a:custGeom>
              <a:rect b="b" l="l" r="r" t="t"/>
              <a:pathLst>
                <a:path extrusionOk="0" h="306" w="1040">
                  <a:moveTo>
                    <a:pt x="948" y="0"/>
                  </a:moveTo>
                  <a:cubicBezTo>
                    <a:pt x="944" y="0"/>
                    <a:pt x="940" y="1"/>
                    <a:pt x="936" y="1"/>
                  </a:cubicBezTo>
                  <a:lnTo>
                    <a:pt x="82" y="128"/>
                  </a:lnTo>
                  <a:cubicBezTo>
                    <a:pt x="34" y="135"/>
                    <a:pt x="0" y="180"/>
                    <a:pt x="8" y="229"/>
                  </a:cubicBezTo>
                  <a:cubicBezTo>
                    <a:pt x="14" y="274"/>
                    <a:pt x="52" y="306"/>
                    <a:pt x="95" y="306"/>
                  </a:cubicBezTo>
                  <a:cubicBezTo>
                    <a:pt x="100" y="306"/>
                    <a:pt x="104" y="306"/>
                    <a:pt x="109" y="305"/>
                  </a:cubicBezTo>
                  <a:lnTo>
                    <a:pt x="962" y="178"/>
                  </a:lnTo>
                  <a:cubicBezTo>
                    <a:pt x="995" y="173"/>
                    <a:pt x="1020" y="152"/>
                    <a:pt x="1032" y="122"/>
                  </a:cubicBezTo>
                  <a:cubicBezTo>
                    <a:pt x="1037" y="108"/>
                    <a:pt x="1039" y="92"/>
                    <a:pt x="1037" y="76"/>
                  </a:cubicBezTo>
                  <a:cubicBezTo>
                    <a:pt x="1029" y="31"/>
                    <a:pt x="991" y="0"/>
                    <a:pt x="948"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12"/>
            <p:cNvSpPr/>
            <p:nvPr/>
          </p:nvSpPr>
          <p:spPr>
            <a:xfrm>
              <a:off x="1647000" y="654175"/>
              <a:ext cx="20950" cy="18800"/>
            </a:xfrm>
            <a:custGeom>
              <a:rect b="b" l="l" r="r" t="t"/>
              <a:pathLst>
                <a:path extrusionOk="0" h="752" w="838">
                  <a:moveTo>
                    <a:pt x="100" y="1"/>
                  </a:moveTo>
                  <a:cubicBezTo>
                    <a:pt x="75" y="1"/>
                    <a:pt x="51" y="11"/>
                    <a:pt x="34" y="31"/>
                  </a:cubicBezTo>
                  <a:cubicBezTo>
                    <a:pt x="1" y="67"/>
                    <a:pt x="5" y="124"/>
                    <a:pt x="42" y="156"/>
                  </a:cubicBezTo>
                  <a:lnTo>
                    <a:pt x="684" y="730"/>
                  </a:lnTo>
                  <a:cubicBezTo>
                    <a:pt x="701" y="745"/>
                    <a:pt x="722" y="752"/>
                    <a:pt x="743" y="752"/>
                  </a:cubicBezTo>
                  <a:cubicBezTo>
                    <a:pt x="768" y="752"/>
                    <a:pt x="792" y="742"/>
                    <a:pt x="810" y="721"/>
                  </a:cubicBezTo>
                  <a:cubicBezTo>
                    <a:pt x="820" y="710"/>
                    <a:pt x="826" y="695"/>
                    <a:pt x="831" y="681"/>
                  </a:cubicBezTo>
                  <a:cubicBezTo>
                    <a:pt x="837" y="651"/>
                    <a:pt x="826" y="618"/>
                    <a:pt x="802" y="597"/>
                  </a:cubicBezTo>
                  <a:lnTo>
                    <a:pt x="159" y="23"/>
                  </a:lnTo>
                  <a:cubicBezTo>
                    <a:pt x="142" y="8"/>
                    <a:pt x="121" y="1"/>
                    <a:pt x="100" y="1"/>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0" name="Google Shape;4710;p212"/>
          <p:cNvSpPr txBox="1"/>
          <p:nvPr>
            <p:ph type="title"/>
          </p:nvPr>
        </p:nvSpPr>
        <p:spPr>
          <a:xfrm>
            <a:off x="3655825" y="1246625"/>
            <a:ext cx="4970100" cy="82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4711" name="Google Shape;4711;p212"/>
          <p:cNvSpPr txBox="1"/>
          <p:nvPr>
            <p:ph idx="1" type="body"/>
          </p:nvPr>
        </p:nvSpPr>
        <p:spPr>
          <a:xfrm>
            <a:off x="3702325" y="2402975"/>
            <a:ext cx="4877100" cy="1890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t>A</a:t>
            </a:r>
            <a:r>
              <a:rPr lang="en"/>
              <a:t>n analyst at a HFT named ABC Capital and you have observed that nowadays quant algo is giving inaccurate predictions. Our boss has asked us to use sentiment analysis for predicting stock performance. We are required to create a NLP based market sentiment meter for NASDAQ stocks using social media posts of normal users. </a:t>
            </a:r>
            <a:endParaRPr/>
          </a:p>
        </p:txBody>
      </p:sp>
      <p:sp>
        <p:nvSpPr>
          <p:cNvPr id="4712" name="Google Shape;4712;p212"/>
          <p:cNvSpPr/>
          <p:nvPr/>
        </p:nvSpPr>
        <p:spPr>
          <a:xfrm>
            <a:off x="3625204" y="419622"/>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12"/>
          <p:cNvSpPr/>
          <p:nvPr/>
        </p:nvSpPr>
        <p:spPr>
          <a:xfrm>
            <a:off x="8509654" y="2147072"/>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4" name="Google Shape;4714;p212"/>
          <p:cNvGrpSpPr/>
          <p:nvPr/>
        </p:nvGrpSpPr>
        <p:grpSpPr>
          <a:xfrm>
            <a:off x="306436" y="1149176"/>
            <a:ext cx="3318773" cy="2845139"/>
            <a:chOff x="5056100" y="1146229"/>
            <a:chExt cx="3699446" cy="3171485"/>
          </a:xfrm>
        </p:grpSpPr>
        <p:grpSp>
          <p:nvGrpSpPr>
            <p:cNvPr id="4715" name="Google Shape;4715;p212"/>
            <p:cNvGrpSpPr/>
            <p:nvPr/>
          </p:nvGrpSpPr>
          <p:grpSpPr>
            <a:xfrm>
              <a:off x="5175241" y="1306427"/>
              <a:ext cx="3461165" cy="1279204"/>
              <a:chOff x="984221" y="1480537"/>
              <a:chExt cx="2192137" cy="810187"/>
            </a:xfrm>
          </p:grpSpPr>
          <p:sp>
            <p:nvSpPr>
              <p:cNvPr id="4716" name="Google Shape;4716;p212"/>
              <p:cNvSpPr/>
              <p:nvPr/>
            </p:nvSpPr>
            <p:spPr>
              <a:xfrm>
                <a:off x="984221" y="2127712"/>
                <a:ext cx="93715" cy="113326"/>
              </a:xfrm>
              <a:custGeom>
                <a:rect b="b" l="l" r="r" t="t"/>
                <a:pathLst>
                  <a:path extrusionOk="0" h="8674" w="7173">
                    <a:moveTo>
                      <a:pt x="3603" y="1502"/>
                    </a:moveTo>
                    <a:lnTo>
                      <a:pt x="3770" y="3470"/>
                    </a:lnTo>
                    <a:cubicBezTo>
                      <a:pt x="3803" y="3903"/>
                      <a:pt x="4103" y="4170"/>
                      <a:pt x="4470" y="4237"/>
                    </a:cubicBezTo>
                    <a:lnTo>
                      <a:pt x="5971" y="4404"/>
                    </a:lnTo>
                    <a:lnTo>
                      <a:pt x="4470" y="4571"/>
                    </a:lnTo>
                    <a:cubicBezTo>
                      <a:pt x="4103" y="4604"/>
                      <a:pt x="3803" y="4937"/>
                      <a:pt x="3770" y="5304"/>
                    </a:cubicBezTo>
                    <a:lnTo>
                      <a:pt x="3603" y="7272"/>
                    </a:lnTo>
                    <a:lnTo>
                      <a:pt x="3436" y="5304"/>
                    </a:lnTo>
                    <a:cubicBezTo>
                      <a:pt x="3369" y="4904"/>
                      <a:pt x="3103" y="4604"/>
                      <a:pt x="2702" y="4571"/>
                    </a:cubicBezTo>
                    <a:lnTo>
                      <a:pt x="1201" y="4404"/>
                    </a:lnTo>
                    <a:lnTo>
                      <a:pt x="2702" y="4237"/>
                    </a:lnTo>
                    <a:cubicBezTo>
                      <a:pt x="3103" y="4170"/>
                      <a:pt x="3369" y="3837"/>
                      <a:pt x="3436" y="3470"/>
                    </a:cubicBezTo>
                    <a:lnTo>
                      <a:pt x="3603" y="1502"/>
                    </a:lnTo>
                    <a:close/>
                    <a:moveTo>
                      <a:pt x="3603" y="1"/>
                    </a:moveTo>
                    <a:cubicBezTo>
                      <a:pt x="3503" y="1"/>
                      <a:pt x="3469" y="101"/>
                      <a:pt x="3469" y="134"/>
                    </a:cubicBezTo>
                    <a:lnTo>
                      <a:pt x="3169" y="3370"/>
                    </a:lnTo>
                    <a:cubicBezTo>
                      <a:pt x="3169" y="3670"/>
                      <a:pt x="2969" y="3870"/>
                      <a:pt x="2669" y="3937"/>
                    </a:cubicBezTo>
                    <a:lnTo>
                      <a:pt x="134" y="4204"/>
                    </a:lnTo>
                    <a:cubicBezTo>
                      <a:pt x="34" y="4204"/>
                      <a:pt x="0" y="4304"/>
                      <a:pt x="0" y="4337"/>
                    </a:cubicBezTo>
                    <a:cubicBezTo>
                      <a:pt x="0" y="4437"/>
                      <a:pt x="100" y="4470"/>
                      <a:pt x="134" y="4470"/>
                    </a:cubicBezTo>
                    <a:lnTo>
                      <a:pt x="2669" y="4771"/>
                    </a:lnTo>
                    <a:cubicBezTo>
                      <a:pt x="2936" y="4804"/>
                      <a:pt x="3136" y="5004"/>
                      <a:pt x="3169" y="5304"/>
                    </a:cubicBezTo>
                    <a:lnTo>
                      <a:pt x="3469" y="8540"/>
                    </a:lnTo>
                    <a:cubicBezTo>
                      <a:pt x="3469" y="8640"/>
                      <a:pt x="3536" y="8673"/>
                      <a:pt x="3603" y="8673"/>
                    </a:cubicBezTo>
                    <a:cubicBezTo>
                      <a:pt x="3670" y="8673"/>
                      <a:pt x="3703" y="8640"/>
                      <a:pt x="3703" y="8540"/>
                    </a:cubicBezTo>
                    <a:lnTo>
                      <a:pt x="4003" y="5304"/>
                    </a:lnTo>
                    <a:cubicBezTo>
                      <a:pt x="4003" y="5004"/>
                      <a:pt x="4203" y="4804"/>
                      <a:pt x="4504" y="4771"/>
                    </a:cubicBezTo>
                    <a:lnTo>
                      <a:pt x="7039" y="4470"/>
                    </a:lnTo>
                    <a:cubicBezTo>
                      <a:pt x="7139" y="4470"/>
                      <a:pt x="7172" y="4370"/>
                      <a:pt x="7172" y="4337"/>
                    </a:cubicBezTo>
                    <a:cubicBezTo>
                      <a:pt x="7172" y="4270"/>
                      <a:pt x="7105" y="4204"/>
                      <a:pt x="7039" y="4204"/>
                    </a:cubicBezTo>
                    <a:lnTo>
                      <a:pt x="4504" y="3937"/>
                    </a:lnTo>
                    <a:cubicBezTo>
                      <a:pt x="4270" y="3870"/>
                      <a:pt x="4037" y="3670"/>
                      <a:pt x="4003" y="3370"/>
                    </a:cubicBezTo>
                    <a:lnTo>
                      <a:pt x="3703" y="134"/>
                    </a:lnTo>
                    <a:cubicBezTo>
                      <a:pt x="3703" y="34"/>
                      <a:pt x="3636" y="1"/>
                      <a:pt x="3603"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12"/>
              <p:cNvSpPr/>
              <p:nvPr/>
            </p:nvSpPr>
            <p:spPr>
              <a:xfrm>
                <a:off x="3055625" y="2146016"/>
                <a:ext cx="120734" cy="144708"/>
              </a:xfrm>
              <a:custGeom>
                <a:rect b="b" l="l" r="r" t="t"/>
                <a:pathLst>
                  <a:path extrusionOk="0" h="11076" w="9241">
                    <a:moveTo>
                      <a:pt x="4571" y="1902"/>
                    </a:moveTo>
                    <a:lnTo>
                      <a:pt x="4771" y="4404"/>
                    </a:lnTo>
                    <a:cubicBezTo>
                      <a:pt x="4804" y="4904"/>
                      <a:pt x="5205" y="5338"/>
                      <a:pt x="5705" y="5371"/>
                    </a:cubicBezTo>
                    <a:lnTo>
                      <a:pt x="7606" y="5571"/>
                    </a:lnTo>
                    <a:lnTo>
                      <a:pt x="5705" y="5771"/>
                    </a:lnTo>
                    <a:cubicBezTo>
                      <a:pt x="5205" y="5871"/>
                      <a:pt x="4838" y="6238"/>
                      <a:pt x="4771" y="6739"/>
                    </a:cubicBezTo>
                    <a:lnTo>
                      <a:pt x="4571" y="9241"/>
                    </a:lnTo>
                    <a:lnTo>
                      <a:pt x="4371" y="6739"/>
                    </a:lnTo>
                    <a:cubicBezTo>
                      <a:pt x="4337" y="6238"/>
                      <a:pt x="3937" y="5838"/>
                      <a:pt x="3437" y="5771"/>
                    </a:cubicBezTo>
                    <a:lnTo>
                      <a:pt x="1535" y="5571"/>
                    </a:lnTo>
                    <a:lnTo>
                      <a:pt x="3437" y="5371"/>
                    </a:lnTo>
                    <a:cubicBezTo>
                      <a:pt x="3937" y="5271"/>
                      <a:pt x="4337" y="4904"/>
                      <a:pt x="4371" y="4404"/>
                    </a:cubicBezTo>
                    <a:lnTo>
                      <a:pt x="4571" y="1902"/>
                    </a:lnTo>
                    <a:close/>
                    <a:moveTo>
                      <a:pt x="4604" y="1"/>
                    </a:moveTo>
                    <a:cubicBezTo>
                      <a:pt x="4537" y="1"/>
                      <a:pt x="4437" y="34"/>
                      <a:pt x="4437" y="101"/>
                    </a:cubicBezTo>
                    <a:lnTo>
                      <a:pt x="4070" y="4337"/>
                    </a:lnTo>
                    <a:cubicBezTo>
                      <a:pt x="4037" y="4637"/>
                      <a:pt x="3737" y="4937"/>
                      <a:pt x="3403" y="5004"/>
                    </a:cubicBezTo>
                    <a:lnTo>
                      <a:pt x="101" y="5371"/>
                    </a:lnTo>
                    <a:cubicBezTo>
                      <a:pt x="34" y="5404"/>
                      <a:pt x="1" y="5438"/>
                      <a:pt x="1" y="5538"/>
                    </a:cubicBezTo>
                    <a:cubicBezTo>
                      <a:pt x="1" y="5605"/>
                      <a:pt x="34" y="5705"/>
                      <a:pt x="101" y="5705"/>
                    </a:cubicBezTo>
                    <a:lnTo>
                      <a:pt x="3403" y="6072"/>
                    </a:lnTo>
                    <a:cubicBezTo>
                      <a:pt x="3770" y="6105"/>
                      <a:pt x="4037" y="6405"/>
                      <a:pt x="4070" y="6739"/>
                    </a:cubicBezTo>
                    <a:lnTo>
                      <a:pt x="4437" y="10942"/>
                    </a:lnTo>
                    <a:cubicBezTo>
                      <a:pt x="4504" y="11042"/>
                      <a:pt x="4537" y="11075"/>
                      <a:pt x="4604" y="11075"/>
                    </a:cubicBezTo>
                    <a:cubicBezTo>
                      <a:pt x="4704" y="11075"/>
                      <a:pt x="4738" y="11042"/>
                      <a:pt x="4771" y="10942"/>
                    </a:cubicBezTo>
                    <a:lnTo>
                      <a:pt x="5171" y="6739"/>
                    </a:lnTo>
                    <a:cubicBezTo>
                      <a:pt x="5205" y="6405"/>
                      <a:pt x="5505" y="6105"/>
                      <a:pt x="5838" y="6072"/>
                    </a:cubicBezTo>
                    <a:lnTo>
                      <a:pt x="9107" y="5705"/>
                    </a:lnTo>
                    <a:cubicBezTo>
                      <a:pt x="9207" y="5671"/>
                      <a:pt x="9241" y="5605"/>
                      <a:pt x="9241" y="5538"/>
                    </a:cubicBezTo>
                    <a:cubicBezTo>
                      <a:pt x="9241" y="5438"/>
                      <a:pt x="9207" y="5371"/>
                      <a:pt x="9107" y="5371"/>
                    </a:cubicBezTo>
                    <a:lnTo>
                      <a:pt x="5838" y="5004"/>
                    </a:lnTo>
                    <a:cubicBezTo>
                      <a:pt x="5438" y="4937"/>
                      <a:pt x="5205" y="4671"/>
                      <a:pt x="5171" y="4337"/>
                    </a:cubicBezTo>
                    <a:lnTo>
                      <a:pt x="4771" y="101"/>
                    </a:lnTo>
                    <a:cubicBezTo>
                      <a:pt x="4738" y="34"/>
                      <a:pt x="4704" y="1"/>
                      <a:pt x="4604"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12"/>
              <p:cNvSpPr/>
              <p:nvPr/>
            </p:nvSpPr>
            <p:spPr>
              <a:xfrm>
                <a:off x="3003770" y="2071494"/>
                <a:ext cx="68434" cy="81944"/>
              </a:xfrm>
              <a:custGeom>
                <a:rect b="b" l="l" r="r" t="t"/>
                <a:pathLst>
                  <a:path extrusionOk="0" h="6272" w="5238">
                    <a:moveTo>
                      <a:pt x="2569" y="1568"/>
                    </a:moveTo>
                    <a:lnTo>
                      <a:pt x="2669" y="2536"/>
                    </a:lnTo>
                    <a:cubicBezTo>
                      <a:pt x="2669" y="2803"/>
                      <a:pt x="2902" y="3036"/>
                      <a:pt x="3203" y="3069"/>
                    </a:cubicBezTo>
                    <a:lnTo>
                      <a:pt x="3903" y="3136"/>
                    </a:lnTo>
                    <a:lnTo>
                      <a:pt x="3203" y="3236"/>
                    </a:lnTo>
                    <a:cubicBezTo>
                      <a:pt x="2902" y="3236"/>
                      <a:pt x="2702" y="3470"/>
                      <a:pt x="2669" y="3770"/>
                    </a:cubicBezTo>
                    <a:lnTo>
                      <a:pt x="2569" y="4737"/>
                    </a:lnTo>
                    <a:lnTo>
                      <a:pt x="2502" y="3770"/>
                    </a:lnTo>
                    <a:cubicBezTo>
                      <a:pt x="2502" y="3470"/>
                      <a:pt x="2235" y="3270"/>
                      <a:pt x="1968" y="3236"/>
                    </a:cubicBezTo>
                    <a:lnTo>
                      <a:pt x="1235" y="3136"/>
                    </a:lnTo>
                    <a:lnTo>
                      <a:pt x="1968" y="3069"/>
                    </a:lnTo>
                    <a:cubicBezTo>
                      <a:pt x="2235" y="3069"/>
                      <a:pt x="2469" y="2803"/>
                      <a:pt x="2502" y="2536"/>
                    </a:cubicBezTo>
                    <a:lnTo>
                      <a:pt x="2569" y="1568"/>
                    </a:lnTo>
                    <a:close/>
                    <a:moveTo>
                      <a:pt x="2636" y="1"/>
                    </a:moveTo>
                    <a:cubicBezTo>
                      <a:pt x="2535" y="1"/>
                      <a:pt x="2502" y="67"/>
                      <a:pt x="2502" y="134"/>
                    </a:cubicBezTo>
                    <a:lnTo>
                      <a:pt x="2302" y="2469"/>
                    </a:lnTo>
                    <a:cubicBezTo>
                      <a:pt x="2302" y="2636"/>
                      <a:pt x="2102" y="2803"/>
                      <a:pt x="1968" y="2803"/>
                    </a:cubicBezTo>
                    <a:lnTo>
                      <a:pt x="134" y="3003"/>
                    </a:lnTo>
                    <a:cubicBezTo>
                      <a:pt x="34" y="3003"/>
                      <a:pt x="0" y="3069"/>
                      <a:pt x="0" y="3136"/>
                    </a:cubicBezTo>
                    <a:cubicBezTo>
                      <a:pt x="0" y="3236"/>
                      <a:pt x="34" y="3270"/>
                      <a:pt x="134" y="3270"/>
                    </a:cubicBezTo>
                    <a:lnTo>
                      <a:pt x="1968" y="3470"/>
                    </a:lnTo>
                    <a:cubicBezTo>
                      <a:pt x="2135" y="3470"/>
                      <a:pt x="2302" y="3636"/>
                      <a:pt x="2302" y="3803"/>
                    </a:cubicBezTo>
                    <a:lnTo>
                      <a:pt x="2502" y="6138"/>
                    </a:lnTo>
                    <a:cubicBezTo>
                      <a:pt x="2502" y="6238"/>
                      <a:pt x="2535" y="6272"/>
                      <a:pt x="2636" y="6272"/>
                    </a:cubicBezTo>
                    <a:cubicBezTo>
                      <a:pt x="2669" y="6272"/>
                      <a:pt x="2702" y="6205"/>
                      <a:pt x="2736" y="6138"/>
                    </a:cubicBezTo>
                    <a:lnTo>
                      <a:pt x="2969" y="3803"/>
                    </a:lnTo>
                    <a:cubicBezTo>
                      <a:pt x="2969" y="3636"/>
                      <a:pt x="3136" y="3470"/>
                      <a:pt x="3303" y="3470"/>
                    </a:cubicBezTo>
                    <a:lnTo>
                      <a:pt x="5137" y="3270"/>
                    </a:lnTo>
                    <a:cubicBezTo>
                      <a:pt x="5204" y="3270"/>
                      <a:pt x="5237" y="3236"/>
                      <a:pt x="5237" y="3136"/>
                    </a:cubicBezTo>
                    <a:cubicBezTo>
                      <a:pt x="5237" y="3069"/>
                      <a:pt x="5204" y="3003"/>
                      <a:pt x="5137" y="3003"/>
                    </a:cubicBezTo>
                    <a:lnTo>
                      <a:pt x="3303" y="2803"/>
                    </a:lnTo>
                    <a:cubicBezTo>
                      <a:pt x="3136" y="2803"/>
                      <a:pt x="2969" y="2636"/>
                      <a:pt x="2969" y="2469"/>
                    </a:cubicBezTo>
                    <a:lnTo>
                      <a:pt x="2736" y="134"/>
                    </a:lnTo>
                    <a:cubicBezTo>
                      <a:pt x="2736" y="67"/>
                      <a:pt x="2702" y="1"/>
                      <a:pt x="2636"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12"/>
              <p:cNvSpPr/>
              <p:nvPr/>
            </p:nvSpPr>
            <p:spPr>
              <a:xfrm>
                <a:off x="1123677" y="1480537"/>
                <a:ext cx="115508" cy="138594"/>
              </a:xfrm>
              <a:custGeom>
                <a:rect b="b" l="l" r="r" t="t"/>
                <a:pathLst>
                  <a:path extrusionOk="0" h="10608" w="8841">
                    <a:moveTo>
                      <a:pt x="4370" y="1768"/>
                    </a:moveTo>
                    <a:lnTo>
                      <a:pt x="4604" y="4170"/>
                    </a:lnTo>
                    <a:cubicBezTo>
                      <a:pt x="4637" y="4670"/>
                      <a:pt x="5004" y="5070"/>
                      <a:pt x="5471" y="5104"/>
                    </a:cubicBezTo>
                    <a:lnTo>
                      <a:pt x="7306" y="5304"/>
                    </a:lnTo>
                    <a:lnTo>
                      <a:pt x="5471" y="5504"/>
                    </a:lnTo>
                    <a:cubicBezTo>
                      <a:pt x="5004" y="5571"/>
                      <a:pt x="4637" y="5971"/>
                      <a:pt x="4604" y="6438"/>
                    </a:cubicBezTo>
                    <a:lnTo>
                      <a:pt x="4370" y="8840"/>
                    </a:lnTo>
                    <a:lnTo>
                      <a:pt x="4170" y="6438"/>
                    </a:lnTo>
                    <a:cubicBezTo>
                      <a:pt x="4137" y="5938"/>
                      <a:pt x="3770" y="5537"/>
                      <a:pt x="3303" y="5504"/>
                    </a:cubicBezTo>
                    <a:lnTo>
                      <a:pt x="1468" y="5304"/>
                    </a:lnTo>
                    <a:lnTo>
                      <a:pt x="3303" y="5104"/>
                    </a:lnTo>
                    <a:cubicBezTo>
                      <a:pt x="3770" y="5037"/>
                      <a:pt x="4137" y="4637"/>
                      <a:pt x="4170" y="4170"/>
                    </a:cubicBezTo>
                    <a:lnTo>
                      <a:pt x="4370" y="1768"/>
                    </a:lnTo>
                    <a:close/>
                    <a:moveTo>
                      <a:pt x="4437" y="0"/>
                    </a:moveTo>
                    <a:cubicBezTo>
                      <a:pt x="4370" y="0"/>
                      <a:pt x="4304" y="67"/>
                      <a:pt x="4304" y="134"/>
                    </a:cubicBezTo>
                    <a:lnTo>
                      <a:pt x="3937" y="4170"/>
                    </a:lnTo>
                    <a:cubicBezTo>
                      <a:pt x="3870" y="4570"/>
                      <a:pt x="3637" y="4804"/>
                      <a:pt x="3303" y="4837"/>
                    </a:cubicBezTo>
                    <a:lnTo>
                      <a:pt x="134" y="5170"/>
                    </a:lnTo>
                    <a:cubicBezTo>
                      <a:pt x="34" y="5170"/>
                      <a:pt x="1" y="5237"/>
                      <a:pt x="1" y="5304"/>
                    </a:cubicBezTo>
                    <a:cubicBezTo>
                      <a:pt x="1" y="5337"/>
                      <a:pt x="34" y="5437"/>
                      <a:pt x="134" y="5437"/>
                    </a:cubicBezTo>
                    <a:lnTo>
                      <a:pt x="3303" y="5771"/>
                    </a:lnTo>
                    <a:cubicBezTo>
                      <a:pt x="3637" y="5804"/>
                      <a:pt x="3870" y="6104"/>
                      <a:pt x="3937" y="6438"/>
                    </a:cubicBezTo>
                    <a:lnTo>
                      <a:pt x="4304" y="10474"/>
                    </a:lnTo>
                    <a:cubicBezTo>
                      <a:pt x="4304" y="10574"/>
                      <a:pt x="4337" y="10608"/>
                      <a:pt x="4437" y="10608"/>
                    </a:cubicBezTo>
                    <a:cubicBezTo>
                      <a:pt x="4504" y="10608"/>
                      <a:pt x="4537" y="10574"/>
                      <a:pt x="4537" y="10508"/>
                    </a:cubicBezTo>
                    <a:lnTo>
                      <a:pt x="4937" y="6471"/>
                    </a:lnTo>
                    <a:cubicBezTo>
                      <a:pt x="4971" y="6104"/>
                      <a:pt x="5204" y="5838"/>
                      <a:pt x="5538" y="5804"/>
                    </a:cubicBezTo>
                    <a:lnTo>
                      <a:pt x="8707" y="5437"/>
                    </a:lnTo>
                    <a:cubicBezTo>
                      <a:pt x="8807" y="5437"/>
                      <a:pt x="8840" y="5404"/>
                      <a:pt x="8840" y="5304"/>
                    </a:cubicBezTo>
                    <a:cubicBezTo>
                      <a:pt x="8840" y="5271"/>
                      <a:pt x="8807" y="5170"/>
                      <a:pt x="8707" y="5170"/>
                    </a:cubicBezTo>
                    <a:lnTo>
                      <a:pt x="5538" y="4837"/>
                    </a:lnTo>
                    <a:cubicBezTo>
                      <a:pt x="5204" y="4804"/>
                      <a:pt x="4971" y="4503"/>
                      <a:pt x="4937" y="4170"/>
                    </a:cubicBezTo>
                    <a:lnTo>
                      <a:pt x="4537" y="134"/>
                    </a:lnTo>
                    <a:cubicBezTo>
                      <a:pt x="4537" y="67"/>
                      <a:pt x="4504" y="0"/>
                      <a:pt x="4437" y="0"/>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12"/>
              <p:cNvSpPr/>
              <p:nvPr/>
            </p:nvSpPr>
            <p:spPr>
              <a:xfrm>
                <a:off x="1090126" y="1682313"/>
                <a:ext cx="66253" cy="78455"/>
              </a:xfrm>
              <a:custGeom>
                <a:rect b="b" l="l" r="r" t="t"/>
                <a:pathLst>
                  <a:path extrusionOk="0" h="6005" w="5071">
                    <a:moveTo>
                      <a:pt x="2535" y="1502"/>
                    </a:moveTo>
                    <a:lnTo>
                      <a:pt x="2602" y="2402"/>
                    </a:lnTo>
                    <a:cubicBezTo>
                      <a:pt x="2669" y="2702"/>
                      <a:pt x="2869" y="2903"/>
                      <a:pt x="3169" y="2969"/>
                    </a:cubicBezTo>
                    <a:lnTo>
                      <a:pt x="3803" y="3036"/>
                    </a:lnTo>
                    <a:lnTo>
                      <a:pt x="3169" y="3136"/>
                    </a:lnTo>
                    <a:cubicBezTo>
                      <a:pt x="2869" y="3169"/>
                      <a:pt x="2669" y="3370"/>
                      <a:pt x="2602" y="3670"/>
                    </a:cubicBezTo>
                    <a:lnTo>
                      <a:pt x="2535" y="4570"/>
                    </a:lnTo>
                    <a:lnTo>
                      <a:pt x="2435" y="3670"/>
                    </a:lnTo>
                    <a:cubicBezTo>
                      <a:pt x="2402" y="3370"/>
                      <a:pt x="2202" y="3169"/>
                      <a:pt x="1901" y="3136"/>
                    </a:cubicBezTo>
                    <a:lnTo>
                      <a:pt x="1234" y="3036"/>
                    </a:lnTo>
                    <a:lnTo>
                      <a:pt x="1901" y="2969"/>
                    </a:lnTo>
                    <a:cubicBezTo>
                      <a:pt x="2202" y="2903"/>
                      <a:pt x="2402" y="2702"/>
                      <a:pt x="2435" y="2402"/>
                    </a:cubicBezTo>
                    <a:lnTo>
                      <a:pt x="2535" y="1502"/>
                    </a:lnTo>
                    <a:close/>
                    <a:moveTo>
                      <a:pt x="2535" y="1"/>
                    </a:moveTo>
                    <a:cubicBezTo>
                      <a:pt x="2435" y="1"/>
                      <a:pt x="2402" y="67"/>
                      <a:pt x="2402" y="134"/>
                    </a:cubicBezTo>
                    <a:lnTo>
                      <a:pt x="2202" y="2336"/>
                    </a:lnTo>
                    <a:cubicBezTo>
                      <a:pt x="2168" y="2502"/>
                      <a:pt x="2035" y="2669"/>
                      <a:pt x="1868" y="2669"/>
                    </a:cubicBezTo>
                    <a:lnTo>
                      <a:pt x="100" y="2869"/>
                    </a:lnTo>
                    <a:cubicBezTo>
                      <a:pt x="33" y="2869"/>
                      <a:pt x="0" y="2969"/>
                      <a:pt x="0" y="3003"/>
                    </a:cubicBezTo>
                    <a:cubicBezTo>
                      <a:pt x="0" y="3069"/>
                      <a:pt x="67" y="3136"/>
                      <a:pt x="100" y="3136"/>
                    </a:cubicBezTo>
                    <a:lnTo>
                      <a:pt x="1868" y="3336"/>
                    </a:lnTo>
                    <a:cubicBezTo>
                      <a:pt x="2035" y="3370"/>
                      <a:pt x="2202" y="3503"/>
                      <a:pt x="2202" y="3670"/>
                    </a:cubicBezTo>
                    <a:lnTo>
                      <a:pt x="2402" y="5871"/>
                    </a:lnTo>
                    <a:cubicBezTo>
                      <a:pt x="2402" y="5971"/>
                      <a:pt x="2502" y="6005"/>
                      <a:pt x="2535" y="6005"/>
                    </a:cubicBezTo>
                    <a:cubicBezTo>
                      <a:pt x="2602" y="6005"/>
                      <a:pt x="2669" y="5905"/>
                      <a:pt x="2669" y="5871"/>
                    </a:cubicBezTo>
                    <a:lnTo>
                      <a:pt x="2869" y="3670"/>
                    </a:lnTo>
                    <a:cubicBezTo>
                      <a:pt x="2902" y="3503"/>
                      <a:pt x="3036" y="3336"/>
                      <a:pt x="3202" y="3336"/>
                    </a:cubicBezTo>
                    <a:lnTo>
                      <a:pt x="4937" y="3136"/>
                    </a:lnTo>
                    <a:cubicBezTo>
                      <a:pt x="5037" y="3136"/>
                      <a:pt x="5070" y="3036"/>
                      <a:pt x="5070" y="3003"/>
                    </a:cubicBezTo>
                    <a:cubicBezTo>
                      <a:pt x="5070" y="2903"/>
                      <a:pt x="4970" y="2869"/>
                      <a:pt x="4937" y="2869"/>
                    </a:cubicBezTo>
                    <a:lnTo>
                      <a:pt x="3202" y="2669"/>
                    </a:lnTo>
                    <a:cubicBezTo>
                      <a:pt x="3036" y="2636"/>
                      <a:pt x="2869" y="2502"/>
                      <a:pt x="2869" y="2336"/>
                    </a:cubicBezTo>
                    <a:lnTo>
                      <a:pt x="2669" y="134"/>
                    </a:lnTo>
                    <a:cubicBezTo>
                      <a:pt x="2669" y="34"/>
                      <a:pt x="2569" y="1"/>
                      <a:pt x="2535"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12"/>
              <p:cNvSpPr/>
              <p:nvPr/>
            </p:nvSpPr>
            <p:spPr>
              <a:xfrm>
                <a:off x="1269678" y="1541107"/>
                <a:ext cx="84988" cy="101567"/>
              </a:xfrm>
              <a:custGeom>
                <a:rect b="b" l="l" r="r" t="t"/>
                <a:pathLst>
                  <a:path extrusionOk="0" h="7774" w="6505">
                    <a:moveTo>
                      <a:pt x="3236" y="1902"/>
                    </a:moveTo>
                    <a:lnTo>
                      <a:pt x="3369" y="3136"/>
                    </a:lnTo>
                    <a:cubicBezTo>
                      <a:pt x="3369" y="3503"/>
                      <a:pt x="3670" y="3804"/>
                      <a:pt x="4036" y="3837"/>
                    </a:cubicBezTo>
                    <a:lnTo>
                      <a:pt x="4904" y="3937"/>
                    </a:lnTo>
                    <a:lnTo>
                      <a:pt x="4036" y="4004"/>
                    </a:lnTo>
                    <a:cubicBezTo>
                      <a:pt x="3703" y="4037"/>
                      <a:pt x="3403" y="4337"/>
                      <a:pt x="3369" y="4704"/>
                    </a:cubicBezTo>
                    <a:lnTo>
                      <a:pt x="3236" y="5938"/>
                    </a:lnTo>
                    <a:lnTo>
                      <a:pt x="3136" y="4704"/>
                    </a:lnTo>
                    <a:cubicBezTo>
                      <a:pt x="3136" y="4337"/>
                      <a:pt x="2836" y="4037"/>
                      <a:pt x="2469" y="4004"/>
                    </a:cubicBezTo>
                    <a:lnTo>
                      <a:pt x="1601" y="3937"/>
                    </a:lnTo>
                    <a:lnTo>
                      <a:pt x="2469" y="3837"/>
                    </a:lnTo>
                    <a:cubicBezTo>
                      <a:pt x="2802" y="3804"/>
                      <a:pt x="3102" y="3503"/>
                      <a:pt x="3136" y="3136"/>
                    </a:cubicBezTo>
                    <a:lnTo>
                      <a:pt x="3236" y="1902"/>
                    </a:lnTo>
                    <a:close/>
                    <a:moveTo>
                      <a:pt x="3269" y="1"/>
                    </a:moveTo>
                    <a:cubicBezTo>
                      <a:pt x="3169" y="1"/>
                      <a:pt x="3102" y="34"/>
                      <a:pt x="3102" y="134"/>
                    </a:cubicBezTo>
                    <a:lnTo>
                      <a:pt x="2836" y="3036"/>
                    </a:lnTo>
                    <a:cubicBezTo>
                      <a:pt x="2802" y="3270"/>
                      <a:pt x="2635" y="3437"/>
                      <a:pt x="2435" y="3470"/>
                    </a:cubicBezTo>
                    <a:lnTo>
                      <a:pt x="134" y="3703"/>
                    </a:lnTo>
                    <a:cubicBezTo>
                      <a:pt x="34" y="3770"/>
                      <a:pt x="0" y="3804"/>
                      <a:pt x="0" y="3870"/>
                    </a:cubicBezTo>
                    <a:cubicBezTo>
                      <a:pt x="0" y="3970"/>
                      <a:pt x="34" y="4037"/>
                      <a:pt x="134" y="4037"/>
                    </a:cubicBezTo>
                    <a:lnTo>
                      <a:pt x="2435" y="4304"/>
                    </a:lnTo>
                    <a:cubicBezTo>
                      <a:pt x="2635" y="4304"/>
                      <a:pt x="2836" y="4504"/>
                      <a:pt x="2836" y="4704"/>
                    </a:cubicBezTo>
                    <a:lnTo>
                      <a:pt x="3102" y="7640"/>
                    </a:lnTo>
                    <a:cubicBezTo>
                      <a:pt x="3102" y="7706"/>
                      <a:pt x="3169" y="7773"/>
                      <a:pt x="3269" y="7773"/>
                    </a:cubicBezTo>
                    <a:cubicBezTo>
                      <a:pt x="3336" y="7773"/>
                      <a:pt x="3436" y="7706"/>
                      <a:pt x="3436" y="7640"/>
                    </a:cubicBezTo>
                    <a:lnTo>
                      <a:pt x="3670" y="4704"/>
                    </a:lnTo>
                    <a:cubicBezTo>
                      <a:pt x="3703" y="4504"/>
                      <a:pt x="3870" y="4337"/>
                      <a:pt x="4103" y="4304"/>
                    </a:cubicBezTo>
                    <a:lnTo>
                      <a:pt x="6371" y="4037"/>
                    </a:lnTo>
                    <a:cubicBezTo>
                      <a:pt x="6472" y="4004"/>
                      <a:pt x="6505" y="3970"/>
                      <a:pt x="6505" y="3870"/>
                    </a:cubicBezTo>
                    <a:cubicBezTo>
                      <a:pt x="6505" y="3804"/>
                      <a:pt x="6472" y="3703"/>
                      <a:pt x="6371" y="3703"/>
                    </a:cubicBezTo>
                    <a:lnTo>
                      <a:pt x="4103" y="3470"/>
                    </a:lnTo>
                    <a:cubicBezTo>
                      <a:pt x="3870" y="3470"/>
                      <a:pt x="3670" y="3270"/>
                      <a:pt x="3670" y="3036"/>
                    </a:cubicBezTo>
                    <a:lnTo>
                      <a:pt x="3436" y="134"/>
                    </a:lnTo>
                    <a:cubicBezTo>
                      <a:pt x="3436" y="34"/>
                      <a:pt x="3336" y="1"/>
                      <a:pt x="3269"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12"/>
              <p:cNvSpPr/>
              <p:nvPr/>
            </p:nvSpPr>
            <p:spPr>
              <a:xfrm>
                <a:off x="2966717" y="1726329"/>
                <a:ext cx="89365" cy="105918"/>
              </a:xfrm>
              <a:custGeom>
                <a:rect b="b" l="l" r="r" t="t"/>
                <a:pathLst>
                  <a:path extrusionOk="0" h="8107" w="6840">
                    <a:moveTo>
                      <a:pt x="3370" y="1235"/>
                    </a:moveTo>
                    <a:lnTo>
                      <a:pt x="3537" y="3136"/>
                    </a:lnTo>
                    <a:cubicBezTo>
                      <a:pt x="3537" y="3503"/>
                      <a:pt x="3837" y="3803"/>
                      <a:pt x="4204" y="3837"/>
                    </a:cubicBezTo>
                    <a:lnTo>
                      <a:pt x="5638" y="4003"/>
                    </a:lnTo>
                    <a:lnTo>
                      <a:pt x="4204" y="4170"/>
                    </a:lnTo>
                    <a:cubicBezTo>
                      <a:pt x="3870" y="4204"/>
                      <a:pt x="3570" y="4504"/>
                      <a:pt x="3537" y="4871"/>
                    </a:cubicBezTo>
                    <a:lnTo>
                      <a:pt x="3370" y="6772"/>
                    </a:lnTo>
                    <a:lnTo>
                      <a:pt x="3203" y="4871"/>
                    </a:lnTo>
                    <a:cubicBezTo>
                      <a:pt x="3203" y="4504"/>
                      <a:pt x="2903" y="4204"/>
                      <a:pt x="2536" y="4170"/>
                    </a:cubicBezTo>
                    <a:lnTo>
                      <a:pt x="1135" y="4003"/>
                    </a:lnTo>
                    <a:lnTo>
                      <a:pt x="2536" y="3837"/>
                    </a:lnTo>
                    <a:cubicBezTo>
                      <a:pt x="2870" y="3803"/>
                      <a:pt x="3170" y="3503"/>
                      <a:pt x="3203" y="3136"/>
                    </a:cubicBezTo>
                    <a:lnTo>
                      <a:pt x="3370" y="1235"/>
                    </a:lnTo>
                    <a:close/>
                    <a:moveTo>
                      <a:pt x="3403" y="1"/>
                    </a:moveTo>
                    <a:cubicBezTo>
                      <a:pt x="3337" y="1"/>
                      <a:pt x="3303" y="34"/>
                      <a:pt x="3303" y="101"/>
                    </a:cubicBezTo>
                    <a:lnTo>
                      <a:pt x="3003" y="3170"/>
                    </a:lnTo>
                    <a:cubicBezTo>
                      <a:pt x="2970" y="3436"/>
                      <a:pt x="2736" y="3637"/>
                      <a:pt x="2503" y="3670"/>
                    </a:cubicBezTo>
                    <a:lnTo>
                      <a:pt x="68" y="3937"/>
                    </a:lnTo>
                    <a:cubicBezTo>
                      <a:pt x="34" y="3937"/>
                      <a:pt x="1" y="4003"/>
                      <a:pt x="1" y="4037"/>
                    </a:cubicBezTo>
                    <a:cubicBezTo>
                      <a:pt x="1" y="4137"/>
                      <a:pt x="34" y="4170"/>
                      <a:pt x="68" y="4170"/>
                    </a:cubicBezTo>
                    <a:lnTo>
                      <a:pt x="2503" y="4437"/>
                    </a:lnTo>
                    <a:cubicBezTo>
                      <a:pt x="2803" y="4470"/>
                      <a:pt x="2970" y="4671"/>
                      <a:pt x="3003" y="4937"/>
                    </a:cubicBezTo>
                    <a:lnTo>
                      <a:pt x="3303" y="8006"/>
                    </a:lnTo>
                    <a:cubicBezTo>
                      <a:pt x="3303" y="8040"/>
                      <a:pt x="3370" y="8106"/>
                      <a:pt x="3403" y="8106"/>
                    </a:cubicBezTo>
                    <a:cubicBezTo>
                      <a:pt x="3470" y="8106"/>
                      <a:pt x="3503" y="8040"/>
                      <a:pt x="3537" y="8006"/>
                    </a:cubicBezTo>
                    <a:lnTo>
                      <a:pt x="3837" y="4937"/>
                    </a:lnTo>
                    <a:cubicBezTo>
                      <a:pt x="3870" y="4671"/>
                      <a:pt x="4071" y="4470"/>
                      <a:pt x="4337" y="4437"/>
                    </a:cubicBezTo>
                    <a:lnTo>
                      <a:pt x="6739" y="4170"/>
                    </a:lnTo>
                    <a:cubicBezTo>
                      <a:pt x="6806" y="4170"/>
                      <a:pt x="6839" y="4104"/>
                      <a:pt x="6839" y="4037"/>
                    </a:cubicBezTo>
                    <a:cubicBezTo>
                      <a:pt x="6839" y="3970"/>
                      <a:pt x="6806" y="3937"/>
                      <a:pt x="6739" y="3937"/>
                    </a:cubicBezTo>
                    <a:lnTo>
                      <a:pt x="4337" y="3670"/>
                    </a:lnTo>
                    <a:cubicBezTo>
                      <a:pt x="4037" y="3637"/>
                      <a:pt x="3870" y="3436"/>
                      <a:pt x="3837" y="3170"/>
                    </a:cubicBezTo>
                    <a:lnTo>
                      <a:pt x="3537" y="101"/>
                    </a:lnTo>
                    <a:cubicBezTo>
                      <a:pt x="3537" y="34"/>
                      <a:pt x="3470" y="1"/>
                      <a:pt x="3403"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12"/>
              <p:cNvSpPr/>
              <p:nvPr/>
            </p:nvSpPr>
            <p:spPr>
              <a:xfrm>
                <a:off x="3051274" y="1627832"/>
                <a:ext cx="118552" cy="142526"/>
              </a:xfrm>
              <a:custGeom>
                <a:rect b="b" l="l" r="r" t="t"/>
                <a:pathLst>
                  <a:path extrusionOk="0" h="10909" w="9074">
                    <a:moveTo>
                      <a:pt x="4537" y="1902"/>
                    </a:moveTo>
                    <a:lnTo>
                      <a:pt x="4737" y="4371"/>
                    </a:lnTo>
                    <a:cubicBezTo>
                      <a:pt x="4770" y="4838"/>
                      <a:pt x="5171" y="5238"/>
                      <a:pt x="5671" y="5305"/>
                    </a:cubicBezTo>
                    <a:lnTo>
                      <a:pt x="7539" y="5505"/>
                    </a:lnTo>
                    <a:lnTo>
                      <a:pt x="5671" y="5705"/>
                    </a:lnTo>
                    <a:cubicBezTo>
                      <a:pt x="5171" y="5738"/>
                      <a:pt x="4770" y="6139"/>
                      <a:pt x="4737" y="6639"/>
                    </a:cubicBezTo>
                    <a:lnTo>
                      <a:pt x="4537" y="9074"/>
                    </a:lnTo>
                    <a:lnTo>
                      <a:pt x="4337" y="6639"/>
                    </a:lnTo>
                    <a:cubicBezTo>
                      <a:pt x="4270" y="6172"/>
                      <a:pt x="3903" y="5738"/>
                      <a:pt x="3403" y="5705"/>
                    </a:cubicBezTo>
                    <a:lnTo>
                      <a:pt x="1535" y="5505"/>
                    </a:lnTo>
                    <a:lnTo>
                      <a:pt x="3403" y="5305"/>
                    </a:lnTo>
                    <a:cubicBezTo>
                      <a:pt x="3903" y="5238"/>
                      <a:pt x="4270" y="4871"/>
                      <a:pt x="4337" y="4371"/>
                    </a:cubicBezTo>
                    <a:lnTo>
                      <a:pt x="4537" y="1902"/>
                    </a:lnTo>
                    <a:close/>
                    <a:moveTo>
                      <a:pt x="4537" y="1"/>
                    </a:moveTo>
                    <a:cubicBezTo>
                      <a:pt x="4437" y="1"/>
                      <a:pt x="4370" y="34"/>
                      <a:pt x="4370" y="101"/>
                    </a:cubicBezTo>
                    <a:lnTo>
                      <a:pt x="4003" y="4237"/>
                    </a:lnTo>
                    <a:cubicBezTo>
                      <a:pt x="3936" y="4571"/>
                      <a:pt x="3670" y="4871"/>
                      <a:pt x="3336" y="4904"/>
                    </a:cubicBezTo>
                    <a:lnTo>
                      <a:pt x="100" y="5271"/>
                    </a:lnTo>
                    <a:cubicBezTo>
                      <a:pt x="34" y="5338"/>
                      <a:pt x="0" y="5371"/>
                      <a:pt x="0" y="5438"/>
                    </a:cubicBezTo>
                    <a:cubicBezTo>
                      <a:pt x="0" y="5538"/>
                      <a:pt x="34" y="5638"/>
                      <a:pt x="100" y="5638"/>
                    </a:cubicBezTo>
                    <a:lnTo>
                      <a:pt x="3336" y="6005"/>
                    </a:lnTo>
                    <a:cubicBezTo>
                      <a:pt x="3703" y="6039"/>
                      <a:pt x="3936" y="6339"/>
                      <a:pt x="4003" y="6672"/>
                    </a:cubicBezTo>
                    <a:lnTo>
                      <a:pt x="4370" y="10809"/>
                    </a:lnTo>
                    <a:cubicBezTo>
                      <a:pt x="4403" y="10875"/>
                      <a:pt x="4437" y="10909"/>
                      <a:pt x="4537" y="10909"/>
                    </a:cubicBezTo>
                    <a:cubicBezTo>
                      <a:pt x="4604" y="10909"/>
                      <a:pt x="4704" y="10875"/>
                      <a:pt x="4704" y="10809"/>
                    </a:cubicBezTo>
                    <a:lnTo>
                      <a:pt x="5071" y="6672"/>
                    </a:lnTo>
                    <a:cubicBezTo>
                      <a:pt x="5104" y="6339"/>
                      <a:pt x="5404" y="6039"/>
                      <a:pt x="5738" y="6005"/>
                    </a:cubicBezTo>
                    <a:lnTo>
                      <a:pt x="8940" y="5638"/>
                    </a:lnTo>
                    <a:cubicBezTo>
                      <a:pt x="9040" y="5572"/>
                      <a:pt x="9073" y="5538"/>
                      <a:pt x="9073" y="5438"/>
                    </a:cubicBezTo>
                    <a:cubicBezTo>
                      <a:pt x="9073" y="5371"/>
                      <a:pt x="9040" y="5271"/>
                      <a:pt x="8940" y="5271"/>
                    </a:cubicBezTo>
                    <a:lnTo>
                      <a:pt x="5738" y="4904"/>
                    </a:lnTo>
                    <a:cubicBezTo>
                      <a:pt x="5371" y="4871"/>
                      <a:pt x="5104" y="4571"/>
                      <a:pt x="5071" y="4237"/>
                    </a:cubicBezTo>
                    <a:lnTo>
                      <a:pt x="4704" y="101"/>
                    </a:lnTo>
                    <a:cubicBezTo>
                      <a:pt x="4670" y="34"/>
                      <a:pt x="4604" y="1"/>
                      <a:pt x="4537"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4" name="Google Shape;4724;p212"/>
            <p:cNvSpPr/>
            <p:nvPr/>
          </p:nvSpPr>
          <p:spPr>
            <a:xfrm>
              <a:off x="5867280" y="1154148"/>
              <a:ext cx="379132" cy="555624"/>
            </a:xfrm>
            <a:custGeom>
              <a:rect b="b" l="l" r="r" t="t"/>
              <a:pathLst>
                <a:path extrusionOk="0" h="4505" w="3074">
                  <a:moveTo>
                    <a:pt x="2575" y="0"/>
                  </a:moveTo>
                  <a:cubicBezTo>
                    <a:pt x="2518" y="0"/>
                    <a:pt x="2460" y="11"/>
                    <a:pt x="2414" y="33"/>
                  </a:cubicBezTo>
                  <a:cubicBezTo>
                    <a:pt x="2407" y="35"/>
                    <a:pt x="2400" y="38"/>
                    <a:pt x="2395" y="42"/>
                  </a:cubicBezTo>
                  <a:lnTo>
                    <a:pt x="1916" y="319"/>
                  </a:lnTo>
                  <a:lnTo>
                    <a:pt x="179" y="1323"/>
                  </a:lnTo>
                  <a:cubicBezTo>
                    <a:pt x="81" y="1380"/>
                    <a:pt x="1" y="1517"/>
                    <a:pt x="1" y="1631"/>
                  </a:cubicBezTo>
                  <a:lnTo>
                    <a:pt x="1" y="4070"/>
                  </a:lnTo>
                  <a:cubicBezTo>
                    <a:pt x="1" y="4124"/>
                    <a:pt x="20" y="4184"/>
                    <a:pt x="49" y="4238"/>
                  </a:cubicBezTo>
                  <a:cubicBezTo>
                    <a:pt x="80" y="4297"/>
                    <a:pt x="125" y="4348"/>
                    <a:pt x="176" y="4379"/>
                  </a:cubicBezTo>
                  <a:lnTo>
                    <a:pt x="321" y="4462"/>
                  </a:lnTo>
                  <a:cubicBezTo>
                    <a:pt x="333" y="4469"/>
                    <a:pt x="344" y="4475"/>
                    <a:pt x="358" y="4479"/>
                  </a:cubicBezTo>
                  <a:cubicBezTo>
                    <a:pt x="363" y="4480"/>
                    <a:pt x="369" y="4481"/>
                    <a:pt x="372" y="4485"/>
                  </a:cubicBezTo>
                  <a:cubicBezTo>
                    <a:pt x="380" y="4487"/>
                    <a:pt x="390" y="4490"/>
                    <a:pt x="398" y="4492"/>
                  </a:cubicBezTo>
                  <a:cubicBezTo>
                    <a:pt x="406" y="4494"/>
                    <a:pt x="413" y="4495"/>
                    <a:pt x="419" y="4496"/>
                  </a:cubicBezTo>
                  <a:cubicBezTo>
                    <a:pt x="428" y="4497"/>
                    <a:pt x="434" y="4499"/>
                    <a:pt x="443" y="4500"/>
                  </a:cubicBezTo>
                  <a:cubicBezTo>
                    <a:pt x="450" y="4501"/>
                    <a:pt x="459" y="4501"/>
                    <a:pt x="469" y="4502"/>
                  </a:cubicBezTo>
                  <a:cubicBezTo>
                    <a:pt x="475" y="4502"/>
                    <a:pt x="481" y="4505"/>
                    <a:pt x="487" y="4505"/>
                  </a:cubicBezTo>
                  <a:lnTo>
                    <a:pt x="517" y="4505"/>
                  </a:lnTo>
                  <a:cubicBezTo>
                    <a:pt x="522" y="4505"/>
                    <a:pt x="527" y="4505"/>
                    <a:pt x="530" y="4502"/>
                  </a:cubicBezTo>
                  <a:cubicBezTo>
                    <a:pt x="541" y="4501"/>
                    <a:pt x="553" y="4500"/>
                    <a:pt x="564" y="4499"/>
                  </a:cubicBezTo>
                  <a:cubicBezTo>
                    <a:pt x="566" y="4499"/>
                    <a:pt x="569" y="4497"/>
                    <a:pt x="571" y="4497"/>
                  </a:cubicBezTo>
                  <a:cubicBezTo>
                    <a:pt x="583" y="4495"/>
                    <a:pt x="596" y="4494"/>
                    <a:pt x="607" y="4490"/>
                  </a:cubicBezTo>
                  <a:cubicBezTo>
                    <a:pt x="608" y="4490"/>
                    <a:pt x="609" y="4489"/>
                    <a:pt x="611" y="4489"/>
                  </a:cubicBezTo>
                  <a:cubicBezTo>
                    <a:pt x="635" y="4481"/>
                    <a:pt x="657" y="4473"/>
                    <a:pt x="677" y="4462"/>
                  </a:cubicBezTo>
                  <a:lnTo>
                    <a:pt x="1321" y="4089"/>
                  </a:lnTo>
                  <a:lnTo>
                    <a:pt x="1390" y="4207"/>
                  </a:lnTo>
                  <a:cubicBezTo>
                    <a:pt x="1394" y="4216"/>
                    <a:pt x="1400" y="4220"/>
                    <a:pt x="1408" y="4223"/>
                  </a:cubicBezTo>
                  <a:lnTo>
                    <a:pt x="1776" y="4436"/>
                  </a:lnTo>
                  <a:lnTo>
                    <a:pt x="1774" y="4434"/>
                  </a:lnTo>
                  <a:lnTo>
                    <a:pt x="1774" y="4434"/>
                  </a:lnTo>
                  <a:cubicBezTo>
                    <a:pt x="1781" y="4439"/>
                    <a:pt x="1788" y="4441"/>
                    <a:pt x="1796" y="4441"/>
                  </a:cubicBezTo>
                  <a:cubicBezTo>
                    <a:pt x="1811" y="4441"/>
                    <a:pt x="1824" y="4433"/>
                    <a:pt x="1831" y="4416"/>
                  </a:cubicBezTo>
                  <a:lnTo>
                    <a:pt x="2100" y="3641"/>
                  </a:lnTo>
                  <a:lnTo>
                    <a:pt x="2895" y="3179"/>
                  </a:lnTo>
                  <a:cubicBezTo>
                    <a:pt x="2992" y="3122"/>
                    <a:pt x="3073" y="2986"/>
                    <a:pt x="3073" y="2872"/>
                  </a:cubicBezTo>
                  <a:lnTo>
                    <a:pt x="3073" y="432"/>
                  </a:lnTo>
                  <a:cubicBezTo>
                    <a:pt x="3073" y="393"/>
                    <a:pt x="3063" y="350"/>
                    <a:pt x="3045" y="309"/>
                  </a:cubicBezTo>
                  <a:cubicBezTo>
                    <a:pt x="3045" y="307"/>
                    <a:pt x="3044" y="306"/>
                    <a:pt x="3044" y="306"/>
                  </a:cubicBezTo>
                  <a:cubicBezTo>
                    <a:pt x="3042" y="299"/>
                    <a:pt x="3037" y="292"/>
                    <a:pt x="3033" y="285"/>
                  </a:cubicBezTo>
                  <a:cubicBezTo>
                    <a:pt x="3029" y="278"/>
                    <a:pt x="3027" y="271"/>
                    <a:pt x="3023" y="264"/>
                  </a:cubicBezTo>
                  <a:cubicBezTo>
                    <a:pt x="3021" y="259"/>
                    <a:pt x="3016" y="254"/>
                    <a:pt x="3013" y="248"/>
                  </a:cubicBezTo>
                  <a:lnTo>
                    <a:pt x="2997" y="224"/>
                  </a:lnTo>
                  <a:cubicBezTo>
                    <a:pt x="2995" y="220"/>
                    <a:pt x="2991" y="217"/>
                    <a:pt x="2989" y="213"/>
                  </a:cubicBezTo>
                  <a:lnTo>
                    <a:pt x="2969" y="188"/>
                  </a:lnTo>
                  <a:cubicBezTo>
                    <a:pt x="2966" y="184"/>
                    <a:pt x="2963" y="182"/>
                    <a:pt x="2959" y="178"/>
                  </a:cubicBezTo>
                  <a:cubicBezTo>
                    <a:pt x="2952" y="170"/>
                    <a:pt x="2945" y="163"/>
                    <a:pt x="2937" y="157"/>
                  </a:cubicBezTo>
                  <a:cubicBezTo>
                    <a:pt x="2934" y="155"/>
                    <a:pt x="2931" y="151"/>
                    <a:pt x="2928" y="149"/>
                  </a:cubicBezTo>
                  <a:cubicBezTo>
                    <a:pt x="2918" y="141"/>
                    <a:pt x="2910" y="136"/>
                    <a:pt x="2900" y="129"/>
                  </a:cubicBezTo>
                  <a:cubicBezTo>
                    <a:pt x="2899" y="128"/>
                    <a:pt x="2896" y="127"/>
                    <a:pt x="2895" y="125"/>
                  </a:cubicBezTo>
                  <a:lnTo>
                    <a:pt x="2749" y="42"/>
                  </a:lnTo>
                  <a:cubicBezTo>
                    <a:pt x="2701" y="14"/>
                    <a:pt x="2638" y="0"/>
                    <a:pt x="257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12"/>
            <p:cNvSpPr/>
            <p:nvPr/>
          </p:nvSpPr>
          <p:spPr>
            <a:xfrm>
              <a:off x="5056106" y="1202742"/>
              <a:ext cx="3699433" cy="3107055"/>
            </a:xfrm>
            <a:custGeom>
              <a:rect b="b" l="l" r="r" t="t"/>
              <a:pathLst>
                <a:path extrusionOk="0" h="25192" w="29995">
                  <a:moveTo>
                    <a:pt x="16343" y="5542"/>
                  </a:moveTo>
                  <a:cubicBezTo>
                    <a:pt x="16346" y="5544"/>
                    <a:pt x="16349" y="5546"/>
                    <a:pt x="16352" y="5547"/>
                  </a:cubicBezTo>
                  <a:cubicBezTo>
                    <a:pt x="16349" y="5546"/>
                    <a:pt x="16346" y="5544"/>
                    <a:pt x="16343" y="5542"/>
                  </a:cubicBezTo>
                  <a:close/>
                  <a:moveTo>
                    <a:pt x="20275" y="4976"/>
                  </a:moveTo>
                  <a:cubicBezTo>
                    <a:pt x="20274" y="5142"/>
                    <a:pt x="20274" y="5330"/>
                    <a:pt x="20277" y="5564"/>
                  </a:cubicBezTo>
                  <a:cubicBezTo>
                    <a:pt x="20247" y="5563"/>
                    <a:pt x="20215" y="5563"/>
                    <a:pt x="20184" y="5563"/>
                  </a:cubicBezTo>
                  <a:cubicBezTo>
                    <a:pt x="19947" y="5559"/>
                    <a:pt x="19691" y="5559"/>
                    <a:pt x="19469" y="5472"/>
                  </a:cubicBezTo>
                  <a:cubicBezTo>
                    <a:pt x="19362" y="5418"/>
                    <a:pt x="19270" y="5345"/>
                    <a:pt x="19203" y="5250"/>
                  </a:cubicBezTo>
                  <a:cubicBezTo>
                    <a:pt x="19273" y="5231"/>
                    <a:pt x="19351" y="5211"/>
                    <a:pt x="19441" y="5190"/>
                  </a:cubicBezTo>
                  <a:cubicBezTo>
                    <a:pt x="19444" y="5189"/>
                    <a:pt x="19446" y="5189"/>
                    <a:pt x="19450" y="5188"/>
                  </a:cubicBezTo>
                  <a:cubicBezTo>
                    <a:pt x="19462" y="5200"/>
                    <a:pt x="19471" y="5208"/>
                    <a:pt x="19471" y="5208"/>
                  </a:cubicBezTo>
                  <a:lnTo>
                    <a:pt x="20275" y="4976"/>
                  </a:lnTo>
                  <a:close/>
                  <a:moveTo>
                    <a:pt x="21187" y="0"/>
                  </a:moveTo>
                  <a:cubicBezTo>
                    <a:pt x="21166" y="0"/>
                    <a:pt x="21148" y="2"/>
                    <a:pt x="21133" y="4"/>
                  </a:cubicBezTo>
                  <a:cubicBezTo>
                    <a:pt x="21003" y="24"/>
                    <a:pt x="20891" y="127"/>
                    <a:pt x="20861" y="253"/>
                  </a:cubicBezTo>
                  <a:cubicBezTo>
                    <a:pt x="20769" y="189"/>
                    <a:pt x="20662" y="143"/>
                    <a:pt x="20552" y="143"/>
                  </a:cubicBezTo>
                  <a:cubicBezTo>
                    <a:pt x="20542" y="143"/>
                    <a:pt x="20531" y="144"/>
                    <a:pt x="20521" y="144"/>
                  </a:cubicBezTo>
                  <a:cubicBezTo>
                    <a:pt x="20400" y="153"/>
                    <a:pt x="20280" y="230"/>
                    <a:pt x="20242" y="345"/>
                  </a:cubicBezTo>
                  <a:cubicBezTo>
                    <a:pt x="20205" y="457"/>
                    <a:pt x="20250" y="578"/>
                    <a:pt x="20297" y="688"/>
                  </a:cubicBezTo>
                  <a:cubicBezTo>
                    <a:pt x="20268" y="670"/>
                    <a:pt x="20235" y="661"/>
                    <a:pt x="20201" y="661"/>
                  </a:cubicBezTo>
                  <a:cubicBezTo>
                    <a:pt x="20165" y="661"/>
                    <a:pt x="20129" y="672"/>
                    <a:pt x="20099" y="693"/>
                  </a:cubicBezTo>
                  <a:cubicBezTo>
                    <a:pt x="20042" y="733"/>
                    <a:pt x="20013" y="810"/>
                    <a:pt x="20029" y="879"/>
                  </a:cubicBezTo>
                  <a:cubicBezTo>
                    <a:pt x="20039" y="923"/>
                    <a:pt x="20068" y="964"/>
                    <a:pt x="20066" y="1010"/>
                  </a:cubicBezTo>
                  <a:cubicBezTo>
                    <a:pt x="20065" y="1052"/>
                    <a:pt x="20037" y="1089"/>
                    <a:pt x="20000" y="1104"/>
                  </a:cubicBezTo>
                  <a:cubicBezTo>
                    <a:pt x="19989" y="1109"/>
                    <a:pt x="19976" y="1111"/>
                    <a:pt x="19963" y="1111"/>
                  </a:cubicBezTo>
                  <a:cubicBezTo>
                    <a:pt x="19936" y="1111"/>
                    <a:pt x="19908" y="1101"/>
                    <a:pt x="19888" y="1081"/>
                  </a:cubicBezTo>
                  <a:lnTo>
                    <a:pt x="19888" y="1081"/>
                  </a:lnTo>
                  <a:cubicBezTo>
                    <a:pt x="19876" y="1155"/>
                    <a:pt x="19905" y="1233"/>
                    <a:pt x="19960" y="1282"/>
                  </a:cubicBezTo>
                  <a:cubicBezTo>
                    <a:pt x="20000" y="1317"/>
                    <a:pt x="20054" y="1337"/>
                    <a:pt x="20108" y="1337"/>
                  </a:cubicBezTo>
                  <a:cubicBezTo>
                    <a:pt x="20128" y="1337"/>
                    <a:pt x="20149" y="1334"/>
                    <a:pt x="20169" y="1328"/>
                  </a:cubicBezTo>
                  <a:lnTo>
                    <a:pt x="20169" y="1328"/>
                  </a:lnTo>
                  <a:cubicBezTo>
                    <a:pt x="20162" y="1391"/>
                    <a:pt x="20193" y="1459"/>
                    <a:pt x="20248" y="1491"/>
                  </a:cubicBezTo>
                  <a:cubicBezTo>
                    <a:pt x="20273" y="1507"/>
                    <a:pt x="20306" y="1514"/>
                    <a:pt x="20337" y="1514"/>
                  </a:cubicBezTo>
                  <a:cubicBezTo>
                    <a:pt x="20357" y="1514"/>
                    <a:pt x="20375" y="1511"/>
                    <a:pt x="20392" y="1506"/>
                  </a:cubicBezTo>
                  <a:lnTo>
                    <a:pt x="20436" y="1535"/>
                  </a:lnTo>
                  <a:cubicBezTo>
                    <a:pt x="20438" y="1565"/>
                    <a:pt x="20442" y="1597"/>
                    <a:pt x="20444" y="1628"/>
                  </a:cubicBezTo>
                  <a:cubicBezTo>
                    <a:pt x="20400" y="1823"/>
                    <a:pt x="20381" y="2136"/>
                    <a:pt x="20510" y="2620"/>
                  </a:cubicBezTo>
                  <a:cubicBezTo>
                    <a:pt x="20589" y="2919"/>
                    <a:pt x="20726" y="3047"/>
                    <a:pt x="20935" y="3104"/>
                  </a:cubicBezTo>
                  <a:cubicBezTo>
                    <a:pt x="20993" y="3119"/>
                    <a:pt x="21059" y="3124"/>
                    <a:pt x="21117" y="3124"/>
                  </a:cubicBezTo>
                  <a:cubicBezTo>
                    <a:pt x="21205" y="3124"/>
                    <a:pt x="21276" y="3114"/>
                    <a:pt x="21276" y="3114"/>
                  </a:cubicBezTo>
                  <a:lnTo>
                    <a:pt x="21299" y="3227"/>
                  </a:lnTo>
                  <a:cubicBezTo>
                    <a:pt x="21088" y="3263"/>
                    <a:pt x="20866" y="3323"/>
                    <a:pt x="20648" y="3422"/>
                  </a:cubicBezTo>
                  <a:lnTo>
                    <a:pt x="20647" y="3423"/>
                  </a:lnTo>
                  <a:cubicBezTo>
                    <a:pt x="20632" y="3427"/>
                    <a:pt x="20617" y="3431"/>
                    <a:pt x="20601" y="3436"/>
                  </a:cubicBezTo>
                  <a:cubicBezTo>
                    <a:pt x="19953" y="3632"/>
                    <a:pt x="19250" y="3959"/>
                    <a:pt x="19250" y="3959"/>
                  </a:cubicBezTo>
                  <a:cubicBezTo>
                    <a:pt x="19250" y="3959"/>
                    <a:pt x="19242" y="3976"/>
                    <a:pt x="19233" y="4007"/>
                  </a:cubicBezTo>
                  <a:cubicBezTo>
                    <a:pt x="19110" y="4054"/>
                    <a:pt x="19004" y="4092"/>
                    <a:pt x="18928" y="4120"/>
                  </a:cubicBezTo>
                  <a:cubicBezTo>
                    <a:pt x="18860" y="3521"/>
                    <a:pt x="18577" y="2881"/>
                    <a:pt x="18174" y="2329"/>
                  </a:cubicBezTo>
                  <a:cubicBezTo>
                    <a:pt x="17791" y="1805"/>
                    <a:pt x="17300" y="1360"/>
                    <a:pt x="16779" y="1102"/>
                  </a:cubicBezTo>
                  <a:lnTo>
                    <a:pt x="16778" y="1102"/>
                  </a:lnTo>
                  <a:cubicBezTo>
                    <a:pt x="16745" y="1085"/>
                    <a:pt x="16710" y="1070"/>
                    <a:pt x="16676" y="1055"/>
                  </a:cubicBezTo>
                  <a:cubicBezTo>
                    <a:pt x="16673" y="1054"/>
                    <a:pt x="16672" y="1053"/>
                    <a:pt x="16670" y="1053"/>
                  </a:cubicBezTo>
                  <a:cubicBezTo>
                    <a:pt x="16641" y="1039"/>
                    <a:pt x="16612" y="1027"/>
                    <a:pt x="16583" y="1017"/>
                  </a:cubicBezTo>
                  <a:cubicBezTo>
                    <a:pt x="16343" y="921"/>
                    <a:pt x="16118" y="875"/>
                    <a:pt x="15915" y="875"/>
                  </a:cubicBezTo>
                  <a:cubicBezTo>
                    <a:pt x="15694" y="875"/>
                    <a:pt x="15498" y="930"/>
                    <a:pt x="15338" y="1034"/>
                  </a:cubicBezTo>
                  <a:lnTo>
                    <a:pt x="14887" y="1359"/>
                  </a:lnTo>
                  <a:cubicBezTo>
                    <a:pt x="14830" y="1400"/>
                    <a:pt x="14778" y="1447"/>
                    <a:pt x="14731" y="1501"/>
                  </a:cubicBezTo>
                  <a:lnTo>
                    <a:pt x="14352" y="1027"/>
                  </a:lnTo>
                  <a:lnTo>
                    <a:pt x="14695" y="1544"/>
                  </a:lnTo>
                  <a:cubicBezTo>
                    <a:pt x="14583" y="1691"/>
                    <a:pt x="14504" y="1876"/>
                    <a:pt x="14467" y="2098"/>
                  </a:cubicBezTo>
                  <a:cubicBezTo>
                    <a:pt x="14439" y="2263"/>
                    <a:pt x="14434" y="2446"/>
                    <a:pt x="14455" y="2648"/>
                  </a:cubicBezTo>
                  <a:cubicBezTo>
                    <a:pt x="14566" y="3724"/>
                    <a:pt x="15378" y="4934"/>
                    <a:pt x="16341" y="5541"/>
                  </a:cubicBezTo>
                  <a:lnTo>
                    <a:pt x="16341" y="5541"/>
                  </a:lnTo>
                  <a:cubicBezTo>
                    <a:pt x="16350" y="5547"/>
                    <a:pt x="16360" y="5552"/>
                    <a:pt x="16369" y="5558"/>
                  </a:cubicBezTo>
                  <a:lnTo>
                    <a:pt x="16420" y="5589"/>
                  </a:lnTo>
                  <a:cubicBezTo>
                    <a:pt x="16435" y="5599"/>
                    <a:pt x="16451" y="5606"/>
                    <a:pt x="16465" y="5616"/>
                  </a:cubicBezTo>
                  <a:cubicBezTo>
                    <a:pt x="16482" y="5626"/>
                    <a:pt x="16501" y="5636"/>
                    <a:pt x="16518" y="5644"/>
                  </a:cubicBezTo>
                  <a:cubicBezTo>
                    <a:pt x="16534" y="5653"/>
                    <a:pt x="16549" y="5660"/>
                    <a:pt x="16565" y="5669"/>
                  </a:cubicBezTo>
                  <a:cubicBezTo>
                    <a:pt x="16581" y="5678"/>
                    <a:pt x="16599" y="5687"/>
                    <a:pt x="16617" y="5696"/>
                  </a:cubicBezTo>
                  <a:cubicBezTo>
                    <a:pt x="16633" y="5704"/>
                    <a:pt x="16650" y="5712"/>
                    <a:pt x="16666" y="5718"/>
                  </a:cubicBezTo>
                  <a:cubicBezTo>
                    <a:pt x="16682" y="5727"/>
                    <a:pt x="16698" y="5734"/>
                    <a:pt x="16714" y="5741"/>
                  </a:cubicBezTo>
                  <a:cubicBezTo>
                    <a:pt x="16722" y="5745"/>
                    <a:pt x="16731" y="5748"/>
                    <a:pt x="16740" y="5752"/>
                  </a:cubicBezTo>
                  <a:cubicBezTo>
                    <a:pt x="16762" y="5760"/>
                    <a:pt x="16786" y="5771"/>
                    <a:pt x="16808" y="5780"/>
                  </a:cubicBezTo>
                  <a:cubicBezTo>
                    <a:pt x="16822" y="5786"/>
                    <a:pt x="16836" y="5791"/>
                    <a:pt x="16850" y="5796"/>
                  </a:cubicBezTo>
                  <a:cubicBezTo>
                    <a:pt x="16867" y="5803"/>
                    <a:pt x="16885" y="5810"/>
                    <a:pt x="16903" y="5816"/>
                  </a:cubicBezTo>
                  <a:cubicBezTo>
                    <a:pt x="16917" y="5822"/>
                    <a:pt x="16932" y="5826"/>
                    <a:pt x="16946" y="5831"/>
                  </a:cubicBezTo>
                  <a:cubicBezTo>
                    <a:pt x="16963" y="5836"/>
                    <a:pt x="16980" y="5842"/>
                    <a:pt x="16997" y="5847"/>
                  </a:cubicBezTo>
                  <a:cubicBezTo>
                    <a:pt x="17011" y="5850"/>
                    <a:pt x="17025" y="5854"/>
                    <a:pt x="17038" y="5858"/>
                  </a:cubicBezTo>
                  <a:cubicBezTo>
                    <a:pt x="17056" y="5864"/>
                    <a:pt x="17073" y="5868"/>
                    <a:pt x="17090" y="5871"/>
                  </a:cubicBezTo>
                  <a:cubicBezTo>
                    <a:pt x="17104" y="5874"/>
                    <a:pt x="17116" y="5878"/>
                    <a:pt x="17129" y="5881"/>
                  </a:cubicBezTo>
                  <a:cubicBezTo>
                    <a:pt x="17151" y="5886"/>
                    <a:pt x="17172" y="5890"/>
                    <a:pt x="17193" y="5894"/>
                  </a:cubicBezTo>
                  <a:cubicBezTo>
                    <a:pt x="17206" y="5896"/>
                    <a:pt x="17220" y="5900"/>
                    <a:pt x="17232" y="5901"/>
                  </a:cubicBezTo>
                  <a:cubicBezTo>
                    <a:pt x="17256" y="5905"/>
                    <a:pt x="17278" y="5907"/>
                    <a:pt x="17299" y="5910"/>
                  </a:cubicBezTo>
                  <a:cubicBezTo>
                    <a:pt x="17310" y="5911"/>
                    <a:pt x="17322" y="5912"/>
                    <a:pt x="17333" y="5912"/>
                  </a:cubicBezTo>
                  <a:cubicBezTo>
                    <a:pt x="17350" y="5913"/>
                    <a:pt x="17366" y="5915"/>
                    <a:pt x="17383" y="5916"/>
                  </a:cubicBezTo>
                  <a:cubicBezTo>
                    <a:pt x="17395" y="5918"/>
                    <a:pt x="17406" y="5918"/>
                    <a:pt x="17419" y="5918"/>
                  </a:cubicBezTo>
                  <a:cubicBezTo>
                    <a:pt x="17434" y="5918"/>
                    <a:pt x="17451" y="5919"/>
                    <a:pt x="17464" y="5919"/>
                  </a:cubicBezTo>
                  <a:lnTo>
                    <a:pt x="17499" y="5919"/>
                  </a:lnTo>
                  <a:cubicBezTo>
                    <a:pt x="17515" y="5919"/>
                    <a:pt x="17531" y="5918"/>
                    <a:pt x="17547" y="5916"/>
                  </a:cubicBezTo>
                  <a:cubicBezTo>
                    <a:pt x="17557" y="5915"/>
                    <a:pt x="17568" y="5915"/>
                    <a:pt x="17578" y="5913"/>
                  </a:cubicBezTo>
                  <a:cubicBezTo>
                    <a:pt x="17599" y="5912"/>
                    <a:pt x="17620" y="5910"/>
                    <a:pt x="17639" y="5906"/>
                  </a:cubicBezTo>
                  <a:cubicBezTo>
                    <a:pt x="17647" y="5905"/>
                    <a:pt x="17654" y="5905"/>
                    <a:pt x="17661" y="5903"/>
                  </a:cubicBezTo>
                  <a:cubicBezTo>
                    <a:pt x="17684" y="5900"/>
                    <a:pt x="17705" y="5895"/>
                    <a:pt x="17726" y="5891"/>
                  </a:cubicBezTo>
                  <a:cubicBezTo>
                    <a:pt x="17734" y="5889"/>
                    <a:pt x="17743" y="5887"/>
                    <a:pt x="17752" y="5885"/>
                  </a:cubicBezTo>
                  <a:cubicBezTo>
                    <a:pt x="17766" y="5881"/>
                    <a:pt x="17783" y="5876"/>
                    <a:pt x="17797" y="5873"/>
                  </a:cubicBezTo>
                  <a:cubicBezTo>
                    <a:pt x="17806" y="5870"/>
                    <a:pt x="17816" y="5868"/>
                    <a:pt x="17824" y="5864"/>
                  </a:cubicBezTo>
                  <a:cubicBezTo>
                    <a:pt x="17839" y="5859"/>
                    <a:pt x="17853" y="5854"/>
                    <a:pt x="17865" y="5849"/>
                  </a:cubicBezTo>
                  <a:cubicBezTo>
                    <a:pt x="17875" y="5845"/>
                    <a:pt x="17884" y="5843"/>
                    <a:pt x="17892" y="5838"/>
                  </a:cubicBezTo>
                  <a:cubicBezTo>
                    <a:pt x="17906" y="5833"/>
                    <a:pt x="17919" y="5827"/>
                    <a:pt x="17933" y="5820"/>
                  </a:cubicBezTo>
                  <a:cubicBezTo>
                    <a:pt x="17940" y="5816"/>
                    <a:pt x="17949" y="5813"/>
                    <a:pt x="17956" y="5810"/>
                  </a:cubicBezTo>
                  <a:cubicBezTo>
                    <a:pt x="17974" y="5800"/>
                    <a:pt x="17992" y="5791"/>
                    <a:pt x="18009" y="5780"/>
                  </a:cubicBezTo>
                  <a:cubicBezTo>
                    <a:pt x="18029" y="5796"/>
                    <a:pt x="18048" y="5813"/>
                    <a:pt x="18067" y="5828"/>
                  </a:cubicBezTo>
                  <a:cubicBezTo>
                    <a:pt x="18203" y="5932"/>
                    <a:pt x="18343" y="6030"/>
                    <a:pt x="18496" y="6107"/>
                  </a:cubicBezTo>
                  <a:cubicBezTo>
                    <a:pt x="18582" y="6152"/>
                    <a:pt x="18671" y="6192"/>
                    <a:pt x="18762" y="6222"/>
                  </a:cubicBezTo>
                  <a:cubicBezTo>
                    <a:pt x="19148" y="6352"/>
                    <a:pt x="19748" y="6490"/>
                    <a:pt x="20296" y="6592"/>
                  </a:cubicBezTo>
                  <a:cubicBezTo>
                    <a:pt x="20300" y="7093"/>
                    <a:pt x="20294" y="7478"/>
                    <a:pt x="20282" y="7777"/>
                  </a:cubicBezTo>
                  <a:cubicBezTo>
                    <a:pt x="20301" y="7799"/>
                    <a:pt x="20323" y="7821"/>
                    <a:pt x="20346" y="7844"/>
                  </a:cubicBezTo>
                  <a:cubicBezTo>
                    <a:pt x="20307" y="8275"/>
                    <a:pt x="20231" y="9155"/>
                    <a:pt x="20172" y="9979"/>
                  </a:cubicBezTo>
                  <a:cubicBezTo>
                    <a:pt x="18835" y="9665"/>
                    <a:pt x="17430" y="9478"/>
                    <a:pt x="16011" y="9418"/>
                  </a:cubicBezTo>
                  <a:cubicBezTo>
                    <a:pt x="15924" y="9202"/>
                    <a:pt x="15798" y="8990"/>
                    <a:pt x="15631" y="8787"/>
                  </a:cubicBezTo>
                  <a:cubicBezTo>
                    <a:pt x="15668" y="8646"/>
                    <a:pt x="15686" y="8505"/>
                    <a:pt x="15686" y="8364"/>
                  </a:cubicBezTo>
                  <a:lnTo>
                    <a:pt x="15686" y="7715"/>
                  </a:lnTo>
                  <a:lnTo>
                    <a:pt x="15686" y="7253"/>
                  </a:lnTo>
                  <a:cubicBezTo>
                    <a:pt x="15686" y="6875"/>
                    <a:pt x="15554" y="6496"/>
                    <a:pt x="15295" y="6141"/>
                  </a:cubicBezTo>
                  <a:cubicBezTo>
                    <a:pt x="15243" y="6070"/>
                    <a:pt x="15188" y="6001"/>
                    <a:pt x="15126" y="5933"/>
                  </a:cubicBezTo>
                  <a:cubicBezTo>
                    <a:pt x="15083" y="5886"/>
                    <a:pt x="15037" y="5838"/>
                    <a:pt x="14990" y="5793"/>
                  </a:cubicBezTo>
                  <a:cubicBezTo>
                    <a:pt x="14863" y="5670"/>
                    <a:pt x="14720" y="5551"/>
                    <a:pt x="14558" y="5440"/>
                  </a:cubicBezTo>
                  <a:cubicBezTo>
                    <a:pt x="14452" y="5364"/>
                    <a:pt x="14336" y="5292"/>
                    <a:pt x="14213" y="5220"/>
                  </a:cubicBezTo>
                  <a:cubicBezTo>
                    <a:pt x="13661" y="4904"/>
                    <a:pt x="13012" y="4677"/>
                    <a:pt x="12320" y="4539"/>
                  </a:cubicBezTo>
                  <a:cubicBezTo>
                    <a:pt x="12166" y="4508"/>
                    <a:pt x="12010" y="4482"/>
                    <a:pt x="11853" y="4460"/>
                  </a:cubicBezTo>
                  <a:cubicBezTo>
                    <a:pt x="11460" y="4405"/>
                    <a:pt x="11057" y="4377"/>
                    <a:pt x="10655" y="4377"/>
                  </a:cubicBezTo>
                  <a:cubicBezTo>
                    <a:pt x="10253" y="4377"/>
                    <a:pt x="9850" y="4405"/>
                    <a:pt x="9457" y="4460"/>
                  </a:cubicBezTo>
                  <a:cubicBezTo>
                    <a:pt x="8592" y="4581"/>
                    <a:pt x="7773" y="4834"/>
                    <a:pt x="7097" y="5220"/>
                  </a:cubicBezTo>
                  <a:cubicBezTo>
                    <a:pt x="6523" y="5549"/>
                    <a:pt x="6115" y="5939"/>
                    <a:pt x="5876" y="6352"/>
                  </a:cubicBezTo>
                  <a:cubicBezTo>
                    <a:pt x="5853" y="6392"/>
                    <a:pt x="5830" y="6434"/>
                    <a:pt x="5810" y="6477"/>
                  </a:cubicBezTo>
                  <a:cubicBezTo>
                    <a:pt x="5770" y="6560"/>
                    <a:pt x="5735" y="6645"/>
                    <a:pt x="5707" y="6730"/>
                  </a:cubicBezTo>
                  <a:cubicBezTo>
                    <a:pt x="5666" y="6857"/>
                    <a:pt x="5640" y="6986"/>
                    <a:pt x="5629" y="7115"/>
                  </a:cubicBezTo>
                  <a:cubicBezTo>
                    <a:pt x="5625" y="7161"/>
                    <a:pt x="5624" y="7208"/>
                    <a:pt x="5624" y="7253"/>
                  </a:cubicBezTo>
                  <a:lnTo>
                    <a:pt x="5624" y="7711"/>
                  </a:lnTo>
                  <a:lnTo>
                    <a:pt x="5624" y="7715"/>
                  </a:lnTo>
                  <a:lnTo>
                    <a:pt x="5624" y="8172"/>
                  </a:lnTo>
                  <a:lnTo>
                    <a:pt x="5624" y="8340"/>
                  </a:lnTo>
                  <a:lnTo>
                    <a:pt x="5624" y="8348"/>
                  </a:lnTo>
                  <a:cubicBezTo>
                    <a:pt x="5624" y="8400"/>
                    <a:pt x="5625" y="8451"/>
                    <a:pt x="5629" y="8501"/>
                  </a:cubicBezTo>
                  <a:cubicBezTo>
                    <a:pt x="5638" y="8596"/>
                    <a:pt x="5655" y="8692"/>
                    <a:pt x="5680" y="8787"/>
                  </a:cubicBezTo>
                  <a:cubicBezTo>
                    <a:pt x="5377" y="9155"/>
                    <a:pt x="5206" y="9549"/>
                    <a:pt x="5169" y="9947"/>
                  </a:cubicBezTo>
                  <a:cubicBezTo>
                    <a:pt x="5169" y="9949"/>
                    <a:pt x="5169" y="9950"/>
                    <a:pt x="5168" y="9951"/>
                  </a:cubicBezTo>
                  <a:cubicBezTo>
                    <a:pt x="5148" y="10058"/>
                    <a:pt x="5139" y="10166"/>
                    <a:pt x="5139" y="10273"/>
                  </a:cubicBezTo>
                  <a:lnTo>
                    <a:pt x="5139" y="11830"/>
                  </a:lnTo>
                  <a:cubicBezTo>
                    <a:pt x="1" y="14923"/>
                    <a:pt x="66" y="19834"/>
                    <a:pt x="5340" y="22878"/>
                  </a:cubicBezTo>
                  <a:cubicBezTo>
                    <a:pt x="8011" y="24420"/>
                    <a:pt x="11512" y="25191"/>
                    <a:pt x="15012" y="25191"/>
                  </a:cubicBezTo>
                  <a:cubicBezTo>
                    <a:pt x="18512" y="25191"/>
                    <a:pt x="22013" y="24420"/>
                    <a:pt x="24684" y="22878"/>
                  </a:cubicBezTo>
                  <a:cubicBezTo>
                    <a:pt x="29630" y="20020"/>
                    <a:pt x="29995" y="15524"/>
                    <a:pt x="25781" y="12425"/>
                  </a:cubicBezTo>
                  <a:cubicBezTo>
                    <a:pt x="25604" y="12201"/>
                    <a:pt x="25431" y="11980"/>
                    <a:pt x="25295" y="11796"/>
                  </a:cubicBezTo>
                  <a:cubicBezTo>
                    <a:pt x="24869" y="11226"/>
                    <a:pt x="24266" y="11012"/>
                    <a:pt x="24266" y="11012"/>
                  </a:cubicBezTo>
                  <a:lnTo>
                    <a:pt x="23992" y="8020"/>
                  </a:lnTo>
                  <a:cubicBezTo>
                    <a:pt x="23998" y="8015"/>
                    <a:pt x="24005" y="8008"/>
                    <a:pt x="24011" y="8003"/>
                  </a:cubicBezTo>
                  <a:cubicBezTo>
                    <a:pt x="24011" y="8003"/>
                    <a:pt x="23993" y="6833"/>
                    <a:pt x="23967" y="6292"/>
                  </a:cubicBezTo>
                  <a:cubicBezTo>
                    <a:pt x="23937" y="5631"/>
                    <a:pt x="23918" y="5124"/>
                    <a:pt x="23876" y="4644"/>
                  </a:cubicBezTo>
                  <a:cubicBezTo>
                    <a:pt x="24011" y="4283"/>
                    <a:pt x="23897" y="3690"/>
                    <a:pt x="23514" y="3491"/>
                  </a:cubicBezTo>
                  <a:cubicBezTo>
                    <a:pt x="23497" y="3480"/>
                    <a:pt x="23486" y="3478"/>
                    <a:pt x="23486" y="3478"/>
                  </a:cubicBezTo>
                  <a:cubicBezTo>
                    <a:pt x="23385" y="3447"/>
                    <a:pt x="22938" y="3274"/>
                    <a:pt x="22488" y="3207"/>
                  </a:cubicBezTo>
                  <a:lnTo>
                    <a:pt x="22427" y="2784"/>
                  </a:lnTo>
                  <a:cubicBezTo>
                    <a:pt x="22481" y="2671"/>
                    <a:pt x="22536" y="2567"/>
                    <a:pt x="22587" y="2468"/>
                  </a:cubicBezTo>
                  <a:cubicBezTo>
                    <a:pt x="22628" y="2460"/>
                    <a:pt x="22673" y="2441"/>
                    <a:pt x="22723" y="2405"/>
                  </a:cubicBezTo>
                  <a:cubicBezTo>
                    <a:pt x="22860" y="2305"/>
                    <a:pt x="22952" y="2066"/>
                    <a:pt x="22855" y="1849"/>
                  </a:cubicBezTo>
                  <a:cubicBezTo>
                    <a:pt x="22863" y="1822"/>
                    <a:pt x="22870" y="1793"/>
                    <a:pt x="22879" y="1765"/>
                  </a:cubicBezTo>
                  <a:cubicBezTo>
                    <a:pt x="22923" y="1592"/>
                    <a:pt x="22979" y="1200"/>
                    <a:pt x="22868" y="988"/>
                  </a:cubicBezTo>
                  <a:cubicBezTo>
                    <a:pt x="22795" y="849"/>
                    <a:pt x="22696" y="739"/>
                    <a:pt x="22545" y="739"/>
                  </a:cubicBezTo>
                  <a:cubicBezTo>
                    <a:pt x="22536" y="739"/>
                    <a:pt x="22527" y="740"/>
                    <a:pt x="22518" y="740"/>
                  </a:cubicBezTo>
                  <a:cubicBezTo>
                    <a:pt x="22541" y="521"/>
                    <a:pt x="22428" y="400"/>
                    <a:pt x="22331" y="316"/>
                  </a:cubicBezTo>
                  <a:cubicBezTo>
                    <a:pt x="22270" y="265"/>
                    <a:pt x="22190" y="238"/>
                    <a:pt x="22110" y="238"/>
                  </a:cubicBezTo>
                  <a:cubicBezTo>
                    <a:pt x="22062" y="238"/>
                    <a:pt x="22013" y="248"/>
                    <a:pt x="21970" y="268"/>
                  </a:cubicBezTo>
                  <a:cubicBezTo>
                    <a:pt x="21947" y="160"/>
                    <a:pt x="21858" y="69"/>
                    <a:pt x="21751" y="42"/>
                  </a:cubicBezTo>
                  <a:cubicBezTo>
                    <a:pt x="21730" y="37"/>
                    <a:pt x="21707" y="34"/>
                    <a:pt x="21685" y="34"/>
                  </a:cubicBezTo>
                  <a:cubicBezTo>
                    <a:pt x="21598" y="34"/>
                    <a:pt x="21509" y="74"/>
                    <a:pt x="21454" y="142"/>
                  </a:cubicBezTo>
                  <a:cubicBezTo>
                    <a:pt x="21381" y="25"/>
                    <a:pt x="21267" y="0"/>
                    <a:pt x="2118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6" name="Google Shape;4726;p212"/>
            <p:cNvGrpSpPr/>
            <p:nvPr/>
          </p:nvGrpSpPr>
          <p:grpSpPr>
            <a:xfrm>
              <a:off x="5056100" y="1146229"/>
              <a:ext cx="3699446" cy="3171485"/>
              <a:chOff x="1007550" y="546050"/>
              <a:chExt cx="5578175" cy="4753425"/>
            </a:xfrm>
          </p:grpSpPr>
          <p:sp>
            <p:nvSpPr>
              <p:cNvPr id="4727" name="Google Shape;4727;p212"/>
              <p:cNvSpPr/>
              <p:nvPr/>
            </p:nvSpPr>
            <p:spPr>
              <a:xfrm>
                <a:off x="1007550" y="2365250"/>
                <a:ext cx="5578175" cy="2934225"/>
              </a:xfrm>
              <a:custGeom>
                <a:rect b="b" l="l" r="r" t="t"/>
                <a:pathLst>
                  <a:path extrusionOk="0" h="117369" w="223127">
                    <a:moveTo>
                      <a:pt x="111551" y="1"/>
                    </a:moveTo>
                    <a:cubicBezTo>
                      <a:pt x="85537" y="1"/>
                      <a:pt x="59527" y="5730"/>
                      <a:pt x="39696" y="17188"/>
                    </a:cubicBezTo>
                    <a:cubicBezTo>
                      <a:pt x="1" y="40138"/>
                      <a:pt x="1" y="77231"/>
                      <a:pt x="39696" y="100181"/>
                    </a:cubicBezTo>
                    <a:cubicBezTo>
                      <a:pt x="59543" y="111639"/>
                      <a:pt x="85554" y="117368"/>
                      <a:pt x="111564" y="117368"/>
                    </a:cubicBezTo>
                    <a:cubicBezTo>
                      <a:pt x="137574" y="117368"/>
                      <a:pt x="163584" y="111639"/>
                      <a:pt x="183432" y="100181"/>
                    </a:cubicBezTo>
                    <a:cubicBezTo>
                      <a:pt x="223127" y="77231"/>
                      <a:pt x="223127" y="40138"/>
                      <a:pt x="183432" y="17188"/>
                    </a:cubicBezTo>
                    <a:cubicBezTo>
                      <a:pt x="163584" y="5730"/>
                      <a:pt x="137566" y="1"/>
                      <a:pt x="111551"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12"/>
              <p:cNvSpPr/>
              <p:nvPr/>
            </p:nvSpPr>
            <p:spPr>
              <a:xfrm>
                <a:off x="1395325" y="3776300"/>
                <a:ext cx="171000" cy="70925"/>
              </a:xfrm>
              <a:custGeom>
                <a:rect b="b" l="l" r="r" t="t"/>
                <a:pathLst>
                  <a:path extrusionOk="0" h="2837" w="6840">
                    <a:moveTo>
                      <a:pt x="3844" y="1"/>
                    </a:moveTo>
                    <a:cubicBezTo>
                      <a:pt x="3765" y="1"/>
                      <a:pt x="3685" y="3"/>
                      <a:pt x="3603" y="8"/>
                    </a:cubicBezTo>
                    <a:cubicBezTo>
                      <a:pt x="1802" y="74"/>
                      <a:pt x="134" y="975"/>
                      <a:pt x="68" y="1209"/>
                    </a:cubicBezTo>
                    <a:cubicBezTo>
                      <a:pt x="1" y="1409"/>
                      <a:pt x="1435" y="2643"/>
                      <a:pt x="3503" y="2810"/>
                    </a:cubicBezTo>
                    <a:cubicBezTo>
                      <a:pt x="3694" y="2828"/>
                      <a:pt x="3875" y="2837"/>
                      <a:pt x="4046" y="2837"/>
                    </a:cubicBezTo>
                    <a:cubicBezTo>
                      <a:pt x="5728" y="2837"/>
                      <a:pt x="6476" y="2012"/>
                      <a:pt x="6839" y="1709"/>
                    </a:cubicBezTo>
                    <a:cubicBezTo>
                      <a:pt x="6457" y="976"/>
                      <a:pt x="5497" y="1"/>
                      <a:pt x="38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12"/>
              <p:cNvSpPr/>
              <p:nvPr/>
            </p:nvSpPr>
            <p:spPr>
              <a:xfrm>
                <a:off x="1497900" y="3871900"/>
                <a:ext cx="157650" cy="87975"/>
              </a:xfrm>
              <a:custGeom>
                <a:rect b="b" l="l" r="r" t="t"/>
                <a:pathLst>
                  <a:path extrusionOk="0" h="3519" w="6306">
                    <a:moveTo>
                      <a:pt x="4406" y="1"/>
                    </a:moveTo>
                    <a:cubicBezTo>
                      <a:pt x="3855" y="1"/>
                      <a:pt x="3243" y="133"/>
                      <a:pt x="2603" y="487"/>
                    </a:cubicBezTo>
                    <a:cubicBezTo>
                      <a:pt x="1068" y="1387"/>
                      <a:pt x="1" y="2955"/>
                      <a:pt x="34" y="3155"/>
                    </a:cubicBezTo>
                    <a:cubicBezTo>
                      <a:pt x="54" y="3292"/>
                      <a:pt x="686" y="3519"/>
                      <a:pt x="1594" y="3519"/>
                    </a:cubicBezTo>
                    <a:cubicBezTo>
                      <a:pt x="2242" y="3519"/>
                      <a:pt x="3031" y="3403"/>
                      <a:pt x="3837" y="3055"/>
                    </a:cubicBezTo>
                    <a:cubicBezTo>
                      <a:pt x="5738" y="2288"/>
                      <a:pt x="6072" y="1020"/>
                      <a:pt x="6305" y="553"/>
                    </a:cubicBezTo>
                    <a:cubicBezTo>
                      <a:pt x="5871" y="277"/>
                      <a:pt x="5203" y="1"/>
                      <a:pt x="440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12"/>
              <p:cNvSpPr/>
              <p:nvPr/>
            </p:nvSpPr>
            <p:spPr>
              <a:xfrm>
                <a:off x="1630500" y="3697875"/>
                <a:ext cx="110100" cy="143675"/>
              </a:xfrm>
              <a:custGeom>
                <a:rect b="b" l="l" r="r" t="t"/>
                <a:pathLst>
                  <a:path extrusionOk="0" h="5747" w="4404">
                    <a:moveTo>
                      <a:pt x="445" y="1"/>
                    </a:moveTo>
                    <a:cubicBezTo>
                      <a:pt x="427" y="1"/>
                      <a:pt x="412" y="4"/>
                      <a:pt x="401" y="9"/>
                    </a:cubicBezTo>
                    <a:cubicBezTo>
                      <a:pt x="201" y="76"/>
                      <a:pt x="1" y="2177"/>
                      <a:pt x="901" y="3845"/>
                    </a:cubicBezTo>
                    <a:cubicBezTo>
                      <a:pt x="1869" y="5646"/>
                      <a:pt x="3370" y="5646"/>
                      <a:pt x="3870" y="5747"/>
                    </a:cubicBezTo>
                    <a:cubicBezTo>
                      <a:pt x="4204" y="5013"/>
                      <a:pt x="4404" y="3512"/>
                      <a:pt x="3270" y="2144"/>
                    </a:cubicBezTo>
                    <a:cubicBezTo>
                      <a:pt x="2228" y="819"/>
                      <a:pt x="769" y="1"/>
                      <a:pt x="44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12"/>
              <p:cNvSpPr/>
              <p:nvPr/>
            </p:nvSpPr>
            <p:spPr>
              <a:xfrm>
                <a:off x="1488725" y="3807300"/>
                <a:ext cx="533225" cy="291175"/>
              </a:xfrm>
              <a:custGeom>
                <a:rect b="b" l="l" r="r" t="t"/>
                <a:pathLst>
                  <a:path extrusionOk="0" h="11647" w="21329">
                    <a:moveTo>
                      <a:pt x="225" y="0"/>
                    </a:moveTo>
                    <a:cubicBezTo>
                      <a:pt x="161" y="0"/>
                      <a:pt x="98" y="1"/>
                      <a:pt x="34" y="2"/>
                    </a:cubicBezTo>
                    <a:cubicBezTo>
                      <a:pt x="1" y="2"/>
                      <a:pt x="1" y="135"/>
                      <a:pt x="34" y="135"/>
                    </a:cubicBezTo>
                    <a:cubicBezTo>
                      <a:pt x="2436" y="502"/>
                      <a:pt x="3603" y="869"/>
                      <a:pt x="5338" y="1470"/>
                    </a:cubicBezTo>
                    <a:cubicBezTo>
                      <a:pt x="6839" y="1937"/>
                      <a:pt x="8340" y="2470"/>
                      <a:pt x="9875" y="3204"/>
                    </a:cubicBezTo>
                    <a:cubicBezTo>
                      <a:pt x="12610" y="4538"/>
                      <a:pt x="14678" y="5873"/>
                      <a:pt x="16846" y="7674"/>
                    </a:cubicBezTo>
                    <a:cubicBezTo>
                      <a:pt x="18247" y="8842"/>
                      <a:pt x="19448" y="10209"/>
                      <a:pt x="20716" y="11543"/>
                    </a:cubicBezTo>
                    <a:cubicBezTo>
                      <a:pt x="20779" y="11615"/>
                      <a:pt x="20856" y="11646"/>
                      <a:pt x="20932" y="11646"/>
                    </a:cubicBezTo>
                    <a:cubicBezTo>
                      <a:pt x="21137" y="11646"/>
                      <a:pt x="21329" y="11420"/>
                      <a:pt x="21183" y="11177"/>
                    </a:cubicBezTo>
                    <a:cubicBezTo>
                      <a:pt x="20415" y="9776"/>
                      <a:pt x="19215" y="8608"/>
                      <a:pt x="18014" y="7541"/>
                    </a:cubicBezTo>
                    <a:cubicBezTo>
                      <a:pt x="16880" y="6540"/>
                      <a:pt x="15679" y="5673"/>
                      <a:pt x="14411" y="4872"/>
                    </a:cubicBezTo>
                    <a:cubicBezTo>
                      <a:pt x="11776" y="3271"/>
                      <a:pt x="8907" y="1937"/>
                      <a:pt x="5938" y="1036"/>
                    </a:cubicBezTo>
                    <a:cubicBezTo>
                      <a:pt x="4130" y="487"/>
                      <a:pt x="2164" y="0"/>
                      <a:pt x="22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12"/>
              <p:cNvSpPr/>
              <p:nvPr/>
            </p:nvSpPr>
            <p:spPr>
              <a:xfrm>
                <a:off x="1685800" y="3770250"/>
                <a:ext cx="59750" cy="111425"/>
              </a:xfrm>
              <a:custGeom>
                <a:rect b="b" l="l" r="r" t="t"/>
                <a:pathLst>
                  <a:path extrusionOk="0" h="4457" w="2390">
                    <a:moveTo>
                      <a:pt x="32" y="1"/>
                    </a:moveTo>
                    <a:cubicBezTo>
                      <a:pt x="1" y="1"/>
                      <a:pt x="29" y="127"/>
                      <a:pt x="57" y="183"/>
                    </a:cubicBezTo>
                    <a:cubicBezTo>
                      <a:pt x="457" y="783"/>
                      <a:pt x="791" y="1350"/>
                      <a:pt x="1058" y="1984"/>
                    </a:cubicBezTo>
                    <a:cubicBezTo>
                      <a:pt x="1391" y="2651"/>
                      <a:pt x="1558" y="3352"/>
                      <a:pt x="1725" y="4086"/>
                    </a:cubicBezTo>
                    <a:cubicBezTo>
                      <a:pt x="1791" y="4253"/>
                      <a:pt x="1958" y="4453"/>
                      <a:pt x="2158" y="4453"/>
                    </a:cubicBezTo>
                    <a:cubicBezTo>
                      <a:pt x="2171" y="4455"/>
                      <a:pt x="2183" y="4456"/>
                      <a:pt x="2194" y="4456"/>
                    </a:cubicBezTo>
                    <a:cubicBezTo>
                      <a:pt x="2335" y="4456"/>
                      <a:pt x="2389" y="4273"/>
                      <a:pt x="2359" y="4119"/>
                    </a:cubicBezTo>
                    <a:cubicBezTo>
                      <a:pt x="2158" y="3319"/>
                      <a:pt x="1825" y="2585"/>
                      <a:pt x="1458" y="1851"/>
                    </a:cubicBezTo>
                    <a:cubicBezTo>
                      <a:pt x="1124" y="1184"/>
                      <a:pt x="657" y="483"/>
                      <a:pt x="57" y="16"/>
                    </a:cubicBezTo>
                    <a:cubicBezTo>
                      <a:pt x="46" y="5"/>
                      <a:pt x="38" y="1"/>
                      <a:pt x="3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12"/>
              <p:cNvSpPr/>
              <p:nvPr/>
            </p:nvSpPr>
            <p:spPr>
              <a:xfrm>
                <a:off x="1575400" y="3870700"/>
                <a:ext cx="168550" cy="46300"/>
              </a:xfrm>
              <a:custGeom>
                <a:rect b="b" l="l" r="r" t="t"/>
                <a:pathLst>
                  <a:path extrusionOk="0" h="1852" w="6742">
                    <a:moveTo>
                      <a:pt x="5581" y="1"/>
                    </a:moveTo>
                    <a:cubicBezTo>
                      <a:pt x="4812" y="1"/>
                      <a:pt x="4046" y="142"/>
                      <a:pt x="3105" y="335"/>
                    </a:cubicBezTo>
                    <a:cubicBezTo>
                      <a:pt x="2572" y="468"/>
                      <a:pt x="2138" y="601"/>
                      <a:pt x="1638" y="802"/>
                    </a:cubicBezTo>
                    <a:cubicBezTo>
                      <a:pt x="1104" y="1002"/>
                      <a:pt x="270" y="1469"/>
                      <a:pt x="70" y="1736"/>
                    </a:cubicBezTo>
                    <a:cubicBezTo>
                      <a:pt x="70" y="1736"/>
                      <a:pt x="0" y="1851"/>
                      <a:pt x="16" y="1851"/>
                    </a:cubicBezTo>
                    <a:cubicBezTo>
                      <a:pt x="19" y="1851"/>
                      <a:pt x="25" y="1847"/>
                      <a:pt x="36" y="1836"/>
                    </a:cubicBezTo>
                    <a:cubicBezTo>
                      <a:pt x="470" y="1636"/>
                      <a:pt x="1171" y="1335"/>
                      <a:pt x="1704" y="1169"/>
                    </a:cubicBezTo>
                    <a:cubicBezTo>
                      <a:pt x="2305" y="968"/>
                      <a:pt x="2738" y="835"/>
                      <a:pt x="3272" y="768"/>
                    </a:cubicBezTo>
                    <a:cubicBezTo>
                      <a:pt x="4379" y="594"/>
                      <a:pt x="5180" y="495"/>
                      <a:pt x="6098" y="495"/>
                    </a:cubicBezTo>
                    <a:cubicBezTo>
                      <a:pt x="6232" y="495"/>
                      <a:pt x="6368" y="497"/>
                      <a:pt x="6508" y="501"/>
                    </a:cubicBezTo>
                    <a:cubicBezTo>
                      <a:pt x="6741" y="501"/>
                      <a:pt x="6708" y="68"/>
                      <a:pt x="6474" y="68"/>
                    </a:cubicBezTo>
                    <a:cubicBezTo>
                      <a:pt x="6170" y="22"/>
                      <a:pt x="5875" y="1"/>
                      <a:pt x="558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12"/>
              <p:cNvSpPr/>
              <p:nvPr/>
            </p:nvSpPr>
            <p:spPr>
              <a:xfrm>
                <a:off x="1637175" y="3932700"/>
                <a:ext cx="166800" cy="76575"/>
              </a:xfrm>
              <a:custGeom>
                <a:rect b="b" l="l" r="r" t="t"/>
                <a:pathLst>
                  <a:path extrusionOk="0" h="3063" w="6672">
                    <a:moveTo>
                      <a:pt x="4293" y="0"/>
                    </a:moveTo>
                    <a:cubicBezTo>
                      <a:pt x="3925" y="0"/>
                      <a:pt x="3526" y="57"/>
                      <a:pt x="3103" y="190"/>
                    </a:cubicBezTo>
                    <a:cubicBezTo>
                      <a:pt x="1401" y="757"/>
                      <a:pt x="0" y="2091"/>
                      <a:pt x="0" y="2291"/>
                    </a:cubicBezTo>
                    <a:cubicBezTo>
                      <a:pt x="0" y="2454"/>
                      <a:pt x="1156" y="3063"/>
                      <a:pt x="2688" y="3063"/>
                    </a:cubicBezTo>
                    <a:cubicBezTo>
                      <a:pt x="3033" y="3063"/>
                      <a:pt x="3396" y="3032"/>
                      <a:pt x="3770" y="2958"/>
                    </a:cubicBezTo>
                    <a:cubicBezTo>
                      <a:pt x="5771" y="2591"/>
                      <a:pt x="6405" y="1424"/>
                      <a:pt x="6672" y="990"/>
                    </a:cubicBezTo>
                    <a:cubicBezTo>
                      <a:pt x="6246" y="514"/>
                      <a:pt x="5406" y="0"/>
                      <a:pt x="429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12"/>
              <p:cNvSpPr/>
              <p:nvPr/>
            </p:nvSpPr>
            <p:spPr>
              <a:xfrm>
                <a:off x="1718900" y="3949925"/>
                <a:ext cx="173725" cy="21250"/>
              </a:xfrm>
              <a:custGeom>
                <a:rect b="b" l="l" r="r" t="t"/>
                <a:pathLst>
                  <a:path extrusionOk="0" h="850" w="6949">
                    <a:moveTo>
                      <a:pt x="3403" y="1"/>
                    </a:moveTo>
                    <a:cubicBezTo>
                      <a:pt x="2869" y="1"/>
                      <a:pt x="2402" y="68"/>
                      <a:pt x="1868" y="134"/>
                    </a:cubicBezTo>
                    <a:cubicBezTo>
                      <a:pt x="1335" y="234"/>
                      <a:pt x="401" y="501"/>
                      <a:pt x="134" y="668"/>
                    </a:cubicBezTo>
                    <a:cubicBezTo>
                      <a:pt x="134" y="668"/>
                      <a:pt x="0" y="802"/>
                      <a:pt x="34" y="802"/>
                    </a:cubicBezTo>
                    <a:cubicBezTo>
                      <a:pt x="534" y="668"/>
                      <a:pt x="1235" y="568"/>
                      <a:pt x="1802" y="501"/>
                    </a:cubicBezTo>
                    <a:cubicBezTo>
                      <a:pt x="2469" y="435"/>
                      <a:pt x="2869" y="435"/>
                      <a:pt x="3403" y="435"/>
                    </a:cubicBezTo>
                    <a:cubicBezTo>
                      <a:pt x="4704" y="468"/>
                      <a:pt x="5571" y="601"/>
                      <a:pt x="6605" y="835"/>
                    </a:cubicBezTo>
                    <a:cubicBezTo>
                      <a:pt x="6633" y="845"/>
                      <a:pt x="6658" y="850"/>
                      <a:pt x="6682" y="850"/>
                    </a:cubicBezTo>
                    <a:cubicBezTo>
                      <a:pt x="6889" y="850"/>
                      <a:pt x="6948" y="494"/>
                      <a:pt x="6739" y="435"/>
                    </a:cubicBezTo>
                    <a:cubicBezTo>
                      <a:pt x="5671" y="68"/>
                      <a:pt x="4737" y="1"/>
                      <a:pt x="3403"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12"/>
              <p:cNvSpPr/>
              <p:nvPr/>
            </p:nvSpPr>
            <p:spPr>
              <a:xfrm>
                <a:off x="1681375" y="3282775"/>
                <a:ext cx="93375" cy="186000"/>
              </a:xfrm>
              <a:custGeom>
                <a:rect b="b" l="l" r="r" t="t"/>
                <a:pathLst>
                  <a:path extrusionOk="0" h="7440" w="3735">
                    <a:moveTo>
                      <a:pt x="2410" y="1"/>
                    </a:moveTo>
                    <a:cubicBezTo>
                      <a:pt x="2407" y="1"/>
                      <a:pt x="2405" y="1"/>
                      <a:pt x="2402" y="1"/>
                    </a:cubicBezTo>
                    <a:cubicBezTo>
                      <a:pt x="2169" y="68"/>
                      <a:pt x="868" y="1669"/>
                      <a:pt x="467" y="3604"/>
                    </a:cubicBezTo>
                    <a:cubicBezTo>
                      <a:pt x="0" y="5505"/>
                      <a:pt x="968" y="6839"/>
                      <a:pt x="1668" y="7440"/>
                    </a:cubicBezTo>
                    <a:cubicBezTo>
                      <a:pt x="2069" y="7106"/>
                      <a:pt x="3303" y="6306"/>
                      <a:pt x="3536" y="4037"/>
                    </a:cubicBezTo>
                    <a:cubicBezTo>
                      <a:pt x="3735" y="1790"/>
                      <a:pt x="2688" y="1"/>
                      <a:pt x="241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12"/>
              <p:cNvSpPr/>
              <p:nvPr/>
            </p:nvSpPr>
            <p:spPr>
              <a:xfrm>
                <a:off x="1763925" y="3420300"/>
                <a:ext cx="125125" cy="156900"/>
              </a:xfrm>
              <a:custGeom>
                <a:rect b="b" l="l" r="r" t="t"/>
                <a:pathLst>
                  <a:path extrusionOk="0" h="6276" w="5005">
                    <a:moveTo>
                      <a:pt x="4576" y="1"/>
                    </a:moveTo>
                    <a:cubicBezTo>
                      <a:pt x="4268" y="1"/>
                      <a:pt x="2457" y="859"/>
                      <a:pt x="1235" y="2306"/>
                    </a:cubicBezTo>
                    <a:cubicBezTo>
                      <a:pt x="1" y="3807"/>
                      <a:pt x="201" y="5441"/>
                      <a:pt x="568" y="6275"/>
                    </a:cubicBezTo>
                    <a:cubicBezTo>
                      <a:pt x="1102" y="6142"/>
                      <a:pt x="2569" y="6008"/>
                      <a:pt x="3770" y="4107"/>
                    </a:cubicBezTo>
                    <a:cubicBezTo>
                      <a:pt x="5004" y="2172"/>
                      <a:pt x="4804" y="104"/>
                      <a:pt x="4604" y="4"/>
                    </a:cubicBezTo>
                    <a:cubicBezTo>
                      <a:pt x="4597" y="2"/>
                      <a:pt x="4587" y="1"/>
                      <a:pt x="457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212"/>
              <p:cNvSpPr/>
              <p:nvPr/>
            </p:nvSpPr>
            <p:spPr>
              <a:xfrm>
                <a:off x="1574625" y="3525350"/>
                <a:ext cx="148475" cy="125250"/>
              </a:xfrm>
              <a:custGeom>
                <a:rect b="b" l="l" r="r" t="t"/>
                <a:pathLst>
                  <a:path extrusionOk="0" h="5010" w="5939">
                    <a:moveTo>
                      <a:pt x="511" y="1"/>
                    </a:moveTo>
                    <a:cubicBezTo>
                      <a:pt x="300" y="1"/>
                      <a:pt x="164" y="27"/>
                      <a:pt x="134" y="72"/>
                    </a:cubicBezTo>
                    <a:cubicBezTo>
                      <a:pt x="1" y="239"/>
                      <a:pt x="634" y="2073"/>
                      <a:pt x="1902" y="3574"/>
                    </a:cubicBezTo>
                    <a:cubicBezTo>
                      <a:pt x="2815" y="4684"/>
                      <a:pt x="3946" y="5010"/>
                      <a:pt x="4838" y="5010"/>
                    </a:cubicBezTo>
                    <a:cubicBezTo>
                      <a:pt x="5152" y="5010"/>
                      <a:pt x="5437" y="4969"/>
                      <a:pt x="5671" y="4909"/>
                    </a:cubicBezTo>
                    <a:cubicBezTo>
                      <a:pt x="5638" y="4308"/>
                      <a:pt x="5938" y="2707"/>
                      <a:pt x="4170" y="1306"/>
                    </a:cubicBezTo>
                    <a:cubicBezTo>
                      <a:pt x="2900" y="321"/>
                      <a:pt x="1248" y="1"/>
                      <a:pt x="51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212"/>
              <p:cNvSpPr/>
              <p:nvPr/>
            </p:nvSpPr>
            <p:spPr>
              <a:xfrm>
                <a:off x="1713900" y="3383275"/>
                <a:ext cx="228575" cy="627350"/>
              </a:xfrm>
              <a:custGeom>
                <a:rect b="b" l="l" r="r" t="t"/>
                <a:pathLst>
                  <a:path extrusionOk="0" h="25094" w="9143">
                    <a:moveTo>
                      <a:pt x="501" y="1"/>
                    </a:moveTo>
                    <a:cubicBezTo>
                      <a:pt x="467" y="1"/>
                      <a:pt x="434" y="17"/>
                      <a:pt x="434" y="51"/>
                    </a:cubicBezTo>
                    <a:cubicBezTo>
                      <a:pt x="0" y="2152"/>
                      <a:pt x="200" y="4454"/>
                      <a:pt x="434" y="6622"/>
                    </a:cubicBezTo>
                    <a:cubicBezTo>
                      <a:pt x="834" y="9991"/>
                      <a:pt x="1702" y="13327"/>
                      <a:pt x="3002" y="16496"/>
                    </a:cubicBezTo>
                    <a:cubicBezTo>
                      <a:pt x="3603" y="17997"/>
                      <a:pt x="4303" y="19465"/>
                      <a:pt x="5204" y="20899"/>
                    </a:cubicBezTo>
                    <a:cubicBezTo>
                      <a:pt x="6071" y="22400"/>
                      <a:pt x="7105" y="23935"/>
                      <a:pt x="8473" y="25002"/>
                    </a:cubicBezTo>
                    <a:cubicBezTo>
                      <a:pt x="8561" y="25066"/>
                      <a:pt x="8650" y="25094"/>
                      <a:pt x="8730" y="25094"/>
                    </a:cubicBezTo>
                    <a:cubicBezTo>
                      <a:pt x="8980" y="25094"/>
                      <a:pt x="9143" y="24821"/>
                      <a:pt x="8940" y="24568"/>
                    </a:cubicBezTo>
                    <a:cubicBezTo>
                      <a:pt x="7773" y="22934"/>
                      <a:pt x="6538" y="21399"/>
                      <a:pt x="5538" y="19631"/>
                    </a:cubicBezTo>
                    <a:cubicBezTo>
                      <a:pt x="4037" y="16930"/>
                      <a:pt x="2936" y="14461"/>
                      <a:pt x="2035" y="11259"/>
                    </a:cubicBezTo>
                    <a:cubicBezTo>
                      <a:pt x="1501" y="9424"/>
                      <a:pt x="1235" y="7723"/>
                      <a:pt x="968" y="5988"/>
                    </a:cubicBezTo>
                    <a:cubicBezTo>
                      <a:pt x="734" y="4054"/>
                      <a:pt x="467" y="2719"/>
                      <a:pt x="567" y="51"/>
                    </a:cubicBezTo>
                    <a:cubicBezTo>
                      <a:pt x="567" y="17"/>
                      <a:pt x="534" y="1"/>
                      <a:pt x="50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12"/>
              <p:cNvSpPr/>
              <p:nvPr/>
            </p:nvSpPr>
            <p:spPr>
              <a:xfrm>
                <a:off x="1647650" y="3590375"/>
                <a:ext cx="110475" cy="83000"/>
              </a:xfrm>
              <a:custGeom>
                <a:rect b="b" l="l" r="r" t="t"/>
                <a:pathLst>
                  <a:path extrusionOk="0" h="3320" w="4419">
                    <a:moveTo>
                      <a:pt x="55" y="1"/>
                    </a:moveTo>
                    <a:cubicBezTo>
                      <a:pt x="23" y="1"/>
                      <a:pt x="1" y="11"/>
                      <a:pt x="15" y="39"/>
                    </a:cubicBezTo>
                    <a:cubicBezTo>
                      <a:pt x="415" y="773"/>
                      <a:pt x="1083" y="1374"/>
                      <a:pt x="1750" y="1874"/>
                    </a:cubicBezTo>
                    <a:cubicBezTo>
                      <a:pt x="2484" y="2408"/>
                      <a:pt x="3184" y="2941"/>
                      <a:pt x="4018" y="3308"/>
                    </a:cubicBezTo>
                    <a:cubicBezTo>
                      <a:pt x="4051" y="3315"/>
                      <a:pt x="4086" y="3319"/>
                      <a:pt x="4120" y="3319"/>
                    </a:cubicBezTo>
                    <a:cubicBezTo>
                      <a:pt x="4257" y="3319"/>
                      <a:pt x="4385" y="3255"/>
                      <a:pt x="4385" y="3042"/>
                    </a:cubicBezTo>
                    <a:cubicBezTo>
                      <a:pt x="4418" y="2841"/>
                      <a:pt x="4251" y="2641"/>
                      <a:pt x="4051" y="2541"/>
                    </a:cubicBezTo>
                    <a:cubicBezTo>
                      <a:pt x="3317" y="2308"/>
                      <a:pt x="2584" y="1941"/>
                      <a:pt x="1916" y="1474"/>
                    </a:cubicBezTo>
                    <a:cubicBezTo>
                      <a:pt x="1316" y="1007"/>
                      <a:pt x="749" y="606"/>
                      <a:pt x="182" y="39"/>
                    </a:cubicBezTo>
                    <a:cubicBezTo>
                      <a:pt x="163" y="20"/>
                      <a:pt x="99" y="1"/>
                      <a:pt x="55"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12"/>
              <p:cNvSpPr/>
              <p:nvPr/>
            </p:nvSpPr>
            <p:spPr>
              <a:xfrm>
                <a:off x="1747250" y="3497375"/>
                <a:ext cx="80075" cy="172775"/>
              </a:xfrm>
              <a:custGeom>
                <a:rect b="b" l="l" r="r" t="t"/>
                <a:pathLst>
                  <a:path extrusionOk="0" h="6911" w="3203">
                    <a:moveTo>
                      <a:pt x="3182" y="0"/>
                    </a:moveTo>
                    <a:cubicBezTo>
                      <a:pt x="3142" y="0"/>
                      <a:pt x="3061" y="57"/>
                      <a:pt x="3036" y="57"/>
                    </a:cubicBezTo>
                    <a:cubicBezTo>
                      <a:pt x="2703" y="257"/>
                      <a:pt x="2069" y="1057"/>
                      <a:pt x="1735" y="1591"/>
                    </a:cubicBezTo>
                    <a:cubicBezTo>
                      <a:pt x="1402" y="2091"/>
                      <a:pt x="1201" y="2525"/>
                      <a:pt x="935" y="3092"/>
                    </a:cubicBezTo>
                    <a:cubicBezTo>
                      <a:pt x="368" y="4426"/>
                      <a:pt x="34" y="5427"/>
                      <a:pt x="1" y="6695"/>
                    </a:cubicBezTo>
                    <a:cubicBezTo>
                      <a:pt x="1" y="6815"/>
                      <a:pt x="157" y="6911"/>
                      <a:pt x="303" y="6911"/>
                    </a:cubicBezTo>
                    <a:cubicBezTo>
                      <a:pt x="401" y="6911"/>
                      <a:pt x="494" y="6868"/>
                      <a:pt x="534" y="6762"/>
                    </a:cubicBezTo>
                    <a:cubicBezTo>
                      <a:pt x="701" y="5561"/>
                      <a:pt x="935" y="4627"/>
                      <a:pt x="1402" y="3292"/>
                    </a:cubicBezTo>
                    <a:cubicBezTo>
                      <a:pt x="1602" y="2725"/>
                      <a:pt x="1835" y="2292"/>
                      <a:pt x="2135" y="1691"/>
                    </a:cubicBezTo>
                    <a:cubicBezTo>
                      <a:pt x="2436" y="1191"/>
                      <a:pt x="2869" y="457"/>
                      <a:pt x="3203" y="23"/>
                    </a:cubicBezTo>
                    <a:cubicBezTo>
                      <a:pt x="3203" y="7"/>
                      <a:pt x="3195" y="0"/>
                      <a:pt x="318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12"/>
              <p:cNvSpPr/>
              <p:nvPr/>
            </p:nvSpPr>
            <p:spPr>
              <a:xfrm>
                <a:off x="1799800" y="3577975"/>
                <a:ext cx="115100" cy="174350"/>
              </a:xfrm>
              <a:custGeom>
                <a:rect b="b" l="l" r="r" t="t"/>
                <a:pathLst>
                  <a:path extrusionOk="0" h="6974" w="4604">
                    <a:moveTo>
                      <a:pt x="3758" y="1"/>
                    </a:moveTo>
                    <a:cubicBezTo>
                      <a:pt x="3459" y="1"/>
                      <a:pt x="1823" y="1226"/>
                      <a:pt x="934" y="2970"/>
                    </a:cubicBezTo>
                    <a:cubicBezTo>
                      <a:pt x="0" y="4672"/>
                      <a:pt x="567" y="6206"/>
                      <a:pt x="1101" y="6973"/>
                    </a:cubicBezTo>
                    <a:cubicBezTo>
                      <a:pt x="1601" y="6706"/>
                      <a:pt x="2969" y="6306"/>
                      <a:pt x="3803" y="4171"/>
                    </a:cubicBezTo>
                    <a:cubicBezTo>
                      <a:pt x="4603" y="2036"/>
                      <a:pt x="4003" y="35"/>
                      <a:pt x="3769" y="2"/>
                    </a:cubicBezTo>
                    <a:cubicBezTo>
                      <a:pt x="3766" y="1"/>
                      <a:pt x="3762" y="1"/>
                      <a:pt x="375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12"/>
              <p:cNvSpPr/>
              <p:nvPr/>
            </p:nvSpPr>
            <p:spPr>
              <a:xfrm>
                <a:off x="1809800" y="3664500"/>
                <a:ext cx="46900" cy="183625"/>
              </a:xfrm>
              <a:custGeom>
                <a:rect b="b" l="l" r="r" t="t"/>
                <a:pathLst>
                  <a:path extrusionOk="0" h="7345" w="1876">
                    <a:moveTo>
                      <a:pt x="1867" y="0"/>
                    </a:moveTo>
                    <a:cubicBezTo>
                      <a:pt x="1842" y="0"/>
                      <a:pt x="1735" y="43"/>
                      <a:pt x="1735" y="43"/>
                    </a:cubicBezTo>
                    <a:cubicBezTo>
                      <a:pt x="1501" y="343"/>
                      <a:pt x="1034" y="1244"/>
                      <a:pt x="834" y="1844"/>
                    </a:cubicBezTo>
                    <a:cubicBezTo>
                      <a:pt x="601" y="2412"/>
                      <a:pt x="467" y="2845"/>
                      <a:pt x="367" y="3479"/>
                    </a:cubicBezTo>
                    <a:cubicBezTo>
                      <a:pt x="100" y="4913"/>
                      <a:pt x="0" y="5981"/>
                      <a:pt x="201" y="7182"/>
                    </a:cubicBezTo>
                    <a:cubicBezTo>
                      <a:pt x="218" y="7285"/>
                      <a:pt x="361" y="7344"/>
                      <a:pt x="490" y="7344"/>
                    </a:cubicBezTo>
                    <a:cubicBezTo>
                      <a:pt x="610" y="7344"/>
                      <a:pt x="717" y="7294"/>
                      <a:pt x="701" y="7182"/>
                    </a:cubicBezTo>
                    <a:cubicBezTo>
                      <a:pt x="601" y="5914"/>
                      <a:pt x="601" y="5013"/>
                      <a:pt x="834" y="3579"/>
                    </a:cubicBezTo>
                    <a:cubicBezTo>
                      <a:pt x="901" y="3012"/>
                      <a:pt x="1001" y="2545"/>
                      <a:pt x="1201" y="1844"/>
                    </a:cubicBezTo>
                    <a:cubicBezTo>
                      <a:pt x="1368" y="1311"/>
                      <a:pt x="1668" y="510"/>
                      <a:pt x="1868" y="10"/>
                    </a:cubicBezTo>
                    <a:cubicBezTo>
                      <a:pt x="1875" y="3"/>
                      <a:pt x="1874" y="0"/>
                      <a:pt x="186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12"/>
              <p:cNvSpPr/>
              <p:nvPr/>
            </p:nvSpPr>
            <p:spPr>
              <a:xfrm>
                <a:off x="5891875" y="3939375"/>
                <a:ext cx="147625" cy="97225"/>
              </a:xfrm>
              <a:custGeom>
                <a:rect b="b" l="l" r="r" t="t"/>
                <a:pathLst>
                  <a:path extrusionOk="0" h="3889" w="5905">
                    <a:moveTo>
                      <a:pt x="5140" y="0"/>
                    </a:moveTo>
                    <a:cubicBezTo>
                      <a:pt x="4422" y="0"/>
                      <a:pt x="3184" y="167"/>
                      <a:pt x="2069" y="690"/>
                    </a:cubicBezTo>
                    <a:cubicBezTo>
                      <a:pt x="434" y="1424"/>
                      <a:pt x="1" y="2858"/>
                      <a:pt x="1" y="3692"/>
                    </a:cubicBezTo>
                    <a:cubicBezTo>
                      <a:pt x="240" y="3756"/>
                      <a:pt x="648" y="3889"/>
                      <a:pt x="1196" y="3889"/>
                    </a:cubicBezTo>
                    <a:cubicBezTo>
                      <a:pt x="1791" y="3889"/>
                      <a:pt x="2550" y="3732"/>
                      <a:pt x="3436" y="3158"/>
                    </a:cubicBezTo>
                    <a:cubicBezTo>
                      <a:pt x="5238" y="2057"/>
                      <a:pt x="5905" y="256"/>
                      <a:pt x="5738" y="89"/>
                    </a:cubicBezTo>
                    <a:cubicBezTo>
                      <a:pt x="5696" y="36"/>
                      <a:pt x="5474" y="0"/>
                      <a:pt x="514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12"/>
              <p:cNvSpPr/>
              <p:nvPr/>
            </p:nvSpPr>
            <p:spPr>
              <a:xfrm>
                <a:off x="5844350" y="4089025"/>
                <a:ext cx="170150" cy="71575"/>
              </a:xfrm>
              <a:custGeom>
                <a:rect b="b" l="l" r="r" t="t"/>
                <a:pathLst>
                  <a:path extrusionOk="0" h="2863" w="6806">
                    <a:moveTo>
                      <a:pt x="3000" y="1"/>
                    </a:moveTo>
                    <a:cubicBezTo>
                      <a:pt x="1375" y="1"/>
                      <a:pt x="414" y="976"/>
                      <a:pt x="0" y="1709"/>
                    </a:cubicBezTo>
                    <a:cubicBezTo>
                      <a:pt x="369" y="2016"/>
                      <a:pt x="1163" y="2862"/>
                      <a:pt x="2879" y="2862"/>
                    </a:cubicBezTo>
                    <a:cubicBezTo>
                      <a:pt x="3024" y="2862"/>
                      <a:pt x="3177" y="2856"/>
                      <a:pt x="3336" y="2843"/>
                    </a:cubicBezTo>
                    <a:cubicBezTo>
                      <a:pt x="5438" y="2676"/>
                      <a:pt x="6805" y="1375"/>
                      <a:pt x="6772" y="1175"/>
                    </a:cubicBezTo>
                    <a:cubicBezTo>
                      <a:pt x="6672" y="942"/>
                      <a:pt x="5004" y="74"/>
                      <a:pt x="3236" y="8"/>
                    </a:cubicBezTo>
                    <a:cubicBezTo>
                      <a:pt x="3156" y="3"/>
                      <a:pt x="3077" y="1"/>
                      <a:pt x="30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12"/>
              <p:cNvSpPr/>
              <p:nvPr/>
            </p:nvSpPr>
            <p:spPr>
              <a:xfrm>
                <a:off x="5721750" y="3959900"/>
                <a:ext cx="83400" cy="166850"/>
              </a:xfrm>
              <a:custGeom>
                <a:rect b="b" l="l" r="r" t="t"/>
                <a:pathLst>
                  <a:path extrusionOk="0" h="6674" w="3336">
                    <a:moveTo>
                      <a:pt x="1981" y="0"/>
                    </a:moveTo>
                    <a:cubicBezTo>
                      <a:pt x="1976" y="0"/>
                      <a:pt x="1972" y="1"/>
                      <a:pt x="1969" y="2"/>
                    </a:cubicBezTo>
                    <a:cubicBezTo>
                      <a:pt x="1735" y="2"/>
                      <a:pt x="735" y="1437"/>
                      <a:pt x="368" y="3205"/>
                    </a:cubicBezTo>
                    <a:cubicBezTo>
                      <a:pt x="1" y="4906"/>
                      <a:pt x="835" y="6173"/>
                      <a:pt x="1502" y="6674"/>
                    </a:cubicBezTo>
                    <a:cubicBezTo>
                      <a:pt x="1869" y="6340"/>
                      <a:pt x="3236" y="5673"/>
                      <a:pt x="3303" y="3605"/>
                    </a:cubicBezTo>
                    <a:cubicBezTo>
                      <a:pt x="3336" y="1770"/>
                      <a:pt x="2211" y="0"/>
                      <a:pt x="198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12"/>
              <p:cNvSpPr/>
              <p:nvPr/>
            </p:nvSpPr>
            <p:spPr>
              <a:xfrm>
                <a:off x="5615025" y="3985800"/>
                <a:ext cx="341100" cy="501125"/>
              </a:xfrm>
              <a:custGeom>
                <a:rect b="b" l="l" r="r" t="t"/>
                <a:pathLst>
                  <a:path extrusionOk="0" h="20045" w="13644">
                    <a:moveTo>
                      <a:pt x="13543" y="0"/>
                    </a:moveTo>
                    <a:cubicBezTo>
                      <a:pt x="11775" y="868"/>
                      <a:pt x="10207" y="2302"/>
                      <a:pt x="8806" y="3670"/>
                    </a:cubicBezTo>
                    <a:cubicBezTo>
                      <a:pt x="6605" y="5838"/>
                      <a:pt x="4670" y="8340"/>
                      <a:pt x="3102" y="11008"/>
                    </a:cubicBezTo>
                    <a:cubicBezTo>
                      <a:pt x="2302" y="12309"/>
                      <a:pt x="1668" y="13643"/>
                      <a:pt x="1134" y="15044"/>
                    </a:cubicBezTo>
                    <a:cubicBezTo>
                      <a:pt x="567" y="16512"/>
                      <a:pt x="67" y="18080"/>
                      <a:pt x="0" y="19714"/>
                    </a:cubicBezTo>
                    <a:cubicBezTo>
                      <a:pt x="0" y="19922"/>
                      <a:pt x="161" y="20045"/>
                      <a:pt x="318" y="20045"/>
                    </a:cubicBezTo>
                    <a:cubicBezTo>
                      <a:pt x="439" y="20045"/>
                      <a:pt x="557" y="19973"/>
                      <a:pt x="600" y="19814"/>
                    </a:cubicBezTo>
                    <a:cubicBezTo>
                      <a:pt x="1134" y="18047"/>
                      <a:pt x="1534" y="16312"/>
                      <a:pt x="2268" y="14577"/>
                    </a:cubicBezTo>
                    <a:cubicBezTo>
                      <a:pt x="3336" y="11976"/>
                      <a:pt x="4537" y="9841"/>
                      <a:pt x="6338" y="7372"/>
                    </a:cubicBezTo>
                    <a:cubicBezTo>
                      <a:pt x="7372" y="6005"/>
                      <a:pt x="8473" y="4837"/>
                      <a:pt x="9540" y="3703"/>
                    </a:cubicBezTo>
                    <a:cubicBezTo>
                      <a:pt x="10841" y="2402"/>
                      <a:pt x="11675" y="1535"/>
                      <a:pt x="13643" y="67"/>
                    </a:cubicBezTo>
                    <a:cubicBezTo>
                      <a:pt x="13643" y="67"/>
                      <a:pt x="13610" y="0"/>
                      <a:pt x="135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12"/>
              <p:cNvSpPr/>
              <p:nvPr/>
            </p:nvSpPr>
            <p:spPr>
              <a:xfrm>
                <a:off x="5752600" y="4044475"/>
                <a:ext cx="21725" cy="124425"/>
              </a:xfrm>
              <a:custGeom>
                <a:rect b="b" l="l" r="r" t="t"/>
                <a:pathLst>
                  <a:path extrusionOk="0" h="4977" w="869">
                    <a:moveTo>
                      <a:pt x="423" y="0"/>
                    </a:moveTo>
                    <a:cubicBezTo>
                      <a:pt x="416" y="0"/>
                      <a:pt x="409" y="7"/>
                      <a:pt x="401" y="22"/>
                    </a:cubicBezTo>
                    <a:cubicBezTo>
                      <a:pt x="101" y="722"/>
                      <a:pt x="1" y="1556"/>
                      <a:pt x="1" y="2323"/>
                    </a:cubicBezTo>
                    <a:cubicBezTo>
                      <a:pt x="1" y="3157"/>
                      <a:pt x="101" y="3958"/>
                      <a:pt x="268" y="4725"/>
                    </a:cubicBezTo>
                    <a:cubicBezTo>
                      <a:pt x="268" y="4862"/>
                      <a:pt x="402" y="4976"/>
                      <a:pt x="561" y="4976"/>
                    </a:cubicBezTo>
                    <a:cubicBezTo>
                      <a:pt x="596" y="4976"/>
                      <a:pt x="632" y="4971"/>
                      <a:pt x="668" y="4959"/>
                    </a:cubicBezTo>
                    <a:cubicBezTo>
                      <a:pt x="835" y="4825"/>
                      <a:pt x="868" y="4558"/>
                      <a:pt x="835" y="4391"/>
                    </a:cubicBezTo>
                    <a:cubicBezTo>
                      <a:pt x="601" y="3691"/>
                      <a:pt x="435" y="2990"/>
                      <a:pt x="435" y="2223"/>
                    </a:cubicBezTo>
                    <a:cubicBezTo>
                      <a:pt x="401" y="1523"/>
                      <a:pt x="401" y="856"/>
                      <a:pt x="468" y="155"/>
                    </a:cubicBezTo>
                    <a:cubicBezTo>
                      <a:pt x="468" y="78"/>
                      <a:pt x="448" y="0"/>
                      <a:pt x="42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12"/>
              <p:cNvSpPr/>
              <p:nvPr/>
            </p:nvSpPr>
            <p:spPr>
              <a:xfrm>
                <a:off x="5760825" y="4116875"/>
                <a:ext cx="170275" cy="50900"/>
              </a:xfrm>
              <a:custGeom>
                <a:rect b="b" l="l" r="r" t="t"/>
                <a:pathLst>
                  <a:path extrusionOk="0" h="2036" w="6811">
                    <a:moveTo>
                      <a:pt x="5629" y="1"/>
                    </a:moveTo>
                    <a:cubicBezTo>
                      <a:pt x="5332" y="1"/>
                      <a:pt x="5033" y="19"/>
                      <a:pt x="4809" y="61"/>
                    </a:cubicBezTo>
                    <a:cubicBezTo>
                      <a:pt x="4242" y="128"/>
                      <a:pt x="3808" y="161"/>
                      <a:pt x="3275" y="328"/>
                    </a:cubicBezTo>
                    <a:cubicBezTo>
                      <a:pt x="1974" y="662"/>
                      <a:pt x="1073" y="962"/>
                      <a:pt x="139" y="1629"/>
                    </a:cubicBezTo>
                    <a:cubicBezTo>
                      <a:pt x="0" y="1740"/>
                      <a:pt x="92" y="2036"/>
                      <a:pt x="243" y="2036"/>
                    </a:cubicBezTo>
                    <a:cubicBezTo>
                      <a:pt x="273" y="2036"/>
                      <a:pt x="306" y="2024"/>
                      <a:pt x="339" y="1996"/>
                    </a:cubicBezTo>
                    <a:cubicBezTo>
                      <a:pt x="1306" y="1462"/>
                      <a:pt x="2140" y="1095"/>
                      <a:pt x="3341" y="695"/>
                    </a:cubicBezTo>
                    <a:cubicBezTo>
                      <a:pt x="3875" y="561"/>
                      <a:pt x="4275" y="428"/>
                      <a:pt x="4942" y="328"/>
                    </a:cubicBezTo>
                    <a:cubicBezTo>
                      <a:pt x="5476" y="261"/>
                      <a:pt x="6243" y="161"/>
                      <a:pt x="6744" y="161"/>
                    </a:cubicBezTo>
                    <a:cubicBezTo>
                      <a:pt x="6810" y="161"/>
                      <a:pt x="6677" y="94"/>
                      <a:pt x="6644" y="94"/>
                    </a:cubicBezTo>
                    <a:cubicBezTo>
                      <a:pt x="6450" y="36"/>
                      <a:pt x="6042" y="1"/>
                      <a:pt x="562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12"/>
              <p:cNvSpPr/>
              <p:nvPr/>
            </p:nvSpPr>
            <p:spPr>
              <a:xfrm>
                <a:off x="5745950" y="4203600"/>
                <a:ext cx="164300" cy="76400"/>
              </a:xfrm>
              <a:custGeom>
                <a:rect b="b" l="l" r="r" t="t"/>
                <a:pathLst>
                  <a:path extrusionOk="0" h="3056" w="6572">
                    <a:moveTo>
                      <a:pt x="3932" y="1"/>
                    </a:moveTo>
                    <a:cubicBezTo>
                      <a:pt x="3554" y="1"/>
                      <a:pt x="3160" y="28"/>
                      <a:pt x="2769" y="95"/>
                    </a:cubicBezTo>
                    <a:cubicBezTo>
                      <a:pt x="1034" y="428"/>
                      <a:pt x="234" y="1629"/>
                      <a:pt x="0" y="2463"/>
                    </a:cubicBezTo>
                    <a:cubicBezTo>
                      <a:pt x="316" y="2609"/>
                      <a:pt x="968" y="3055"/>
                      <a:pt x="2072" y="3055"/>
                    </a:cubicBezTo>
                    <a:cubicBezTo>
                      <a:pt x="2484" y="3055"/>
                      <a:pt x="2959" y="2993"/>
                      <a:pt x="3503" y="2830"/>
                    </a:cubicBezTo>
                    <a:cubicBezTo>
                      <a:pt x="5504" y="2263"/>
                      <a:pt x="6572" y="695"/>
                      <a:pt x="6505" y="495"/>
                    </a:cubicBezTo>
                    <a:cubicBezTo>
                      <a:pt x="6401" y="339"/>
                      <a:pt x="5265" y="1"/>
                      <a:pt x="393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12"/>
              <p:cNvSpPr/>
              <p:nvPr/>
            </p:nvSpPr>
            <p:spPr>
              <a:xfrm>
                <a:off x="5669725" y="4235875"/>
                <a:ext cx="156300" cy="80900"/>
              </a:xfrm>
              <a:custGeom>
                <a:rect b="b" l="l" r="r" t="t"/>
                <a:pathLst>
                  <a:path extrusionOk="0" h="3236" w="6252">
                    <a:moveTo>
                      <a:pt x="6000" y="1"/>
                    </a:moveTo>
                    <a:cubicBezTo>
                      <a:pt x="5614" y="1"/>
                      <a:pt x="4777" y="184"/>
                      <a:pt x="4283" y="338"/>
                    </a:cubicBezTo>
                    <a:cubicBezTo>
                      <a:pt x="3783" y="505"/>
                      <a:pt x="3383" y="672"/>
                      <a:pt x="2882" y="905"/>
                    </a:cubicBezTo>
                    <a:cubicBezTo>
                      <a:pt x="1715" y="1506"/>
                      <a:pt x="881" y="2006"/>
                      <a:pt x="114" y="2840"/>
                    </a:cubicBezTo>
                    <a:cubicBezTo>
                      <a:pt x="0" y="2953"/>
                      <a:pt x="176" y="3236"/>
                      <a:pt x="313" y="3236"/>
                    </a:cubicBezTo>
                    <a:cubicBezTo>
                      <a:pt x="338" y="3236"/>
                      <a:pt x="361" y="3227"/>
                      <a:pt x="381" y="3207"/>
                    </a:cubicBezTo>
                    <a:cubicBezTo>
                      <a:pt x="1214" y="2506"/>
                      <a:pt x="1915" y="1973"/>
                      <a:pt x="3049" y="1339"/>
                    </a:cubicBezTo>
                    <a:cubicBezTo>
                      <a:pt x="3483" y="1039"/>
                      <a:pt x="3883" y="872"/>
                      <a:pt x="4483" y="638"/>
                    </a:cubicBezTo>
                    <a:cubicBezTo>
                      <a:pt x="4984" y="471"/>
                      <a:pt x="5718" y="205"/>
                      <a:pt x="6218" y="71"/>
                    </a:cubicBezTo>
                    <a:cubicBezTo>
                      <a:pt x="6251" y="38"/>
                      <a:pt x="6118" y="4"/>
                      <a:pt x="6085" y="4"/>
                    </a:cubicBezTo>
                    <a:cubicBezTo>
                      <a:pt x="6060" y="2"/>
                      <a:pt x="6032" y="1"/>
                      <a:pt x="600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12"/>
              <p:cNvSpPr/>
              <p:nvPr/>
            </p:nvSpPr>
            <p:spPr>
              <a:xfrm>
                <a:off x="1673025" y="3620850"/>
                <a:ext cx="2607725" cy="1372775"/>
              </a:xfrm>
              <a:custGeom>
                <a:rect b="b" l="l" r="r" t="t"/>
                <a:pathLst>
                  <a:path extrusionOk="0" h="54911" w="104309">
                    <a:moveTo>
                      <a:pt x="52183" y="0"/>
                    </a:moveTo>
                    <a:cubicBezTo>
                      <a:pt x="40007" y="0"/>
                      <a:pt x="27828" y="2686"/>
                      <a:pt x="18547" y="8060"/>
                    </a:cubicBezTo>
                    <a:cubicBezTo>
                      <a:pt x="1" y="18768"/>
                      <a:pt x="1" y="36147"/>
                      <a:pt x="18547" y="46855"/>
                    </a:cubicBezTo>
                    <a:cubicBezTo>
                      <a:pt x="27821" y="52225"/>
                      <a:pt x="39988" y="54911"/>
                      <a:pt x="52155" y="54911"/>
                    </a:cubicBezTo>
                    <a:cubicBezTo>
                      <a:pt x="64322" y="54911"/>
                      <a:pt x="76489" y="52225"/>
                      <a:pt x="85762" y="46855"/>
                    </a:cubicBezTo>
                    <a:cubicBezTo>
                      <a:pt x="104309" y="36147"/>
                      <a:pt x="104309" y="18768"/>
                      <a:pt x="85762" y="8027"/>
                    </a:cubicBezTo>
                    <a:cubicBezTo>
                      <a:pt x="76496" y="2677"/>
                      <a:pt x="64341" y="0"/>
                      <a:pt x="5218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12"/>
              <p:cNvSpPr/>
              <p:nvPr/>
            </p:nvSpPr>
            <p:spPr>
              <a:xfrm>
                <a:off x="4297400" y="3987250"/>
                <a:ext cx="1453575" cy="763700"/>
              </a:xfrm>
              <a:custGeom>
                <a:rect b="b" l="l" r="r" t="t"/>
                <a:pathLst>
                  <a:path extrusionOk="0" h="30548" w="58143">
                    <a:moveTo>
                      <a:pt x="29072" y="1"/>
                    </a:moveTo>
                    <a:cubicBezTo>
                      <a:pt x="22292" y="1"/>
                      <a:pt x="15512" y="1493"/>
                      <a:pt x="10341" y="4479"/>
                    </a:cubicBezTo>
                    <a:cubicBezTo>
                      <a:pt x="1" y="10450"/>
                      <a:pt x="1" y="20123"/>
                      <a:pt x="10341" y="26094"/>
                    </a:cubicBezTo>
                    <a:cubicBezTo>
                      <a:pt x="15512" y="29063"/>
                      <a:pt x="22292" y="30548"/>
                      <a:pt x="29072" y="30548"/>
                    </a:cubicBezTo>
                    <a:cubicBezTo>
                      <a:pt x="35851" y="30548"/>
                      <a:pt x="42631" y="29063"/>
                      <a:pt x="47802" y="26094"/>
                    </a:cubicBezTo>
                    <a:cubicBezTo>
                      <a:pt x="58142" y="20123"/>
                      <a:pt x="58142" y="10450"/>
                      <a:pt x="47802" y="4479"/>
                    </a:cubicBezTo>
                    <a:cubicBezTo>
                      <a:pt x="42631" y="1493"/>
                      <a:pt x="35851" y="1"/>
                      <a:pt x="2907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12"/>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12"/>
              <p:cNvSpPr/>
              <p:nvPr/>
            </p:nvSpPr>
            <p:spPr>
              <a:xfrm>
                <a:off x="2051625" y="1519450"/>
                <a:ext cx="1869700" cy="1189200"/>
              </a:xfrm>
              <a:custGeom>
                <a:rect b="b" l="l" r="r" t="t"/>
                <a:pathLst>
                  <a:path extrusionOk="0" h="47568" w="74788">
                    <a:moveTo>
                      <a:pt x="37390" y="0"/>
                    </a:moveTo>
                    <a:cubicBezTo>
                      <a:pt x="27821" y="0"/>
                      <a:pt x="18247" y="2085"/>
                      <a:pt x="10942" y="6255"/>
                    </a:cubicBezTo>
                    <a:cubicBezTo>
                      <a:pt x="4104" y="10158"/>
                      <a:pt x="468" y="15195"/>
                      <a:pt x="34" y="20332"/>
                    </a:cubicBezTo>
                    <a:cubicBezTo>
                      <a:pt x="1" y="20665"/>
                      <a:pt x="1" y="20999"/>
                      <a:pt x="1" y="21399"/>
                    </a:cubicBezTo>
                    <a:lnTo>
                      <a:pt x="1" y="26102"/>
                    </a:lnTo>
                    <a:cubicBezTo>
                      <a:pt x="1" y="26469"/>
                      <a:pt x="1" y="26836"/>
                      <a:pt x="34" y="27237"/>
                    </a:cubicBezTo>
                    <a:cubicBezTo>
                      <a:pt x="435" y="32340"/>
                      <a:pt x="4104" y="37410"/>
                      <a:pt x="10942" y="41313"/>
                    </a:cubicBezTo>
                    <a:cubicBezTo>
                      <a:pt x="18247" y="45483"/>
                      <a:pt x="27821" y="47568"/>
                      <a:pt x="37390" y="47568"/>
                    </a:cubicBezTo>
                    <a:cubicBezTo>
                      <a:pt x="46959" y="47568"/>
                      <a:pt x="56525" y="45483"/>
                      <a:pt x="63813" y="41313"/>
                    </a:cubicBezTo>
                    <a:cubicBezTo>
                      <a:pt x="71118" y="37144"/>
                      <a:pt x="74788" y="31673"/>
                      <a:pt x="74788" y="26236"/>
                    </a:cubicBezTo>
                    <a:lnTo>
                      <a:pt x="74788" y="21332"/>
                    </a:lnTo>
                    <a:cubicBezTo>
                      <a:pt x="74788" y="15895"/>
                      <a:pt x="71118" y="10424"/>
                      <a:pt x="63813" y="6255"/>
                    </a:cubicBezTo>
                    <a:cubicBezTo>
                      <a:pt x="56525" y="2085"/>
                      <a:pt x="46959" y="0"/>
                      <a:pt x="3739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12"/>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12"/>
              <p:cNvSpPr/>
              <p:nvPr/>
            </p:nvSpPr>
            <p:spPr>
              <a:xfrm>
                <a:off x="1963250" y="1916400"/>
                <a:ext cx="2050650" cy="2919600"/>
              </a:xfrm>
              <a:custGeom>
                <a:rect b="b" l="l" r="r" t="t"/>
                <a:pathLst>
                  <a:path extrusionOk="0" h="116784" w="82026">
                    <a:moveTo>
                      <a:pt x="40979" y="0"/>
                    </a:moveTo>
                    <a:cubicBezTo>
                      <a:pt x="30522" y="0"/>
                      <a:pt x="20064" y="2285"/>
                      <a:pt x="12109" y="6855"/>
                    </a:cubicBezTo>
                    <a:cubicBezTo>
                      <a:pt x="4703" y="11092"/>
                      <a:pt x="734" y="16529"/>
                      <a:pt x="234" y="22066"/>
                    </a:cubicBezTo>
                    <a:lnTo>
                      <a:pt x="234" y="22100"/>
                    </a:lnTo>
                    <a:cubicBezTo>
                      <a:pt x="100" y="22900"/>
                      <a:pt x="0" y="23701"/>
                      <a:pt x="0" y="24468"/>
                    </a:cubicBezTo>
                    <a:lnTo>
                      <a:pt x="0" y="93117"/>
                    </a:lnTo>
                    <a:cubicBezTo>
                      <a:pt x="0" y="99155"/>
                      <a:pt x="4003" y="105259"/>
                      <a:pt x="12009" y="109829"/>
                    </a:cubicBezTo>
                    <a:cubicBezTo>
                      <a:pt x="20014" y="114466"/>
                      <a:pt x="30514" y="116784"/>
                      <a:pt x="41013" y="116784"/>
                    </a:cubicBezTo>
                    <a:cubicBezTo>
                      <a:pt x="51512" y="116784"/>
                      <a:pt x="62011" y="114466"/>
                      <a:pt x="70017" y="109829"/>
                    </a:cubicBezTo>
                    <a:cubicBezTo>
                      <a:pt x="78022" y="105192"/>
                      <a:pt x="82025" y="99155"/>
                      <a:pt x="82025" y="93117"/>
                    </a:cubicBezTo>
                    <a:lnTo>
                      <a:pt x="82025" y="24468"/>
                    </a:lnTo>
                    <a:cubicBezTo>
                      <a:pt x="81992" y="23467"/>
                      <a:pt x="81859" y="22466"/>
                      <a:pt x="81658" y="21466"/>
                    </a:cubicBezTo>
                    <a:lnTo>
                      <a:pt x="81658" y="21432"/>
                    </a:lnTo>
                    <a:cubicBezTo>
                      <a:pt x="80925" y="16095"/>
                      <a:pt x="76988" y="10892"/>
                      <a:pt x="69850" y="6855"/>
                    </a:cubicBezTo>
                    <a:cubicBezTo>
                      <a:pt x="61894" y="2285"/>
                      <a:pt x="51437" y="0"/>
                      <a:pt x="4097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12"/>
              <p:cNvSpPr/>
              <p:nvPr/>
            </p:nvSpPr>
            <p:spPr>
              <a:xfrm>
                <a:off x="1963250" y="1916400"/>
                <a:ext cx="2050650" cy="2919600"/>
              </a:xfrm>
              <a:custGeom>
                <a:rect b="b" l="l" r="r" t="t"/>
                <a:pathLst>
                  <a:path extrusionOk="0" h="116784" w="82026">
                    <a:moveTo>
                      <a:pt x="40979" y="0"/>
                    </a:moveTo>
                    <a:cubicBezTo>
                      <a:pt x="30522" y="0"/>
                      <a:pt x="20064" y="2285"/>
                      <a:pt x="12109" y="6855"/>
                    </a:cubicBezTo>
                    <a:cubicBezTo>
                      <a:pt x="4703" y="11092"/>
                      <a:pt x="734" y="16529"/>
                      <a:pt x="234" y="22066"/>
                    </a:cubicBezTo>
                    <a:lnTo>
                      <a:pt x="234" y="22100"/>
                    </a:lnTo>
                    <a:cubicBezTo>
                      <a:pt x="100" y="22900"/>
                      <a:pt x="0" y="23701"/>
                      <a:pt x="0" y="24468"/>
                    </a:cubicBezTo>
                    <a:lnTo>
                      <a:pt x="0" y="93117"/>
                    </a:lnTo>
                    <a:cubicBezTo>
                      <a:pt x="0" y="99155"/>
                      <a:pt x="4003" y="105259"/>
                      <a:pt x="12009" y="109829"/>
                    </a:cubicBezTo>
                    <a:cubicBezTo>
                      <a:pt x="20014" y="114466"/>
                      <a:pt x="30514" y="116784"/>
                      <a:pt x="41013" y="116784"/>
                    </a:cubicBezTo>
                    <a:cubicBezTo>
                      <a:pt x="51512" y="116784"/>
                      <a:pt x="62011" y="114466"/>
                      <a:pt x="70017" y="109829"/>
                    </a:cubicBezTo>
                    <a:cubicBezTo>
                      <a:pt x="78022" y="105192"/>
                      <a:pt x="82025" y="99155"/>
                      <a:pt x="82025" y="93117"/>
                    </a:cubicBezTo>
                    <a:lnTo>
                      <a:pt x="82025" y="24468"/>
                    </a:lnTo>
                    <a:cubicBezTo>
                      <a:pt x="81992" y="23467"/>
                      <a:pt x="81859" y="22466"/>
                      <a:pt x="81658" y="21466"/>
                    </a:cubicBezTo>
                    <a:lnTo>
                      <a:pt x="81658" y="21432"/>
                    </a:lnTo>
                    <a:cubicBezTo>
                      <a:pt x="80925" y="16095"/>
                      <a:pt x="76988" y="10892"/>
                      <a:pt x="69850" y="6855"/>
                    </a:cubicBezTo>
                    <a:cubicBezTo>
                      <a:pt x="61894" y="2285"/>
                      <a:pt x="51437" y="0"/>
                      <a:pt x="409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212"/>
              <p:cNvSpPr/>
              <p:nvPr/>
            </p:nvSpPr>
            <p:spPr>
              <a:xfrm>
                <a:off x="2039950" y="2018550"/>
                <a:ext cx="1890550" cy="2628150"/>
              </a:xfrm>
              <a:custGeom>
                <a:rect b="b" l="l" r="r" t="t"/>
                <a:pathLst>
                  <a:path extrusionOk="0" h="105126" w="75622">
                    <a:moveTo>
                      <a:pt x="37761" y="1"/>
                    </a:moveTo>
                    <a:cubicBezTo>
                      <a:pt x="27888" y="1"/>
                      <a:pt x="18014" y="3003"/>
                      <a:pt x="15545" y="3970"/>
                    </a:cubicBezTo>
                    <a:cubicBezTo>
                      <a:pt x="13711" y="4671"/>
                      <a:pt x="11943" y="5505"/>
                      <a:pt x="10408" y="6439"/>
                    </a:cubicBezTo>
                    <a:cubicBezTo>
                      <a:pt x="3704" y="10308"/>
                      <a:pt x="1" y="15245"/>
                      <a:pt x="1" y="20382"/>
                    </a:cubicBezTo>
                    <a:lnTo>
                      <a:pt x="1" y="84528"/>
                    </a:lnTo>
                    <a:cubicBezTo>
                      <a:pt x="435" y="89732"/>
                      <a:pt x="4104" y="94835"/>
                      <a:pt x="11042" y="98771"/>
                    </a:cubicBezTo>
                    <a:cubicBezTo>
                      <a:pt x="18414" y="103008"/>
                      <a:pt x="28096" y="105126"/>
                      <a:pt x="37782" y="105126"/>
                    </a:cubicBezTo>
                    <a:cubicBezTo>
                      <a:pt x="47468" y="105126"/>
                      <a:pt x="57158" y="103008"/>
                      <a:pt x="64547" y="98771"/>
                    </a:cubicBezTo>
                    <a:cubicBezTo>
                      <a:pt x="71919" y="94535"/>
                      <a:pt x="75622" y="89031"/>
                      <a:pt x="75622" y="83494"/>
                    </a:cubicBezTo>
                    <a:lnTo>
                      <a:pt x="75622" y="20382"/>
                    </a:lnTo>
                    <a:cubicBezTo>
                      <a:pt x="75622" y="15278"/>
                      <a:pt x="71919" y="10308"/>
                      <a:pt x="65181" y="6439"/>
                    </a:cubicBezTo>
                    <a:cubicBezTo>
                      <a:pt x="63613" y="5538"/>
                      <a:pt x="61878" y="4704"/>
                      <a:pt x="60044" y="3970"/>
                    </a:cubicBezTo>
                    <a:cubicBezTo>
                      <a:pt x="57609" y="2969"/>
                      <a:pt x="47702" y="1"/>
                      <a:pt x="37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212"/>
              <p:cNvSpPr/>
              <p:nvPr/>
            </p:nvSpPr>
            <p:spPr>
              <a:xfrm>
                <a:off x="2040800" y="3564250"/>
                <a:ext cx="1892200" cy="1082450"/>
              </a:xfrm>
              <a:custGeom>
                <a:rect b="b" l="l" r="r" t="t"/>
                <a:pathLst>
                  <a:path extrusionOk="0" h="43298" w="75688">
                    <a:moveTo>
                      <a:pt x="37844" y="0"/>
                    </a:moveTo>
                    <a:cubicBezTo>
                      <a:pt x="28162" y="0"/>
                      <a:pt x="18480" y="2118"/>
                      <a:pt x="11108" y="6355"/>
                    </a:cubicBezTo>
                    <a:cubicBezTo>
                      <a:pt x="4170" y="10324"/>
                      <a:pt x="467" y="15428"/>
                      <a:pt x="34" y="20598"/>
                    </a:cubicBezTo>
                    <a:cubicBezTo>
                      <a:pt x="0" y="21332"/>
                      <a:pt x="0" y="21999"/>
                      <a:pt x="34" y="22700"/>
                    </a:cubicBezTo>
                    <a:cubicBezTo>
                      <a:pt x="501" y="27904"/>
                      <a:pt x="4170" y="33007"/>
                      <a:pt x="11108" y="36943"/>
                    </a:cubicBezTo>
                    <a:cubicBezTo>
                      <a:pt x="18480" y="41180"/>
                      <a:pt x="28162" y="43298"/>
                      <a:pt x="37844" y="43298"/>
                    </a:cubicBezTo>
                    <a:cubicBezTo>
                      <a:pt x="47526" y="43298"/>
                      <a:pt x="57208" y="41180"/>
                      <a:pt x="64580" y="36943"/>
                    </a:cubicBezTo>
                    <a:cubicBezTo>
                      <a:pt x="71985" y="32707"/>
                      <a:pt x="75688" y="27203"/>
                      <a:pt x="75688" y="21666"/>
                    </a:cubicBezTo>
                    <a:cubicBezTo>
                      <a:pt x="75688" y="16095"/>
                      <a:pt x="71985" y="10558"/>
                      <a:pt x="64580" y="6355"/>
                    </a:cubicBezTo>
                    <a:cubicBezTo>
                      <a:pt x="57208" y="2118"/>
                      <a:pt x="47526" y="0"/>
                      <a:pt x="37844"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212"/>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212"/>
              <p:cNvSpPr/>
              <p:nvPr/>
            </p:nvSpPr>
            <p:spPr>
              <a:xfrm>
                <a:off x="2076650" y="1666625"/>
                <a:ext cx="1820500" cy="1041625"/>
              </a:xfrm>
              <a:custGeom>
                <a:rect b="b" l="l" r="r" t="t"/>
                <a:pathLst>
                  <a:path extrusionOk="0" h="41665" w="72820">
                    <a:moveTo>
                      <a:pt x="36410" y="1"/>
                    </a:moveTo>
                    <a:cubicBezTo>
                      <a:pt x="27095" y="1"/>
                      <a:pt x="17780" y="2036"/>
                      <a:pt x="10675" y="6105"/>
                    </a:cubicBezTo>
                    <a:cubicBezTo>
                      <a:pt x="4004" y="9908"/>
                      <a:pt x="434" y="14845"/>
                      <a:pt x="34" y="19848"/>
                    </a:cubicBezTo>
                    <a:cubicBezTo>
                      <a:pt x="1" y="20516"/>
                      <a:pt x="1" y="21183"/>
                      <a:pt x="34" y="21850"/>
                    </a:cubicBezTo>
                    <a:cubicBezTo>
                      <a:pt x="434" y="26853"/>
                      <a:pt x="4004" y="31757"/>
                      <a:pt x="10675" y="35560"/>
                    </a:cubicBezTo>
                    <a:cubicBezTo>
                      <a:pt x="17780" y="39629"/>
                      <a:pt x="27095" y="41664"/>
                      <a:pt x="36410" y="41664"/>
                    </a:cubicBezTo>
                    <a:cubicBezTo>
                      <a:pt x="45725" y="41664"/>
                      <a:pt x="55040" y="39629"/>
                      <a:pt x="62145" y="35560"/>
                    </a:cubicBezTo>
                    <a:cubicBezTo>
                      <a:pt x="69283" y="31523"/>
                      <a:pt x="72819" y="26186"/>
                      <a:pt x="72819" y="20849"/>
                    </a:cubicBezTo>
                    <a:cubicBezTo>
                      <a:pt x="72819" y="15512"/>
                      <a:pt x="69283" y="10175"/>
                      <a:pt x="62145" y="6105"/>
                    </a:cubicBezTo>
                    <a:cubicBezTo>
                      <a:pt x="55040" y="2036"/>
                      <a:pt x="45725" y="1"/>
                      <a:pt x="36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212"/>
              <p:cNvSpPr/>
              <p:nvPr/>
            </p:nvSpPr>
            <p:spPr>
              <a:xfrm>
                <a:off x="2158375" y="1730425"/>
                <a:ext cx="1655375" cy="914025"/>
              </a:xfrm>
              <a:custGeom>
                <a:rect b="b" l="l" r="r" t="t"/>
                <a:pathLst>
                  <a:path extrusionOk="0" h="36561" w="66215">
                    <a:moveTo>
                      <a:pt x="33141" y="1"/>
                    </a:moveTo>
                    <a:cubicBezTo>
                      <a:pt x="24668" y="1"/>
                      <a:pt x="16196" y="1785"/>
                      <a:pt x="9741" y="5355"/>
                    </a:cubicBezTo>
                    <a:cubicBezTo>
                      <a:pt x="3637" y="8690"/>
                      <a:pt x="434" y="13027"/>
                      <a:pt x="67" y="17397"/>
                    </a:cubicBezTo>
                    <a:cubicBezTo>
                      <a:pt x="1" y="17997"/>
                      <a:pt x="1" y="18564"/>
                      <a:pt x="67" y="19164"/>
                    </a:cubicBezTo>
                    <a:cubicBezTo>
                      <a:pt x="434" y="23534"/>
                      <a:pt x="3670" y="27871"/>
                      <a:pt x="9741" y="31206"/>
                    </a:cubicBezTo>
                    <a:cubicBezTo>
                      <a:pt x="16196" y="34776"/>
                      <a:pt x="24668" y="36560"/>
                      <a:pt x="33141" y="36560"/>
                    </a:cubicBezTo>
                    <a:cubicBezTo>
                      <a:pt x="41614" y="36560"/>
                      <a:pt x="50086" y="34776"/>
                      <a:pt x="56541" y="31206"/>
                    </a:cubicBezTo>
                    <a:cubicBezTo>
                      <a:pt x="63012" y="27671"/>
                      <a:pt x="66215" y="22967"/>
                      <a:pt x="66215" y="18297"/>
                    </a:cubicBezTo>
                    <a:cubicBezTo>
                      <a:pt x="66215" y="13560"/>
                      <a:pt x="63012" y="8890"/>
                      <a:pt x="56541" y="5355"/>
                    </a:cubicBezTo>
                    <a:cubicBezTo>
                      <a:pt x="50086" y="1785"/>
                      <a:pt x="41614" y="1"/>
                      <a:pt x="33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212"/>
              <p:cNvSpPr/>
              <p:nvPr/>
            </p:nvSpPr>
            <p:spPr>
              <a:xfrm>
                <a:off x="2175050" y="1908900"/>
                <a:ext cx="1623700" cy="736375"/>
              </a:xfrm>
              <a:custGeom>
                <a:rect b="b" l="l" r="r" t="t"/>
                <a:pathLst>
                  <a:path extrusionOk="0" h="29455" w="64948">
                    <a:moveTo>
                      <a:pt x="32474" y="0"/>
                    </a:moveTo>
                    <a:cubicBezTo>
                      <a:pt x="24001" y="0"/>
                      <a:pt x="15529" y="1785"/>
                      <a:pt x="9074" y="5354"/>
                    </a:cubicBezTo>
                    <a:cubicBezTo>
                      <a:pt x="4271" y="8023"/>
                      <a:pt x="1235" y="11258"/>
                      <a:pt x="1" y="14727"/>
                    </a:cubicBezTo>
                    <a:cubicBezTo>
                      <a:pt x="1235" y="18163"/>
                      <a:pt x="4271" y="21432"/>
                      <a:pt x="9074" y="24101"/>
                    </a:cubicBezTo>
                    <a:cubicBezTo>
                      <a:pt x="15529" y="27670"/>
                      <a:pt x="24001" y="29455"/>
                      <a:pt x="32474" y="29455"/>
                    </a:cubicBezTo>
                    <a:cubicBezTo>
                      <a:pt x="40947" y="29455"/>
                      <a:pt x="49419" y="27670"/>
                      <a:pt x="55874" y="24101"/>
                    </a:cubicBezTo>
                    <a:cubicBezTo>
                      <a:pt x="60677" y="21432"/>
                      <a:pt x="63713" y="18197"/>
                      <a:pt x="64947" y="14727"/>
                    </a:cubicBezTo>
                    <a:cubicBezTo>
                      <a:pt x="63713" y="11258"/>
                      <a:pt x="60677" y="7989"/>
                      <a:pt x="55874" y="5354"/>
                    </a:cubicBezTo>
                    <a:cubicBezTo>
                      <a:pt x="49419" y="1785"/>
                      <a:pt x="40947" y="0"/>
                      <a:pt x="32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212"/>
              <p:cNvSpPr/>
              <p:nvPr/>
            </p:nvSpPr>
            <p:spPr>
              <a:xfrm>
                <a:off x="2051625" y="1519450"/>
                <a:ext cx="1869700" cy="1189200"/>
              </a:xfrm>
              <a:custGeom>
                <a:rect b="b" l="l" r="r" t="t"/>
                <a:pathLst>
                  <a:path extrusionOk="0" h="47568" w="74788">
                    <a:moveTo>
                      <a:pt x="37390" y="0"/>
                    </a:moveTo>
                    <a:cubicBezTo>
                      <a:pt x="27821" y="0"/>
                      <a:pt x="18247" y="2085"/>
                      <a:pt x="10942" y="6255"/>
                    </a:cubicBezTo>
                    <a:cubicBezTo>
                      <a:pt x="4104" y="10158"/>
                      <a:pt x="468" y="15195"/>
                      <a:pt x="34" y="20332"/>
                    </a:cubicBezTo>
                    <a:cubicBezTo>
                      <a:pt x="1" y="20665"/>
                      <a:pt x="1" y="20999"/>
                      <a:pt x="1" y="21399"/>
                    </a:cubicBezTo>
                    <a:lnTo>
                      <a:pt x="1" y="26102"/>
                    </a:lnTo>
                    <a:cubicBezTo>
                      <a:pt x="1" y="26469"/>
                      <a:pt x="1" y="26836"/>
                      <a:pt x="34" y="27237"/>
                    </a:cubicBezTo>
                    <a:cubicBezTo>
                      <a:pt x="435" y="32340"/>
                      <a:pt x="4104" y="37410"/>
                      <a:pt x="10942" y="41313"/>
                    </a:cubicBezTo>
                    <a:cubicBezTo>
                      <a:pt x="18247" y="45483"/>
                      <a:pt x="27821" y="47568"/>
                      <a:pt x="37390" y="47568"/>
                    </a:cubicBezTo>
                    <a:cubicBezTo>
                      <a:pt x="46959" y="47568"/>
                      <a:pt x="56525" y="45483"/>
                      <a:pt x="63813" y="41313"/>
                    </a:cubicBezTo>
                    <a:cubicBezTo>
                      <a:pt x="71118" y="37144"/>
                      <a:pt x="74788" y="31673"/>
                      <a:pt x="74788" y="26236"/>
                    </a:cubicBezTo>
                    <a:lnTo>
                      <a:pt x="74788" y="21332"/>
                    </a:lnTo>
                    <a:cubicBezTo>
                      <a:pt x="74788" y="15895"/>
                      <a:pt x="71118" y="10424"/>
                      <a:pt x="63813" y="6255"/>
                    </a:cubicBezTo>
                    <a:cubicBezTo>
                      <a:pt x="56525" y="2085"/>
                      <a:pt x="46959" y="0"/>
                      <a:pt x="373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12"/>
              <p:cNvSpPr/>
              <p:nvPr/>
            </p:nvSpPr>
            <p:spPr>
              <a:xfrm>
                <a:off x="2051625" y="1432725"/>
                <a:ext cx="1869700" cy="1275100"/>
              </a:xfrm>
              <a:custGeom>
                <a:rect b="b" l="l" r="r" t="t"/>
                <a:pathLst>
                  <a:path extrusionOk="0" h="51004" w="74788">
                    <a:moveTo>
                      <a:pt x="37390" y="0"/>
                    </a:moveTo>
                    <a:cubicBezTo>
                      <a:pt x="27821" y="0"/>
                      <a:pt x="18247" y="2085"/>
                      <a:pt x="10942" y="6255"/>
                    </a:cubicBezTo>
                    <a:cubicBezTo>
                      <a:pt x="4104" y="10191"/>
                      <a:pt x="468" y="15228"/>
                      <a:pt x="34" y="20365"/>
                    </a:cubicBezTo>
                    <a:cubicBezTo>
                      <a:pt x="1" y="20698"/>
                      <a:pt x="1" y="21032"/>
                      <a:pt x="1" y="21399"/>
                    </a:cubicBezTo>
                    <a:lnTo>
                      <a:pt x="1" y="29538"/>
                    </a:lnTo>
                    <a:cubicBezTo>
                      <a:pt x="1" y="29905"/>
                      <a:pt x="1" y="30272"/>
                      <a:pt x="34" y="30639"/>
                    </a:cubicBezTo>
                    <a:cubicBezTo>
                      <a:pt x="435" y="35776"/>
                      <a:pt x="4104" y="40813"/>
                      <a:pt x="10942" y="44749"/>
                    </a:cubicBezTo>
                    <a:cubicBezTo>
                      <a:pt x="18247" y="48919"/>
                      <a:pt x="27821" y="51003"/>
                      <a:pt x="37390" y="51003"/>
                    </a:cubicBezTo>
                    <a:cubicBezTo>
                      <a:pt x="46959" y="51003"/>
                      <a:pt x="56525" y="48919"/>
                      <a:pt x="63813" y="44749"/>
                    </a:cubicBezTo>
                    <a:cubicBezTo>
                      <a:pt x="71118" y="40579"/>
                      <a:pt x="74788" y="35109"/>
                      <a:pt x="74788" y="29638"/>
                    </a:cubicBezTo>
                    <a:lnTo>
                      <a:pt x="74788" y="21366"/>
                    </a:lnTo>
                    <a:cubicBezTo>
                      <a:pt x="74788" y="15895"/>
                      <a:pt x="71118" y="10424"/>
                      <a:pt x="63813" y="6255"/>
                    </a:cubicBezTo>
                    <a:cubicBezTo>
                      <a:pt x="56525" y="2085"/>
                      <a:pt x="46959" y="0"/>
                      <a:pt x="373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12"/>
              <p:cNvSpPr/>
              <p:nvPr/>
            </p:nvSpPr>
            <p:spPr>
              <a:xfrm>
                <a:off x="2089175" y="2001050"/>
                <a:ext cx="1795450" cy="706350"/>
              </a:xfrm>
              <a:custGeom>
                <a:rect b="b" l="l" r="r" t="t"/>
                <a:pathLst>
                  <a:path extrusionOk="0" h="28254" w="71818">
                    <a:moveTo>
                      <a:pt x="70784" y="0"/>
                    </a:moveTo>
                    <a:lnTo>
                      <a:pt x="70784" y="34"/>
                    </a:lnTo>
                    <a:lnTo>
                      <a:pt x="70784" y="14544"/>
                    </a:lnTo>
                    <a:cubicBezTo>
                      <a:pt x="71151" y="13977"/>
                      <a:pt x="71484" y="13376"/>
                      <a:pt x="71818" y="12809"/>
                    </a:cubicBezTo>
                    <a:lnTo>
                      <a:pt x="71818" y="0"/>
                    </a:lnTo>
                    <a:close/>
                    <a:moveTo>
                      <a:pt x="0" y="34"/>
                    </a:moveTo>
                    <a:lnTo>
                      <a:pt x="0" y="12843"/>
                    </a:lnTo>
                    <a:cubicBezTo>
                      <a:pt x="267" y="13410"/>
                      <a:pt x="600" y="14010"/>
                      <a:pt x="1034" y="14577"/>
                    </a:cubicBezTo>
                    <a:lnTo>
                      <a:pt x="1034" y="34"/>
                    </a:lnTo>
                    <a:close/>
                    <a:moveTo>
                      <a:pt x="2268" y="34"/>
                    </a:moveTo>
                    <a:lnTo>
                      <a:pt x="2268" y="16212"/>
                    </a:lnTo>
                    <a:cubicBezTo>
                      <a:pt x="2602" y="16579"/>
                      <a:pt x="2935" y="16979"/>
                      <a:pt x="3336" y="17346"/>
                    </a:cubicBezTo>
                    <a:lnTo>
                      <a:pt x="3336" y="34"/>
                    </a:lnTo>
                    <a:close/>
                    <a:moveTo>
                      <a:pt x="68549" y="34"/>
                    </a:moveTo>
                    <a:lnTo>
                      <a:pt x="68549" y="17346"/>
                    </a:lnTo>
                    <a:cubicBezTo>
                      <a:pt x="68916" y="16979"/>
                      <a:pt x="69249" y="16579"/>
                      <a:pt x="69583" y="16212"/>
                    </a:cubicBezTo>
                    <a:lnTo>
                      <a:pt x="69583" y="34"/>
                    </a:lnTo>
                    <a:close/>
                    <a:moveTo>
                      <a:pt x="4570" y="34"/>
                    </a:moveTo>
                    <a:lnTo>
                      <a:pt x="4570" y="18547"/>
                    </a:lnTo>
                    <a:cubicBezTo>
                      <a:pt x="4904" y="18847"/>
                      <a:pt x="5237" y="19147"/>
                      <a:pt x="5604" y="19381"/>
                    </a:cubicBezTo>
                    <a:lnTo>
                      <a:pt x="5604" y="34"/>
                    </a:lnTo>
                    <a:close/>
                    <a:moveTo>
                      <a:pt x="66247" y="34"/>
                    </a:moveTo>
                    <a:lnTo>
                      <a:pt x="66247" y="19381"/>
                    </a:lnTo>
                    <a:cubicBezTo>
                      <a:pt x="66581" y="19080"/>
                      <a:pt x="66948" y="18847"/>
                      <a:pt x="67281" y="18547"/>
                    </a:cubicBezTo>
                    <a:lnTo>
                      <a:pt x="67281" y="34"/>
                    </a:lnTo>
                    <a:close/>
                    <a:moveTo>
                      <a:pt x="63946" y="34"/>
                    </a:moveTo>
                    <a:lnTo>
                      <a:pt x="63946" y="21015"/>
                    </a:lnTo>
                    <a:cubicBezTo>
                      <a:pt x="64279" y="20815"/>
                      <a:pt x="64646" y="20548"/>
                      <a:pt x="64980" y="20348"/>
                    </a:cubicBezTo>
                    <a:lnTo>
                      <a:pt x="64980" y="34"/>
                    </a:lnTo>
                    <a:close/>
                    <a:moveTo>
                      <a:pt x="6872" y="67"/>
                    </a:moveTo>
                    <a:lnTo>
                      <a:pt x="6872" y="20348"/>
                    </a:lnTo>
                    <a:cubicBezTo>
                      <a:pt x="7205" y="20582"/>
                      <a:pt x="7539" y="20815"/>
                      <a:pt x="7906" y="21049"/>
                    </a:cubicBezTo>
                    <a:lnTo>
                      <a:pt x="7906" y="67"/>
                    </a:lnTo>
                    <a:close/>
                    <a:moveTo>
                      <a:pt x="9073" y="34"/>
                    </a:moveTo>
                    <a:lnTo>
                      <a:pt x="9073" y="21816"/>
                    </a:lnTo>
                    <a:lnTo>
                      <a:pt x="9107" y="21816"/>
                    </a:lnTo>
                    <a:cubicBezTo>
                      <a:pt x="9240" y="21882"/>
                      <a:pt x="9340" y="21916"/>
                      <a:pt x="9440" y="22016"/>
                    </a:cubicBezTo>
                    <a:cubicBezTo>
                      <a:pt x="9674" y="22149"/>
                      <a:pt x="9907" y="22249"/>
                      <a:pt x="10107" y="22383"/>
                    </a:cubicBezTo>
                    <a:lnTo>
                      <a:pt x="10107" y="34"/>
                    </a:lnTo>
                    <a:close/>
                    <a:moveTo>
                      <a:pt x="61611" y="34"/>
                    </a:moveTo>
                    <a:lnTo>
                      <a:pt x="61611" y="22383"/>
                    </a:lnTo>
                    <a:lnTo>
                      <a:pt x="61644" y="22383"/>
                    </a:lnTo>
                    <a:cubicBezTo>
                      <a:pt x="61878" y="22249"/>
                      <a:pt x="62111" y="22149"/>
                      <a:pt x="62311" y="22016"/>
                    </a:cubicBezTo>
                    <a:cubicBezTo>
                      <a:pt x="62445" y="21916"/>
                      <a:pt x="62545" y="21882"/>
                      <a:pt x="62645" y="21816"/>
                    </a:cubicBezTo>
                    <a:lnTo>
                      <a:pt x="62645" y="34"/>
                    </a:lnTo>
                    <a:close/>
                    <a:moveTo>
                      <a:pt x="11408" y="34"/>
                    </a:moveTo>
                    <a:lnTo>
                      <a:pt x="11408" y="23017"/>
                    </a:lnTo>
                    <a:cubicBezTo>
                      <a:pt x="11742" y="23183"/>
                      <a:pt x="12075" y="23350"/>
                      <a:pt x="12442" y="23517"/>
                    </a:cubicBezTo>
                    <a:lnTo>
                      <a:pt x="12442" y="34"/>
                    </a:lnTo>
                    <a:close/>
                    <a:moveTo>
                      <a:pt x="59409" y="34"/>
                    </a:moveTo>
                    <a:lnTo>
                      <a:pt x="59409" y="23517"/>
                    </a:lnTo>
                    <a:cubicBezTo>
                      <a:pt x="59743" y="23350"/>
                      <a:pt x="60076" y="23183"/>
                      <a:pt x="60443" y="23017"/>
                    </a:cubicBezTo>
                    <a:lnTo>
                      <a:pt x="60443" y="34"/>
                    </a:lnTo>
                    <a:close/>
                    <a:moveTo>
                      <a:pt x="13710" y="34"/>
                    </a:moveTo>
                    <a:lnTo>
                      <a:pt x="13710" y="24084"/>
                    </a:lnTo>
                    <a:cubicBezTo>
                      <a:pt x="14043" y="24217"/>
                      <a:pt x="14377" y="24384"/>
                      <a:pt x="14744" y="24518"/>
                    </a:cubicBezTo>
                    <a:lnTo>
                      <a:pt x="14744" y="34"/>
                    </a:lnTo>
                    <a:close/>
                    <a:moveTo>
                      <a:pt x="57107" y="34"/>
                    </a:moveTo>
                    <a:lnTo>
                      <a:pt x="57107" y="24518"/>
                    </a:lnTo>
                    <a:cubicBezTo>
                      <a:pt x="57441" y="24384"/>
                      <a:pt x="57775" y="24251"/>
                      <a:pt x="58142" y="24084"/>
                    </a:cubicBezTo>
                    <a:lnTo>
                      <a:pt x="58142" y="34"/>
                    </a:lnTo>
                    <a:close/>
                    <a:moveTo>
                      <a:pt x="16011" y="34"/>
                    </a:moveTo>
                    <a:lnTo>
                      <a:pt x="16011" y="24985"/>
                    </a:lnTo>
                    <a:cubicBezTo>
                      <a:pt x="16345" y="25085"/>
                      <a:pt x="16645" y="25218"/>
                      <a:pt x="17046" y="25352"/>
                    </a:cubicBezTo>
                    <a:lnTo>
                      <a:pt x="17046" y="34"/>
                    </a:lnTo>
                    <a:close/>
                    <a:moveTo>
                      <a:pt x="54806" y="34"/>
                    </a:moveTo>
                    <a:lnTo>
                      <a:pt x="54806" y="25352"/>
                    </a:lnTo>
                    <a:cubicBezTo>
                      <a:pt x="55139" y="25218"/>
                      <a:pt x="55473" y="25085"/>
                      <a:pt x="55873" y="24985"/>
                    </a:cubicBezTo>
                    <a:lnTo>
                      <a:pt x="55873" y="34"/>
                    </a:lnTo>
                    <a:close/>
                    <a:moveTo>
                      <a:pt x="18280" y="34"/>
                    </a:moveTo>
                    <a:lnTo>
                      <a:pt x="18280" y="25719"/>
                    </a:lnTo>
                    <a:cubicBezTo>
                      <a:pt x="18613" y="25819"/>
                      <a:pt x="18947" y="25919"/>
                      <a:pt x="19347" y="26019"/>
                    </a:cubicBezTo>
                    <a:lnTo>
                      <a:pt x="19347" y="34"/>
                    </a:lnTo>
                    <a:close/>
                    <a:moveTo>
                      <a:pt x="52538" y="34"/>
                    </a:moveTo>
                    <a:lnTo>
                      <a:pt x="52538" y="26019"/>
                    </a:lnTo>
                    <a:cubicBezTo>
                      <a:pt x="52871" y="25919"/>
                      <a:pt x="53205" y="25819"/>
                      <a:pt x="53572" y="25719"/>
                    </a:cubicBezTo>
                    <a:lnTo>
                      <a:pt x="53572" y="34"/>
                    </a:lnTo>
                    <a:close/>
                    <a:moveTo>
                      <a:pt x="20548" y="34"/>
                    </a:moveTo>
                    <a:lnTo>
                      <a:pt x="20548" y="26386"/>
                    </a:lnTo>
                    <a:cubicBezTo>
                      <a:pt x="20882" y="26486"/>
                      <a:pt x="21215" y="26552"/>
                      <a:pt x="21582" y="26653"/>
                    </a:cubicBezTo>
                    <a:lnTo>
                      <a:pt x="21582" y="34"/>
                    </a:lnTo>
                    <a:close/>
                    <a:moveTo>
                      <a:pt x="50236" y="34"/>
                    </a:moveTo>
                    <a:lnTo>
                      <a:pt x="50236" y="26653"/>
                    </a:lnTo>
                    <a:cubicBezTo>
                      <a:pt x="50569" y="26552"/>
                      <a:pt x="50903" y="26486"/>
                      <a:pt x="51270" y="26386"/>
                    </a:cubicBezTo>
                    <a:lnTo>
                      <a:pt x="51270" y="34"/>
                    </a:lnTo>
                    <a:close/>
                    <a:moveTo>
                      <a:pt x="22850" y="0"/>
                    </a:moveTo>
                    <a:lnTo>
                      <a:pt x="22850" y="26886"/>
                    </a:lnTo>
                    <a:cubicBezTo>
                      <a:pt x="23183" y="26986"/>
                      <a:pt x="23517" y="27019"/>
                      <a:pt x="23884" y="27086"/>
                    </a:cubicBezTo>
                    <a:lnTo>
                      <a:pt x="23884" y="0"/>
                    </a:lnTo>
                    <a:close/>
                    <a:moveTo>
                      <a:pt x="47968" y="34"/>
                    </a:moveTo>
                    <a:lnTo>
                      <a:pt x="47968" y="27153"/>
                    </a:lnTo>
                    <a:cubicBezTo>
                      <a:pt x="48301" y="27053"/>
                      <a:pt x="48635" y="27019"/>
                      <a:pt x="49035" y="26919"/>
                    </a:cubicBezTo>
                    <a:lnTo>
                      <a:pt x="49035" y="34"/>
                    </a:lnTo>
                    <a:close/>
                    <a:moveTo>
                      <a:pt x="25118" y="34"/>
                    </a:moveTo>
                    <a:lnTo>
                      <a:pt x="25118" y="27353"/>
                    </a:lnTo>
                    <a:cubicBezTo>
                      <a:pt x="25452" y="27386"/>
                      <a:pt x="25785" y="27486"/>
                      <a:pt x="26185" y="27520"/>
                    </a:cubicBezTo>
                    <a:lnTo>
                      <a:pt x="26185" y="34"/>
                    </a:lnTo>
                    <a:close/>
                    <a:moveTo>
                      <a:pt x="45699" y="34"/>
                    </a:moveTo>
                    <a:lnTo>
                      <a:pt x="45699" y="27520"/>
                    </a:lnTo>
                    <a:cubicBezTo>
                      <a:pt x="46033" y="27486"/>
                      <a:pt x="46366" y="27420"/>
                      <a:pt x="46733" y="27353"/>
                    </a:cubicBezTo>
                    <a:lnTo>
                      <a:pt x="46733" y="34"/>
                    </a:lnTo>
                    <a:close/>
                    <a:moveTo>
                      <a:pt x="27420" y="34"/>
                    </a:moveTo>
                    <a:lnTo>
                      <a:pt x="27420" y="27687"/>
                    </a:lnTo>
                    <a:cubicBezTo>
                      <a:pt x="27753" y="27720"/>
                      <a:pt x="28087" y="27753"/>
                      <a:pt x="28454" y="27820"/>
                    </a:cubicBezTo>
                    <a:lnTo>
                      <a:pt x="28454" y="34"/>
                    </a:lnTo>
                    <a:close/>
                    <a:moveTo>
                      <a:pt x="43398" y="67"/>
                    </a:moveTo>
                    <a:lnTo>
                      <a:pt x="43398" y="27853"/>
                    </a:lnTo>
                    <a:cubicBezTo>
                      <a:pt x="43731" y="27820"/>
                      <a:pt x="44065" y="27753"/>
                      <a:pt x="44432" y="27720"/>
                    </a:cubicBezTo>
                    <a:lnTo>
                      <a:pt x="44432" y="67"/>
                    </a:lnTo>
                    <a:close/>
                    <a:moveTo>
                      <a:pt x="29688" y="34"/>
                    </a:moveTo>
                    <a:lnTo>
                      <a:pt x="29688" y="27987"/>
                    </a:lnTo>
                    <a:cubicBezTo>
                      <a:pt x="30021" y="28020"/>
                      <a:pt x="30355" y="28054"/>
                      <a:pt x="30722" y="28054"/>
                    </a:cubicBezTo>
                    <a:lnTo>
                      <a:pt x="30722" y="34"/>
                    </a:lnTo>
                    <a:close/>
                    <a:moveTo>
                      <a:pt x="41096" y="34"/>
                    </a:moveTo>
                    <a:lnTo>
                      <a:pt x="41096" y="28054"/>
                    </a:lnTo>
                    <a:cubicBezTo>
                      <a:pt x="41430" y="28020"/>
                      <a:pt x="41763" y="28020"/>
                      <a:pt x="42130" y="27987"/>
                    </a:cubicBezTo>
                    <a:lnTo>
                      <a:pt x="42130" y="34"/>
                    </a:lnTo>
                    <a:close/>
                    <a:moveTo>
                      <a:pt x="31956" y="34"/>
                    </a:moveTo>
                    <a:lnTo>
                      <a:pt x="31956" y="28154"/>
                    </a:lnTo>
                    <a:cubicBezTo>
                      <a:pt x="32290" y="28154"/>
                      <a:pt x="32623" y="28187"/>
                      <a:pt x="33024" y="28187"/>
                    </a:cubicBezTo>
                    <a:lnTo>
                      <a:pt x="33024" y="34"/>
                    </a:lnTo>
                    <a:close/>
                    <a:moveTo>
                      <a:pt x="38861" y="34"/>
                    </a:moveTo>
                    <a:lnTo>
                      <a:pt x="38861" y="28187"/>
                    </a:lnTo>
                    <a:cubicBezTo>
                      <a:pt x="39195" y="28187"/>
                      <a:pt x="39528" y="28154"/>
                      <a:pt x="39895" y="28154"/>
                    </a:cubicBezTo>
                    <a:lnTo>
                      <a:pt x="39895" y="34"/>
                    </a:lnTo>
                    <a:close/>
                    <a:moveTo>
                      <a:pt x="34258" y="0"/>
                    </a:moveTo>
                    <a:lnTo>
                      <a:pt x="34258" y="28220"/>
                    </a:lnTo>
                    <a:lnTo>
                      <a:pt x="35292" y="28220"/>
                    </a:lnTo>
                    <a:lnTo>
                      <a:pt x="35292" y="0"/>
                    </a:lnTo>
                    <a:close/>
                    <a:moveTo>
                      <a:pt x="36559" y="67"/>
                    </a:moveTo>
                    <a:lnTo>
                      <a:pt x="36559" y="28254"/>
                    </a:lnTo>
                    <a:lnTo>
                      <a:pt x="37594" y="28254"/>
                    </a:lnTo>
                    <a:lnTo>
                      <a:pt x="37594" y="67"/>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12"/>
              <p:cNvSpPr/>
              <p:nvPr/>
            </p:nvSpPr>
            <p:spPr>
              <a:xfrm>
                <a:off x="2051625" y="1431875"/>
                <a:ext cx="1869700" cy="1068300"/>
              </a:xfrm>
              <a:custGeom>
                <a:rect b="b" l="l" r="r" t="t"/>
                <a:pathLst>
                  <a:path extrusionOk="0" h="42732" w="74788">
                    <a:moveTo>
                      <a:pt x="37390" y="1"/>
                    </a:moveTo>
                    <a:cubicBezTo>
                      <a:pt x="27821" y="1"/>
                      <a:pt x="18247" y="2086"/>
                      <a:pt x="10942" y="6255"/>
                    </a:cubicBezTo>
                    <a:cubicBezTo>
                      <a:pt x="4104" y="10158"/>
                      <a:pt x="435" y="15195"/>
                      <a:pt x="34" y="20332"/>
                    </a:cubicBezTo>
                    <a:cubicBezTo>
                      <a:pt x="1" y="20999"/>
                      <a:pt x="1" y="21733"/>
                      <a:pt x="34" y="22400"/>
                    </a:cubicBezTo>
                    <a:cubicBezTo>
                      <a:pt x="468" y="27504"/>
                      <a:pt x="4104" y="32574"/>
                      <a:pt x="10942" y="36477"/>
                    </a:cubicBezTo>
                    <a:cubicBezTo>
                      <a:pt x="18247" y="40647"/>
                      <a:pt x="27821" y="42731"/>
                      <a:pt x="37390" y="42731"/>
                    </a:cubicBezTo>
                    <a:cubicBezTo>
                      <a:pt x="46959" y="42731"/>
                      <a:pt x="56525" y="40647"/>
                      <a:pt x="63813" y="36477"/>
                    </a:cubicBezTo>
                    <a:cubicBezTo>
                      <a:pt x="71118" y="32307"/>
                      <a:pt x="74788" y="26837"/>
                      <a:pt x="74788" y="21400"/>
                    </a:cubicBezTo>
                    <a:cubicBezTo>
                      <a:pt x="74788" y="15929"/>
                      <a:pt x="71152" y="10458"/>
                      <a:pt x="63813" y="6255"/>
                    </a:cubicBezTo>
                    <a:cubicBezTo>
                      <a:pt x="56525" y="2086"/>
                      <a:pt x="46959" y="1"/>
                      <a:pt x="3739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12"/>
              <p:cNvSpPr/>
              <p:nvPr/>
            </p:nvSpPr>
            <p:spPr>
              <a:xfrm>
                <a:off x="2546150" y="1708325"/>
                <a:ext cx="882325" cy="517900"/>
              </a:xfrm>
              <a:custGeom>
                <a:rect b="b" l="l" r="r" t="t"/>
                <a:pathLst>
                  <a:path extrusionOk="0" h="20716" w="35293">
                    <a:moveTo>
                      <a:pt x="6472" y="1"/>
                    </a:moveTo>
                    <a:lnTo>
                      <a:pt x="1" y="3670"/>
                    </a:lnTo>
                    <a:lnTo>
                      <a:pt x="28788" y="20716"/>
                    </a:lnTo>
                    <a:lnTo>
                      <a:pt x="35293" y="17046"/>
                    </a:lnTo>
                    <a:lnTo>
                      <a:pt x="647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12"/>
              <p:cNvSpPr/>
              <p:nvPr/>
            </p:nvSpPr>
            <p:spPr>
              <a:xfrm>
                <a:off x="2707100" y="1708325"/>
                <a:ext cx="721375" cy="472025"/>
              </a:xfrm>
              <a:custGeom>
                <a:rect b="b" l="l" r="r" t="t"/>
                <a:pathLst>
                  <a:path extrusionOk="0" h="18881" w="28855">
                    <a:moveTo>
                      <a:pt x="34" y="1"/>
                    </a:moveTo>
                    <a:lnTo>
                      <a:pt x="1" y="3737"/>
                    </a:lnTo>
                    <a:lnTo>
                      <a:pt x="25586" y="18881"/>
                    </a:lnTo>
                    <a:lnTo>
                      <a:pt x="28855" y="17046"/>
                    </a:lnTo>
                    <a:lnTo>
                      <a:pt x="34"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12"/>
              <p:cNvSpPr/>
              <p:nvPr/>
            </p:nvSpPr>
            <p:spPr>
              <a:xfrm>
                <a:off x="2707950" y="1708325"/>
                <a:ext cx="720525" cy="472025"/>
              </a:xfrm>
              <a:custGeom>
                <a:rect b="b" l="l" r="r" t="t"/>
                <a:pathLst>
                  <a:path extrusionOk="0" h="18881" w="28821">
                    <a:moveTo>
                      <a:pt x="0" y="1"/>
                    </a:moveTo>
                    <a:lnTo>
                      <a:pt x="28020" y="17080"/>
                    </a:lnTo>
                    <a:lnTo>
                      <a:pt x="25552" y="18881"/>
                    </a:lnTo>
                    <a:lnTo>
                      <a:pt x="28821" y="170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12"/>
              <p:cNvSpPr/>
              <p:nvPr/>
            </p:nvSpPr>
            <p:spPr>
              <a:xfrm>
                <a:off x="2546150" y="1708325"/>
                <a:ext cx="161825" cy="138475"/>
              </a:xfrm>
              <a:custGeom>
                <a:rect b="b" l="l" r="r" t="t"/>
                <a:pathLst>
                  <a:path extrusionOk="0" h="5539" w="6473">
                    <a:moveTo>
                      <a:pt x="6472" y="1"/>
                    </a:moveTo>
                    <a:lnTo>
                      <a:pt x="1" y="3670"/>
                    </a:lnTo>
                    <a:lnTo>
                      <a:pt x="3170" y="5538"/>
                    </a:lnTo>
                    <a:lnTo>
                      <a:pt x="6439" y="3737"/>
                    </a:lnTo>
                    <a:lnTo>
                      <a:pt x="6472"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12"/>
              <p:cNvSpPr/>
              <p:nvPr/>
            </p:nvSpPr>
            <p:spPr>
              <a:xfrm>
                <a:off x="2536975" y="1708325"/>
                <a:ext cx="728875" cy="517900"/>
              </a:xfrm>
              <a:custGeom>
                <a:rect b="b" l="l" r="r" t="t"/>
                <a:pathLst>
                  <a:path extrusionOk="0" h="20716" w="29155">
                    <a:moveTo>
                      <a:pt x="6839" y="1"/>
                    </a:moveTo>
                    <a:lnTo>
                      <a:pt x="1" y="3670"/>
                    </a:lnTo>
                    <a:lnTo>
                      <a:pt x="29155" y="20716"/>
                    </a:lnTo>
                    <a:lnTo>
                      <a:pt x="368" y="3670"/>
                    </a:lnTo>
                    <a:lnTo>
                      <a:pt x="6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12"/>
              <p:cNvSpPr/>
              <p:nvPr/>
            </p:nvSpPr>
            <p:spPr>
              <a:xfrm>
                <a:off x="2065825" y="3828525"/>
                <a:ext cx="1805475" cy="681475"/>
              </a:xfrm>
              <a:custGeom>
                <a:rect b="b" l="l" r="r" t="t"/>
                <a:pathLst>
                  <a:path extrusionOk="0" h="27259" w="72219">
                    <a:moveTo>
                      <a:pt x="25923" y="1"/>
                    </a:moveTo>
                    <a:cubicBezTo>
                      <a:pt x="19878" y="1"/>
                      <a:pt x="13838" y="1325"/>
                      <a:pt x="9207" y="3990"/>
                    </a:cubicBezTo>
                    <a:cubicBezTo>
                      <a:pt x="0" y="9327"/>
                      <a:pt x="0" y="17966"/>
                      <a:pt x="9207" y="23270"/>
                    </a:cubicBezTo>
                    <a:cubicBezTo>
                      <a:pt x="13817" y="25935"/>
                      <a:pt x="19862" y="27259"/>
                      <a:pt x="25914" y="27259"/>
                    </a:cubicBezTo>
                    <a:cubicBezTo>
                      <a:pt x="29407" y="27259"/>
                      <a:pt x="32903" y="26818"/>
                      <a:pt x="36126" y="25939"/>
                    </a:cubicBezTo>
                    <a:cubicBezTo>
                      <a:pt x="39337" y="26818"/>
                      <a:pt x="42820" y="27259"/>
                      <a:pt x="46304" y="27259"/>
                    </a:cubicBezTo>
                    <a:cubicBezTo>
                      <a:pt x="52340" y="27259"/>
                      <a:pt x="58380" y="25935"/>
                      <a:pt x="63012" y="23270"/>
                    </a:cubicBezTo>
                    <a:cubicBezTo>
                      <a:pt x="72218" y="17966"/>
                      <a:pt x="72218" y="9327"/>
                      <a:pt x="63012" y="3990"/>
                    </a:cubicBezTo>
                    <a:cubicBezTo>
                      <a:pt x="58401" y="1325"/>
                      <a:pt x="52356" y="1"/>
                      <a:pt x="46313" y="1"/>
                    </a:cubicBezTo>
                    <a:cubicBezTo>
                      <a:pt x="42824" y="1"/>
                      <a:pt x="39337" y="442"/>
                      <a:pt x="36126" y="1321"/>
                    </a:cubicBezTo>
                    <a:cubicBezTo>
                      <a:pt x="32903" y="442"/>
                      <a:pt x="29412" y="1"/>
                      <a:pt x="25923"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12"/>
              <p:cNvSpPr/>
              <p:nvPr/>
            </p:nvSpPr>
            <p:spPr>
              <a:xfrm>
                <a:off x="2166725" y="3836725"/>
                <a:ext cx="1069950" cy="618400"/>
              </a:xfrm>
              <a:custGeom>
                <a:rect b="b" l="l" r="r" t="t"/>
                <a:pathLst>
                  <a:path extrusionOk="0" h="24736" w="42798">
                    <a:moveTo>
                      <a:pt x="21353" y="1"/>
                    </a:moveTo>
                    <a:cubicBezTo>
                      <a:pt x="15878" y="1"/>
                      <a:pt x="10408" y="1210"/>
                      <a:pt x="6238" y="3628"/>
                    </a:cubicBezTo>
                    <a:cubicBezTo>
                      <a:pt x="3803" y="4996"/>
                      <a:pt x="2135" y="6630"/>
                      <a:pt x="1101" y="8332"/>
                    </a:cubicBezTo>
                    <a:lnTo>
                      <a:pt x="0" y="8332"/>
                    </a:lnTo>
                    <a:lnTo>
                      <a:pt x="0" y="12701"/>
                    </a:lnTo>
                    <a:cubicBezTo>
                      <a:pt x="134" y="15770"/>
                      <a:pt x="2269" y="18772"/>
                      <a:pt x="6271" y="21107"/>
                    </a:cubicBezTo>
                    <a:cubicBezTo>
                      <a:pt x="10458" y="23526"/>
                      <a:pt x="15937" y="24735"/>
                      <a:pt x="21411" y="24735"/>
                    </a:cubicBezTo>
                    <a:cubicBezTo>
                      <a:pt x="26886" y="24735"/>
                      <a:pt x="32357" y="23526"/>
                      <a:pt x="36526" y="21107"/>
                    </a:cubicBezTo>
                    <a:cubicBezTo>
                      <a:pt x="40529" y="18772"/>
                      <a:pt x="42631" y="15770"/>
                      <a:pt x="42797" y="12701"/>
                    </a:cubicBezTo>
                    <a:lnTo>
                      <a:pt x="42797" y="8332"/>
                    </a:lnTo>
                    <a:lnTo>
                      <a:pt x="41630" y="8332"/>
                    </a:lnTo>
                    <a:cubicBezTo>
                      <a:pt x="40596" y="6630"/>
                      <a:pt x="38861" y="4996"/>
                      <a:pt x="36493" y="3628"/>
                    </a:cubicBezTo>
                    <a:cubicBezTo>
                      <a:pt x="32307" y="1210"/>
                      <a:pt x="26828" y="1"/>
                      <a:pt x="2135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12"/>
              <p:cNvSpPr/>
              <p:nvPr/>
            </p:nvSpPr>
            <p:spPr>
              <a:xfrm>
                <a:off x="2166725" y="3836725"/>
                <a:ext cx="1069950" cy="618400"/>
              </a:xfrm>
              <a:custGeom>
                <a:rect b="b" l="l" r="r" t="t"/>
                <a:pathLst>
                  <a:path extrusionOk="0" h="24736" w="42798">
                    <a:moveTo>
                      <a:pt x="21353" y="1"/>
                    </a:moveTo>
                    <a:cubicBezTo>
                      <a:pt x="15878" y="1"/>
                      <a:pt x="10408" y="1210"/>
                      <a:pt x="6238" y="3628"/>
                    </a:cubicBezTo>
                    <a:cubicBezTo>
                      <a:pt x="3803" y="4996"/>
                      <a:pt x="2135" y="6630"/>
                      <a:pt x="1101" y="8332"/>
                    </a:cubicBezTo>
                    <a:lnTo>
                      <a:pt x="0" y="8332"/>
                    </a:lnTo>
                    <a:lnTo>
                      <a:pt x="0" y="12701"/>
                    </a:lnTo>
                    <a:cubicBezTo>
                      <a:pt x="134" y="15770"/>
                      <a:pt x="2269" y="18772"/>
                      <a:pt x="6271" y="21107"/>
                    </a:cubicBezTo>
                    <a:cubicBezTo>
                      <a:pt x="10458" y="23526"/>
                      <a:pt x="15937" y="24735"/>
                      <a:pt x="21411" y="24735"/>
                    </a:cubicBezTo>
                    <a:cubicBezTo>
                      <a:pt x="26886" y="24735"/>
                      <a:pt x="32357" y="23526"/>
                      <a:pt x="36526" y="21107"/>
                    </a:cubicBezTo>
                    <a:cubicBezTo>
                      <a:pt x="40529" y="18772"/>
                      <a:pt x="42631" y="15770"/>
                      <a:pt x="42797" y="12701"/>
                    </a:cubicBezTo>
                    <a:lnTo>
                      <a:pt x="42797" y="8332"/>
                    </a:lnTo>
                    <a:lnTo>
                      <a:pt x="41630" y="8332"/>
                    </a:lnTo>
                    <a:cubicBezTo>
                      <a:pt x="40596" y="6630"/>
                      <a:pt x="38861" y="4996"/>
                      <a:pt x="36493" y="3628"/>
                    </a:cubicBezTo>
                    <a:cubicBezTo>
                      <a:pt x="32307" y="1210"/>
                      <a:pt x="26828" y="1"/>
                      <a:pt x="2135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12"/>
              <p:cNvSpPr/>
              <p:nvPr/>
            </p:nvSpPr>
            <p:spPr>
              <a:xfrm>
                <a:off x="2700425" y="3836525"/>
                <a:ext cx="536250" cy="617975"/>
              </a:xfrm>
              <a:custGeom>
                <a:rect b="b" l="l" r="r" t="t"/>
                <a:pathLst>
                  <a:path extrusionOk="0" h="24719" w="21450">
                    <a:moveTo>
                      <a:pt x="1" y="0"/>
                    </a:moveTo>
                    <a:cubicBezTo>
                      <a:pt x="23" y="0"/>
                      <a:pt x="45" y="0"/>
                      <a:pt x="68" y="0"/>
                    </a:cubicBezTo>
                    <a:lnTo>
                      <a:pt x="68" y="0"/>
                    </a:lnTo>
                    <a:lnTo>
                      <a:pt x="68" y="0"/>
                    </a:lnTo>
                    <a:close/>
                    <a:moveTo>
                      <a:pt x="68" y="0"/>
                    </a:moveTo>
                    <a:lnTo>
                      <a:pt x="68" y="24718"/>
                    </a:lnTo>
                    <a:cubicBezTo>
                      <a:pt x="5505" y="24718"/>
                      <a:pt x="11009" y="23517"/>
                      <a:pt x="15178" y="21115"/>
                    </a:cubicBezTo>
                    <a:cubicBezTo>
                      <a:pt x="19181" y="18780"/>
                      <a:pt x="21283" y="15778"/>
                      <a:pt x="21449" y="12709"/>
                    </a:cubicBezTo>
                    <a:lnTo>
                      <a:pt x="21449" y="8340"/>
                    </a:lnTo>
                    <a:lnTo>
                      <a:pt x="20282" y="8340"/>
                    </a:lnTo>
                    <a:cubicBezTo>
                      <a:pt x="19248" y="6638"/>
                      <a:pt x="17513" y="5004"/>
                      <a:pt x="15145" y="3636"/>
                    </a:cubicBezTo>
                    <a:cubicBezTo>
                      <a:pt x="10992" y="1211"/>
                      <a:pt x="5516" y="10"/>
                      <a:pt x="6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12"/>
              <p:cNvSpPr/>
              <p:nvPr/>
            </p:nvSpPr>
            <p:spPr>
              <a:xfrm>
                <a:off x="2992300" y="3886550"/>
                <a:ext cx="244375" cy="517900"/>
              </a:xfrm>
              <a:custGeom>
                <a:rect b="b" l="l" r="r" t="t"/>
                <a:pathLst>
                  <a:path extrusionOk="0" h="20716" w="9775">
                    <a:moveTo>
                      <a:pt x="1" y="1"/>
                    </a:moveTo>
                    <a:cubicBezTo>
                      <a:pt x="23" y="9"/>
                      <a:pt x="45" y="18"/>
                      <a:pt x="68" y="26"/>
                    </a:cubicBezTo>
                    <a:lnTo>
                      <a:pt x="68" y="26"/>
                    </a:lnTo>
                    <a:lnTo>
                      <a:pt x="68" y="1"/>
                    </a:lnTo>
                    <a:close/>
                    <a:moveTo>
                      <a:pt x="68" y="26"/>
                    </a:moveTo>
                    <a:lnTo>
                      <a:pt x="68" y="20716"/>
                    </a:lnTo>
                    <a:cubicBezTo>
                      <a:pt x="1302" y="20282"/>
                      <a:pt x="2436" y="19715"/>
                      <a:pt x="3503" y="19114"/>
                    </a:cubicBezTo>
                    <a:cubicBezTo>
                      <a:pt x="7506" y="16779"/>
                      <a:pt x="9608" y="13777"/>
                      <a:pt x="9774" y="10708"/>
                    </a:cubicBezTo>
                    <a:lnTo>
                      <a:pt x="9774" y="6339"/>
                    </a:lnTo>
                    <a:lnTo>
                      <a:pt x="8607" y="6339"/>
                    </a:lnTo>
                    <a:cubicBezTo>
                      <a:pt x="7573" y="4637"/>
                      <a:pt x="5838" y="3003"/>
                      <a:pt x="3470" y="1635"/>
                    </a:cubicBezTo>
                    <a:cubicBezTo>
                      <a:pt x="2422" y="1013"/>
                      <a:pt x="1277" y="487"/>
                      <a:pt x="68" y="26"/>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212"/>
              <p:cNvSpPr/>
              <p:nvPr/>
            </p:nvSpPr>
            <p:spPr>
              <a:xfrm>
                <a:off x="2164225" y="3886550"/>
                <a:ext cx="243525" cy="517900"/>
              </a:xfrm>
              <a:custGeom>
                <a:rect b="b" l="l" r="r" t="t"/>
                <a:pathLst>
                  <a:path extrusionOk="0" h="20716" w="9741">
                    <a:moveTo>
                      <a:pt x="9707" y="1"/>
                    </a:moveTo>
                    <a:lnTo>
                      <a:pt x="9707" y="14"/>
                    </a:lnTo>
                    <a:lnTo>
                      <a:pt x="9707" y="14"/>
                    </a:lnTo>
                    <a:cubicBezTo>
                      <a:pt x="9718" y="9"/>
                      <a:pt x="9729" y="5"/>
                      <a:pt x="9740" y="1"/>
                    </a:cubicBezTo>
                    <a:close/>
                    <a:moveTo>
                      <a:pt x="9707" y="14"/>
                    </a:moveTo>
                    <a:cubicBezTo>
                      <a:pt x="8518" y="478"/>
                      <a:pt x="7362" y="1007"/>
                      <a:pt x="6271" y="1635"/>
                    </a:cubicBezTo>
                    <a:cubicBezTo>
                      <a:pt x="3903" y="3003"/>
                      <a:pt x="2202" y="4637"/>
                      <a:pt x="1168" y="6339"/>
                    </a:cubicBezTo>
                    <a:lnTo>
                      <a:pt x="0" y="6339"/>
                    </a:lnTo>
                    <a:lnTo>
                      <a:pt x="0" y="10708"/>
                    </a:lnTo>
                    <a:cubicBezTo>
                      <a:pt x="167" y="13777"/>
                      <a:pt x="2235" y="16779"/>
                      <a:pt x="6238" y="19114"/>
                    </a:cubicBezTo>
                    <a:cubicBezTo>
                      <a:pt x="7339" y="19715"/>
                      <a:pt x="8440" y="20282"/>
                      <a:pt x="9707" y="20716"/>
                    </a:cubicBezTo>
                    <a:lnTo>
                      <a:pt x="9707" y="14"/>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212"/>
              <p:cNvSpPr/>
              <p:nvPr/>
            </p:nvSpPr>
            <p:spPr>
              <a:xfrm>
                <a:off x="2119175" y="3736350"/>
                <a:ext cx="1168375" cy="617225"/>
              </a:xfrm>
              <a:custGeom>
                <a:rect b="b" l="l" r="r" t="t"/>
                <a:pathLst>
                  <a:path extrusionOk="0" h="24689" w="46735">
                    <a:moveTo>
                      <a:pt x="23226" y="0"/>
                    </a:moveTo>
                    <a:cubicBezTo>
                      <a:pt x="17761" y="0"/>
                      <a:pt x="12302" y="1193"/>
                      <a:pt x="8140" y="3574"/>
                    </a:cubicBezTo>
                    <a:cubicBezTo>
                      <a:pt x="6739" y="4374"/>
                      <a:pt x="5572" y="5242"/>
                      <a:pt x="4671" y="6209"/>
                    </a:cubicBezTo>
                    <a:cubicBezTo>
                      <a:pt x="1" y="10912"/>
                      <a:pt x="1168" y="17017"/>
                      <a:pt x="8140" y="21053"/>
                    </a:cubicBezTo>
                    <a:cubicBezTo>
                      <a:pt x="9074" y="21620"/>
                      <a:pt x="10075" y="22120"/>
                      <a:pt x="11176" y="22521"/>
                    </a:cubicBezTo>
                    <a:cubicBezTo>
                      <a:pt x="11276" y="22554"/>
                      <a:pt x="11376" y="22587"/>
                      <a:pt x="11509" y="22654"/>
                    </a:cubicBezTo>
                    <a:cubicBezTo>
                      <a:pt x="15063" y="24010"/>
                      <a:pt x="19161" y="24688"/>
                      <a:pt x="23259" y="24688"/>
                    </a:cubicBezTo>
                    <a:cubicBezTo>
                      <a:pt x="28738" y="24688"/>
                      <a:pt x="34216" y="23476"/>
                      <a:pt x="38395" y="21053"/>
                    </a:cubicBezTo>
                    <a:cubicBezTo>
                      <a:pt x="46734" y="16216"/>
                      <a:pt x="46734" y="8444"/>
                      <a:pt x="38395" y="3607"/>
                    </a:cubicBezTo>
                    <a:cubicBezTo>
                      <a:pt x="34201" y="1201"/>
                      <a:pt x="28711" y="0"/>
                      <a:pt x="2322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12"/>
              <p:cNvSpPr/>
              <p:nvPr/>
            </p:nvSpPr>
            <p:spPr>
              <a:xfrm>
                <a:off x="2119175" y="3736350"/>
                <a:ext cx="1168375" cy="617225"/>
              </a:xfrm>
              <a:custGeom>
                <a:rect b="b" l="l" r="r" t="t"/>
                <a:pathLst>
                  <a:path extrusionOk="0" h="24689" w="46735">
                    <a:moveTo>
                      <a:pt x="23226" y="0"/>
                    </a:moveTo>
                    <a:cubicBezTo>
                      <a:pt x="17761" y="0"/>
                      <a:pt x="12302" y="1193"/>
                      <a:pt x="8140" y="3574"/>
                    </a:cubicBezTo>
                    <a:cubicBezTo>
                      <a:pt x="6739" y="4374"/>
                      <a:pt x="5572" y="5242"/>
                      <a:pt x="4671" y="6209"/>
                    </a:cubicBezTo>
                    <a:cubicBezTo>
                      <a:pt x="1" y="10912"/>
                      <a:pt x="1168" y="17017"/>
                      <a:pt x="8140" y="21053"/>
                    </a:cubicBezTo>
                    <a:cubicBezTo>
                      <a:pt x="9074" y="21620"/>
                      <a:pt x="10075" y="22120"/>
                      <a:pt x="11176" y="22521"/>
                    </a:cubicBezTo>
                    <a:cubicBezTo>
                      <a:pt x="11276" y="22554"/>
                      <a:pt x="11376" y="22587"/>
                      <a:pt x="11509" y="22654"/>
                    </a:cubicBezTo>
                    <a:cubicBezTo>
                      <a:pt x="15063" y="24010"/>
                      <a:pt x="19161" y="24688"/>
                      <a:pt x="23259" y="24688"/>
                    </a:cubicBezTo>
                    <a:cubicBezTo>
                      <a:pt x="28738" y="24688"/>
                      <a:pt x="34216" y="23476"/>
                      <a:pt x="38395" y="21053"/>
                    </a:cubicBezTo>
                    <a:cubicBezTo>
                      <a:pt x="46734" y="16216"/>
                      <a:pt x="46734" y="8444"/>
                      <a:pt x="38395" y="3607"/>
                    </a:cubicBezTo>
                    <a:cubicBezTo>
                      <a:pt x="34201" y="1201"/>
                      <a:pt x="28711" y="0"/>
                      <a:pt x="2322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12"/>
              <p:cNvSpPr/>
              <p:nvPr/>
            </p:nvSpPr>
            <p:spPr>
              <a:xfrm>
                <a:off x="2119225" y="3891550"/>
                <a:ext cx="278525" cy="407825"/>
              </a:xfrm>
              <a:custGeom>
                <a:rect b="b" l="l" r="r" t="t"/>
                <a:pathLst>
                  <a:path extrusionOk="0" h="16313" w="11141">
                    <a:moveTo>
                      <a:pt x="4636" y="1"/>
                    </a:moveTo>
                    <a:cubicBezTo>
                      <a:pt x="4633" y="3"/>
                      <a:pt x="4629" y="8"/>
                      <a:pt x="4623" y="14"/>
                    </a:cubicBezTo>
                    <a:lnTo>
                      <a:pt x="4623" y="14"/>
                    </a:lnTo>
                    <a:cubicBezTo>
                      <a:pt x="4627" y="9"/>
                      <a:pt x="4631" y="5"/>
                      <a:pt x="4636" y="1"/>
                    </a:cubicBezTo>
                    <a:close/>
                    <a:moveTo>
                      <a:pt x="4623" y="14"/>
                    </a:moveTo>
                    <a:lnTo>
                      <a:pt x="4623" y="14"/>
                    </a:lnTo>
                    <a:cubicBezTo>
                      <a:pt x="1" y="4782"/>
                      <a:pt x="1173" y="10846"/>
                      <a:pt x="8071" y="14845"/>
                    </a:cubicBezTo>
                    <a:cubicBezTo>
                      <a:pt x="9039" y="15412"/>
                      <a:pt x="10039" y="15912"/>
                      <a:pt x="11140" y="16313"/>
                    </a:cubicBezTo>
                    <a:cubicBezTo>
                      <a:pt x="9039" y="15479"/>
                      <a:pt x="3134" y="11909"/>
                      <a:pt x="2367" y="7640"/>
                    </a:cubicBezTo>
                    <a:cubicBezTo>
                      <a:pt x="1651" y="3280"/>
                      <a:pt x="4395" y="253"/>
                      <a:pt x="4623" y="1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12"/>
              <p:cNvSpPr/>
              <p:nvPr/>
            </p:nvSpPr>
            <p:spPr>
              <a:xfrm>
                <a:off x="3003150" y="3790650"/>
                <a:ext cx="278550" cy="407825"/>
              </a:xfrm>
              <a:custGeom>
                <a:rect b="b" l="l" r="r" t="t"/>
                <a:pathLst>
                  <a:path extrusionOk="0" h="16313" w="11142">
                    <a:moveTo>
                      <a:pt x="0" y="1"/>
                    </a:moveTo>
                    <a:cubicBezTo>
                      <a:pt x="2069" y="835"/>
                      <a:pt x="8006" y="4437"/>
                      <a:pt x="8740" y="8674"/>
                    </a:cubicBezTo>
                    <a:cubicBezTo>
                      <a:pt x="9507" y="13143"/>
                      <a:pt x="6572" y="16212"/>
                      <a:pt x="6505" y="16312"/>
                    </a:cubicBezTo>
                    <a:cubicBezTo>
                      <a:pt x="11142" y="11542"/>
                      <a:pt x="10008" y="5471"/>
                      <a:pt x="3036" y="1468"/>
                    </a:cubicBezTo>
                    <a:cubicBezTo>
                      <a:pt x="2069" y="901"/>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12"/>
              <p:cNvSpPr/>
              <p:nvPr/>
            </p:nvSpPr>
            <p:spPr>
              <a:xfrm>
                <a:off x="2203400" y="3758125"/>
                <a:ext cx="994075" cy="573775"/>
              </a:xfrm>
              <a:custGeom>
                <a:rect b="b" l="l" r="r" t="t"/>
                <a:pathLst>
                  <a:path extrusionOk="0" h="22951" w="39763">
                    <a:moveTo>
                      <a:pt x="19882" y="1"/>
                    </a:moveTo>
                    <a:cubicBezTo>
                      <a:pt x="8907" y="1"/>
                      <a:pt x="1" y="5138"/>
                      <a:pt x="1" y="11476"/>
                    </a:cubicBezTo>
                    <a:cubicBezTo>
                      <a:pt x="1" y="17814"/>
                      <a:pt x="8907" y="22951"/>
                      <a:pt x="19882" y="22951"/>
                    </a:cubicBezTo>
                    <a:cubicBezTo>
                      <a:pt x="30890" y="22951"/>
                      <a:pt x="39763" y="17814"/>
                      <a:pt x="39763" y="11476"/>
                    </a:cubicBezTo>
                    <a:cubicBezTo>
                      <a:pt x="39763" y="5138"/>
                      <a:pt x="30890" y="1"/>
                      <a:pt x="1988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12"/>
              <p:cNvSpPr/>
              <p:nvPr/>
            </p:nvSpPr>
            <p:spPr>
              <a:xfrm>
                <a:off x="2203400" y="3758125"/>
                <a:ext cx="994075" cy="573775"/>
              </a:xfrm>
              <a:custGeom>
                <a:rect b="b" l="l" r="r" t="t"/>
                <a:pathLst>
                  <a:path extrusionOk="0" h="22951" w="39763">
                    <a:moveTo>
                      <a:pt x="19882" y="1"/>
                    </a:moveTo>
                    <a:cubicBezTo>
                      <a:pt x="8907" y="1"/>
                      <a:pt x="1" y="5138"/>
                      <a:pt x="1" y="11476"/>
                    </a:cubicBezTo>
                    <a:cubicBezTo>
                      <a:pt x="1" y="17814"/>
                      <a:pt x="8907" y="22951"/>
                      <a:pt x="19882" y="22951"/>
                    </a:cubicBezTo>
                    <a:cubicBezTo>
                      <a:pt x="30890" y="22951"/>
                      <a:pt x="39763" y="17814"/>
                      <a:pt x="39763" y="11476"/>
                    </a:cubicBezTo>
                    <a:cubicBezTo>
                      <a:pt x="39763" y="5138"/>
                      <a:pt x="30890" y="1"/>
                      <a:pt x="19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12"/>
              <p:cNvSpPr/>
              <p:nvPr/>
            </p:nvSpPr>
            <p:spPr>
              <a:xfrm>
                <a:off x="2695425" y="3830675"/>
                <a:ext cx="519575" cy="309425"/>
              </a:xfrm>
              <a:custGeom>
                <a:rect b="b" l="l" r="r" t="t"/>
                <a:pathLst>
                  <a:path extrusionOk="0" h="12377" w="20783">
                    <a:moveTo>
                      <a:pt x="13344" y="1"/>
                    </a:moveTo>
                    <a:cubicBezTo>
                      <a:pt x="14177" y="1369"/>
                      <a:pt x="13877" y="2836"/>
                      <a:pt x="9174" y="3070"/>
                    </a:cubicBezTo>
                    <a:cubicBezTo>
                      <a:pt x="1" y="3603"/>
                      <a:pt x="11642" y="12376"/>
                      <a:pt x="11642" y="12376"/>
                    </a:cubicBezTo>
                    <a:cubicBezTo>
                      <a:pt x="11642" y="12376"/>
                      <a:pt x="14505" y="10985"/>
                      <a:pt x="16796" y="10985"/>
                    </a:cubicBezTo>
                    <a:cubicBezTo>
                      <a:pt x="17795" y="10985"/>
                      <a:pt x="18685" y="11250"/>
                      <a:pt x="19181" y="12009"/>
                    </a:cubicBezTo>
                    <a:cubicBezTo>
                      <a:pt x="20782" y="9041"/>
                      <a:pt x="20282" y="5772"/>
                      <a:pt x="17647" y="3036"/>
                    </a:cubicBezTo>
                    <a:cubicBezTo>
                      <a:pt x="17146" y="2536"/>
                      <a:pt x="16613" y="2036"/>
                      <a:pt x="15979" y="1569"/>
                    </a:cubicBezTo>
                    <a:cubicBezTo>
                      <a:pt x="15478" y="1202"/>
                      <a:pt x="14945" y="868"/>
                      <a:pt x="14344" y="535"/>
                    </a:cubicBezTo>
                    <a:cubicBezTo>
                      <a:pt x="14011" y="368"/>
                      <a:pt x="13710" y="168"/>
                      <a:pt x="133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12"/>
              <p:cNvSpPr/>
              <p:nvPr/>
            </p:nvSpPr>
            <p:spPr>
              <a:xfrm>
                <a:off x="3053175" y="3926200"/>
                <a:ext cx="150150" cy="144100"/>
              </a:xfrm>
              <a:custGeom>
                <a:rect b="b" l="l" r="r" t="t"/>
                <a:pathLst>
                  <a:path extrusionOk="0" h="5764" w="6006">
                    <a:moveTo>
                      <a:pt x="2300" y="0"/>
                    </a:moveTo>
                    <a:cubicBezTo>
                      <a:pt x="2211" y="0"/>
                      <a:pt x="2123" y="5"/>
                      <a:pt x="2036" y="16"/>
                    </a:cubicBezTo>
                    <a:cubicBezTo>
                      <a:pt x="668" y="183"/>
                      <a:pt x="1" y="1584"/>
                      <a:pt x="501" y="3185"/>
                    </a:cubicBezTo>
                    <a:cubicBezTo>
                      <a:pt x="975" y="4639"/>
                      <a:pt x="2408" y="5764"/>
                      <a:pt x="3750" y="5764"/>
                    </a:cubicBezTo>
                    <a:cubicBezTo>
                      <a:pt x="3823" y="5764"/>
                      <a:pt x="3897" y="5760"/>
                      <a:pt x="3970" y="5753"/>
                    </a:cubicBezTo>
                    <a:cubicBezTo>
                      <a:pt x="5338" y="5587"/>
                      <a:pt x="6005" y="4186"/>
                      <a:pt x="5505" y="2584"/>
                    </a:cubicBezTo>
                    <a:cubicBezTo>
                      <a:pt x="4974" y="1117"/>
                      <a:pt x="3596" y="0"/>
                      <a:pt x="2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12"/>
              <p:cNvSpPr/>
              <p:nvPr/>
            </p:nvSpPr>
            <p:spPr>
              <a:xfrm>
                <a:off x="2176725" y="3840700"/>
                <a:ext cx="661325" cy="491200"/>
              </a:xfrm>
              <a:custGeom>
                <a:rect b="b" l="l" r="r" t="t"/>
                <a:pathLst>
                  <a:path extrusionOk="0" h="19648" w="26453">
                    <a:moveTo>
                      <a:pt x="6939" y="0"/>
                    </a:moveTo>
                    <a:lnTo>
                      <a:pt x="6939" y="0"/>
                    </a:lnTo>
                    <a:cubicBezTo>
                      <a:pt x="6372" y="334"/>
                      <a:pt x="5871" y="667"/>
                      <a:pt x="5371" y="1034"/>
                    </a:cubicBezTo>
                    <a:cubicBezTo>
                      <a:pt x="5037" y="1301"/>
                      <a:pt x="4704" y="1535"/>
                      <a:pt x="4404" y="1801"/>
                    </a:cubicBezTo>
                    <a:cubicBezTo>
                      <a:pt x="1" y="5638"/>
                      <a:pt x="1" y="10674"/>
                      <a:pt x="4404" y="14511"/>
                    </a:cubicBezTo>
                    <a:cubicBezTo>
                      <a:pt x="4704" y="14777"/>
                      <a:pt x="5037" y="15011"/>
                      <a:pt x="5371" y="15278"/>
                    </a:cubicBezTo>
                    <a:cubicBezTo>
                      <a:pt x="5838" y="15611"/>
                      <a:pt x="6338" y="15945"/>
                      <a:pt x="6839" y="16212"/>
                    </a:cubicBezTo>
                    <a:cubicBezTo>
                      <a:pt x="7339" y="16512"/>
                      <a:pt x="7873" y="16812"/>
                      <a:pt x="8407" y="17046"/>
                    </a:cubicBezTo>
                    <a:cubicBezTo>
                      <a:pt x="8840" y="17279"/>
                      <a:pt x="9274" y="17479"/>
                      <a:pt x="9741" y="17646"/>
                    </a:cubicBezTo>
                    <a:lnTo>
                      <a:pt x="11108" y="18146"/>
                    </a:lnTo>
                    <a:cubicBezTo>
                      <a:pt x="12543" y="18613"/>
                      <a:pt x="14044" y="18980"/>
                      <a:pt x="15545" y="19214"/>
                    </a:cubicBezTo>
                    <a:lnTo>
                      <a:pt x="16546" y="19347"/>
                    </a:lnTo>
                    <a:cubicBezTo>
                      <a:pt x="18013" y="19547"/>
                      <a:pt x="19514" y="19648"/>
                      <a:pt x="20949" y="19648"/>
                    </a:cubicBezTo>
                    <a:cubicBezTo>
                      <a:pt x="22783" y="19648"/>
                      <a:pt x="24618" y="19481"/>
                      <a:pt x="26386" y="19181"/>
                    </a:cubicBezTo>
                    <a:cubicBezTo>
                      <a:pt x="26453" y="19181"/>
                      <a:pt x="24084" y="18714"/>
                      <a:pt x="24518" y="16479"/>
                    </a:cubicBezTo>
                    <a:cubicBezTo>
                      <a:pt x="24051" y="13043"/>
                      <a:pt x="9174" y="3636"/>
                      <a:pt x="9174" y="3636"/>
                    </a:cubicBezTo>
                    <a:cubicBezTo>
                      <a:pt x="9174" y="3636"/>
                      <a:pt x="5871" y="2302"/>
                      <a:pt x="693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12"/>
              <p:cNvSpPr/>
              <p:nvPr/>
            </p:nvSpPr>
            <p:spPr>
              <a:xfrm>
                <a:off x="2176725" y="3840700"/>
                <a:ext cx="661325" cy="491200"/>
              </a:xfrm>
              <a:custGeom>
                <a:rect b="b" l="l" r="r" t="t"/>
                <a:pathLst>
                  <a:path extrusionOk="0" h="19648" w="26453">
                    <a:moveTo>
                      <a:pt x="6939" y="0"/>
                    </a:moveTo>
                    <a:lnTo>
                      <a:pt x="6939" y="0"/>
                    </a:lnTo>
                    <a:cubicBezTo>
                      <a:pt x="6372" y="334"/>
                      <a:pt x="5871" y="667"/>
                      <a:pt x="5371" y="1034"/>
                    </a:cubicBezTo>
                    <a:cubicBezTo>
                      <a:pt x="5037" y="1301"/>
                      <a:pt x="4704" y="1535"/>
                      <a:pt x="4404" y="1801"/>
                    </a:cubicBezTo>
                    <a:cubicBezTo>
                      <a:pt x="1" y="5638"/>
                      <a:pt x="1" y="10674"/>
                      <a:pt x="4404" y="14511"/>
                    </a:cubicBezTo>
                    <a:cubicBezTo>
                      <a:pt x="4704" y="14777"/>
                      <a:pt x="5037" y="15011"/>
                      <a:pt x="5371" y="15278"/>
                    </a:cubicBezTo>
                    <a:cubicBezTo>
                      <a:pt x="5838" y="15611"/>
                      <a:pt x="6338" y="15945"/>
                      <a:pt x="6839" y="16212"/>
                    </a:cubicBezTo>
                    <a:cubicBezTo>
                      <a:pt x="7339" y="16512"/>
                      <a:pt x="7873" y="16812"/>
                      <a:pt x="8407" y="17046"/>
                    </a:cubicBezTo>
                    <a:cubicBezTo>
                      <a:pt x="8840" y="17279"/>
                      <a:pt x="9274" y="17479"/>
                      <a:pt x="9741" y="17646"/>
                    </a:cubicBezTo>
                    <a:lnTo>
                      <a:pt x="11108" y="18146"/>
                    </a:lnTo>
                    <a:cubicBezTo>
                      <a:pt x="12543" y="18613"/>
                      <a:pt x="14044" y="18980"/>
                      <a:pt x="15545" y="19214"/>
                    </a:cubicBezTo>
                    <a:lnTo>
                      <a:pt x="16546" y="19347"/>
                    </a:lnTo>
                    <a:cubicBezTo>
                      <a:pt x="18013" y="19547"/>
                      <a:pt x="19514" y="19648"/>
                      <a:pt x="20949" y="19648"/>
                    </a:cubicBezTo>
                    <a:cubicBezTo>
                      <a:pt x="22783" y="19648"/>
                      <a:pt x="24618" y="19481"/>
                      <a:pt x="26386" y="19181"/>
                    </a:cubicBezTo>
                    <a:cubicBezTo>
                      <a:pt x="26453" y="19181"/>
                      <a:pt x="24084" y="18714"/>
                      <a:pt x="24518" y="16479"/>
                    </a:cubicBezTo>
                    <a:cubicBezTo>
                      <a:pt x="24051" y="13043"/>
                      <a:pt x="9174" y="3636"/>
                      <a:pt x="9174" y="3636"/>
                    </a:cubicBezTo>
                    <a:cubicBezTo>
                      <a:pt x="9174" y="3636"/>
                      <a:pt x="5871" y="2302"/>
                      <a:pt x="69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12"/>
              <p:cNvSpPr/>
              <p:nvPr/>
            </p:nvSpPr>
            <p:spPr>
              <a:xfrm>
                <a:off x="2293475" y="3830875"/>
                <a:ext cx="813950" cy="426800"/>
              </a:xfrm>
              <a:custGeom>
                <a:rect b="b" l="l" r="r" t="t"/>
                <a:pathLst>
                  <a:path extrusionOk="0" h="17072" w="32558">
                    <a:moveTo>
                      <a:pt x="16320" y="0"/>
                    </a:moveTo>
                    <a:cubicBezTo>
                      <a:pt x="12505" y="0"/>
                      <a:pt x="8686" y="837"/>
                      <a:pt x="5771" y="2495"/>
                    </a:cubicBezTo>
                    <a:cubicBezTo>
                      <a:pt x="234" y="5697"/>
                      <a:pt x="1" y="10834"/>
                      <a:pt x="5104" y="14170"/>
                    </a:cubicBezTo>
                    <a:cubicBezTo>
                      <a:pt x="5338" y="14270"/>
                      <a:pt x="5571" y="14437"/>
                      <a:pt x="5771" y="14570"/>
                    </a:cubicBezTo>
                    <a:cubicBezTo>
                      <a:pt x="8673" y="16238"/>
                      <a:pt x="12468" y="17072"/>
                      <a:pt x="16262" y="17072"/>
                    </a:cubicBezTo>
                    <a:cubicBezTo>
                      <a:pt x="20057" y="17072"/>
                      <a:pt x="23851" y="16238"/>
                      <a:pt x="26753" y="14570"/>
                    </a:cubicBezTo>
                    <a:cubicBezTo>
                      <a:pt x="32557" y="11234"/>
                      <a:pt x="32557" y="5830"/>
                      <a:pt x="26753" y="2495"/>
                    </a:cubicBezTo>
                    <a:cubicBezTo>
                      <a:pt x="26519" y="2361"/>
                      <a:pt x="26253" y="2228"/>
                      <a:pt x="26052" y="2094"/>
                    </a:cubicBezTo>
                    <a:cubicBezTo>
                      <a:pt x="23269" y="695"/>
                      <a:pt x="19796" y="0"/>
                      <a:pt x="1632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12"/>
              <p:cNvSpPr/>
              <p:nvPr/>
            </p:nvSpPr>
            <p:spPr>
              <a:xfrm>
                <a:off x="2293475" y="3830875"/>
                <a:ext cx="813950" cy="426800"/>
              </a:xfrm>
              <a:custGeom>
                <a:rect b="b" l="l" r="r" t="t"/>
                <a:pathLst>
                  <a:path extrusionOk="0" h="17072" w="32558">
                    <a:moveTo>
                      <a:pt x="16320" y="0"/>
                    </a:moveTo>
                    <a:cubicBezTo>
                      <a:pt x="12505" y="0"/>
                      <a:pt x="8686" y="837"/>
                      <a:pt x="5771" y="2495"/>
                    </a:cubicBezTo>
                    <a:cubicBezTo>
                      <a:pt x="234" y="5697"/>
                      <a:pt x="1" y="10834"/>
                      <a:pt x="5104" y="14170"/>
                    </a:cubicBezTo>
                    <a:cubicBezTo>
                      <a:pt x="5338" y="14270"/>
                      <a:pt x="5571" y="14437"/>
                      <a:pt x="5771" y="14570"/>
                    </a:cubicBezTo>
                    <a:cubicBezTo>
                      <a:pt x="8673" y="16238"/>
                      <a:pt x="12468" y="17072"/>
                      <a:pt x="16262" y="17072"/>
                    </a:cubicBezTo>
                    <a:cubicBezTo>
                      <a:pt x="20057" y="17072"/>
                      <a:pt x="23851" y="16238"/>
                      <a:pt x="26753" y="14570"/>
                    </a:cubicBezTo>
                    <a:cubicBezTo>
                      <a:pt x="32557" y="11234"/>
                      <a:pt x="32557" y="5830"/>
                      <a:pt x="26753" y="2495"/>
                    </a:cubicBezTo>
                    <a:cubicBezTo>
                      <a:pt x="26519" y="2361"/>
                      <a:pt x="26253" y="2228"/>
                      <a:pt x="26052" y="2094"/>
                    </a:cubicBezTo>
                    <a:cubicBezTo>
                      <a:pt x="23269" y="695"/>
                      <a:pt x="19796" y="0"/>
                      <a:pt x="16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12"/>
              <p:cNvSpPr/>
              <p:nvPr/>
            </p:nvSpPr>
            <p:spPr>
              <a:xfrm>
                <a:off x="2346025" y="3840700"/>
                <a:ext cx="708850" cy="408650"/>
              </a:xfrm>
              <a:custGeom>
                <a:rect b="b" l="l" r="r" t="t"/>
                <a:pathLst>
                  <a:path extrusionOk="0" h="16346" w="28354">
                    <a:moveTo>
                      <a:pt x="14177" y="0"/>
                    </a:moveTo>
                    <a:cubicBezTo>
                      <a:pt x="6371" y="0"/>
                      <a:pt x="0" y="3669"/>
                      <a:pt x="0" y="8173"/>
                    </a:cubicBezTo>
                    <a:cubicBezTo>
                      <a:pt x="0" y="12676"/>
                      <a:pt x="6371" y="16345"/>
                      <a:pt x="14177" y="16345"/>
                    </a:cubicBezTo>
                    <a:cubicBezTo>
                      <a:pt x="22016" y="16345"/>
                      <a:pt x="28354" y="12676"/>
                      <a:pt x="28354" y="8173"/>
                    </a:cubicBezTo>
                    <a:cubicBezTo>
                      <a:pt x="28354" y="3669"/>
                      <a:pt x="22016" y="0"/>
                      <a:pt x="14177"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12"/>
              <p:cNvSpPr/>
              <p:nvPr/>
            </p:nvSpPr>
            <p:spPr>
              <a:xfrm>
                <a:off x="2346025" y="3840700"/>
                <a:ext cx="708850" cy="408650"/>
              </a:xfrm>
              <a:custGeom>
                <a:rect b="b" l="l" r="r" t="t"/>
                <a:pathLst>
                  <a:path extrusionOk="0" h="16346" w="28354">
                    <a:moveTo>
                      <a:pt x="14177" y="0"/>
                    </a:moveTo>
                    <a:cubicBezTo>
                      <a:pt x="6371" y="0"/>
                      <a:pt x="0" y="3669"/>
                      <a:pt x="0" y="8173"/>
                    </a:cubicBezTo>
                    <a:cubicBezTo>
                      <a:pt x="0" y="12676"/>
                      <a:pt x="6371" y="16345"/>
                      <a:pt x="14177" y="16345"/>
                    </a:cubicBezTo>
                    <a:cubicBezTo>
                      <a:pt x="22016" y="16345"/>
                      <a:pt x="28354" y="12676"/>
                      <a:pt x="28354" y="8173"/>
                    </a:cubicBezTo>
                    <a:cubicBezTo>
                      <a:pt x="28354" y="3669"/>
                      <a:pt x="22016" y="0"/>
                      <a:pt x="141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12"/>
              <p:cNvSpPr/>
              <p:nvPr/>
            </p:nvSpPr>
            <p:spPr>
              <a:xfrm>
                <a:off x="2350175" y="3897400"/>
                <a:ext cx="700525" cy="351950"/>
              </a:xfrm>
              <a:custGeom>
                <a:rect b="b" l="l" r="r" t="t"/>
                <a:pathLst>
                  <a:path extrusionOk="0" h="14078" w="28021">
                    <a:moveTo>
                      <a:pt x="14036" y="0"/>
                    </a:moveTo>
                    <a:cubicBezTo>
                      <a:pt x="10417" y="0"/>
                      <a:pt x="6789" y="801"/>
                      <a:pt x="4004" y="2402"/>
                    </a:cubicBezTo>
                    <a:cubicBezTo>
                      <a:pt x="1735" y="3703"/>
                      <a:pt x="401" y="5338"/>
                      <a:pt x="1" y="7039"/>
                    </a:cubicBezTo>
                    <a:cubicBezTo>
                      <a:pt x="434" y="8707"/>
                      <a:pt x="1769" y="10375"/>
                      <a:pt x="4004" y="11675"/>
                    </a:cubicBezTo>
                    <a:cubicBezTo>
                      <a:pt x="6756" y="13277"/>
                      <a:pt x="10375" y="14077"/>
                      <a:pt x="13998" y="14077"/>
                    </a:cubicBezTo>
                    <a:cubicBezTo>
                      <a:pt x="17622" y="14077"/>
                      <a:pt x="21249" y="13277"/>
                      <a:pt x="24018" y="11675"/>
                    </a:cubicBezTo>
                    <a:cubicBezTo>
                      <a:pt x="26286" y="10375"/>
                      <a:pt x="27621" y="8740"/>
                      <a:pt x="28021" y="7039"/>
                    </a:cubicBezTo>
                    <a:cubicBezTo>
                      <a:pt x="27621" y="5371"/>
                      <a:pt x="26286" y="3703"/>
                      <a:pt x="24018" y="2402"/>
                    </a:cubicBezTo>
                    <a:cubicBezTo>
                      <a:pt x="21266" y="801"/>
                      <a:pt x="17655" y="0"/>
                      <a:pt x="1403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12"/>
              <p:cNvSpPr/>
              <p:nvPr/>
            </p:nvSpPr>
            <p:spPr>
              <a:xfrm>
                <a:off x="2350175" y="3897400"/>
                <a:ext cx="700525" cy="351950"/>
              </a:xfrm>
              <a:custGeom>
                <a:rect b="b" l="l" r="r" t="t"/>
                <a:pathLst>
                  <a:path extrusionOk="0" h="14078" w="28021">
                    <a:moveTo>
                      <a:pt x="14036" y="0"/>
                    </a:moveTo>
                    <a:cubicBezTo>
                      <a:pt x="10417" y="0"/>
                      <a:pt x="6789" y="801"/>
                      <a:pt x="4004" y="2402"/>
                    </a:cubicBezTo>
                    <a:cubicBezTo>
                      <a:pt x="1735" y="3703"/>
                      <a:pt x="401" y="5338"/>
                      <a:pt x="1" y="7039"/>
                    </a:cubicBezTo>
                    <a:cubicBezTo>
                      <a:pt x="434" y="8707"/>
                      <a:pt x="1769" y="10375"/>
                      <a:pt x="4004" y="11675"/>
                    </a:cubicBezTo>
                    <a:cubicBezTo>
                      <a:pt x="6756" y="13277"/>
                      <a:pt x="10375" y="14077"/>
                      <a:pt x="13998" y="14077"/>
                    </a:cubicBezTo>
                    <a:cubicBezTo>
                      <a:pt x="17622" y="14077"/>
                      <a:pt x="21249" y="13277"/>
                      <a:pt x="24018" y="11675"/>
                    </a:cubicBezTo>
                    <a:cubicBezTo>
                      <a:pt x="26286" y="10375"/>
                      <a:pt x="27621" y="8740"/>
                      <a:pt x="28021" y="7039"/>
                    </a:cubicBezTo>
                    <a:cubicBezTo>
                      <a:pt x="27621" y="5371"/>
                      <a:pt x="26286" y="3703"/>
                      <a:pt x="24018" y="2402"/>
                    </a:cubicBezTo>
                    <a:cubicBezTo>
                      <a:pt x="21266" y="801"/>
                      <a:pt x="17655" y="0"/>
                      <a:pt x="14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12"/>
              <p:cNvSpPr/>
              <p:nvPr/>
            </p:nvSpPr>
            <p:spPr>
              <a:xfrm>
                <a:off x="2470275" y="3914075"/>
                <a:ext cx="462850" cy="304400"/>
              </a:xfrm>
              <a:custGeom>
                <a:rect b="b" l="l" r="r" t="t"/>
                <a:pathLst>
                  <a:path extrusionOk="0" h="12176" w="18514">
                    <a:moveTo>
                      <a:pt x="12582" y="7064"/>
                    </a:moveTo>
                    <a:cubicBezTo>
                      <a:pt x="13028" y="7064"/>
                      <a:pt x="13449" y="7153"/>
                      <a:pt x="13843" y="7373"/>
                    </a:cubicBezTo>
                    <a:cubicBezTo>
                      <a:pt x="13777" y="7406"/>
                      <a:pt x="13677" y="7506"/>
                      <a:pt x="13543" y="7539"/>
                    </a:cubicBezTo>
                    <a:lnTo>
                      <a:pt x="13043" y="7773"/>
                    </a:lnTo>
                    <a:cubicBezTo>
                      <a:pt x="12432" y="8046"/>
                      <a:pt x="11805" y="8157"/>
                      <a:pt x="11215" y="8157"/>
                    </a:cubicBezTo>
                    <a:cubicBezTo>
                      <a:pt x="10581" y="8157"/>
                      <a:pt x="9991" y="8029"/>
                      <a:pt x="9507" y="7840"/>
                    </a:cubicBezTo>
                    <a:cubicBezTo>
                      <a:pt x="10649" y="7437"/>
                      <a:pt x="11670" y="7064"/>
                      <a:pt x="12582" y="7064"/>
                    </a:cubicBezTo>
                    <a:close/>
                    <a:moveTo>
                      <a:pt x="2168" y="1"/>
                    </a:moveTo>
                    <a:lnTo>
                      <a:pt x="0" y="1235"/>
                    </a:lnTo>
                    <a:lnTo>
                      <a:pt x="0" y="2903"/>
                    </a:lnTo>
                    <a:lnTo>
                      <a:pt x="767" y="3336"/>
                    </a:lnTo>
                    <a:cubicBezTo>
                      <a:pt x="534" y="3670"/>
                      <a:pt x="434" y="4003"/>
                      <a:pt x="434" y="4337"/>
                    </a:cubicBezTo>
                    <a:lnTo>
                      <a:pt x="434" y="6005"/>
                    </a:lnTo>
                    <a:cubicBezTo>
                      <a:pt x="434" y="6705"/>
                      <a:pt x="934" y="7373"/>
                      <a:pt x="1968" y="7940"/>
                    </a:cubicBezTo>
                    <a:cubicBezTo>
                      <a:pt x="2969" y="8540"/>
                      <a:pt x="3970" y="8774"/>
                      <a:pt x="4970" y="8840"/>
                    </a:cubicBezTo>
                    <a:lnTo>
                      <a:pt x="5538" y="8840"/>
                    </a:lnTo>
                    <a:cubicBezTo>
                      <a:pt x="6672" y="8774"/>
                      <a:pt x="7772" y="8440"/>
                      <a:pt x="8740" y="8106"/>
                    </a:cubicBezTo>
                    <a:cubicBezTo>
                      <a:pt x="8973" y="8040"/>
                      <a:pt x="9173" y="8006"/>
                      <a:pt x="9374" y="7906"/>
                    </a:cubicBezTo>
                    <a:lnTo>
                      <a:pt x="9374" y="7906"/>
                    </a:lnTo>
                    <a:lnTo>
                      <a:pt x="7539" y="9741"/>
                    </a:lnTo>
                    <a:lnTo>
                      <a:pt x="7539" y="11409"/>
                    </a:lnTo>
                    <a:cubicBezTo>
                      <a:pt x="8578" y="11822"/>
                      <a:pt x="9601" y="11990"/>
                      <a:pt x="10576" y="11990"/>
                    </a:cubicBezTo>
                    <a:cubicBezTo>
                      <a:pt x="12043" y="11990"/>
                      <a:pt x="13402" y="11609"/>
                      <a:pt x="14544" y="11109"/>
                    </a:cubicBezTo>
                    <a:lnTo>
                      <a:pt x="16345" y="12176"/>
                    </a:lnTo>
                    <a:lnTo>
                      <a:pt x="18513" y="10908"/>
                    </a:lnTo>
                    <a:lnTo>
                      <a:pt x="18513" y="9241"/>
                    </a:lnTo>
                    <a:lnTo>
                      <a:pt x="17746" y="8840"/>
                    </a:lnTo>
                    <a:cubicBezTo>
                      <a:pt x="18013" y="8407"/>
                      <a:pt x="18147" y="8040"/>
                      <a:pt x="18147" y="7706"/>
                    </a:cubicBezTo>
                    <a:lnTo>
                      <a:pt x="18147" y="6005"/>
                    </a:lnTo>
                    <a:cubicBezTo>
                      <a:pt x="18147" y="5271"/>
                      <a:pt x="17646" y="4604"/>
                      <a:pt x="16645" y="4037"/>
                    </a:cubicBezTo>
                    <a:cubicBezTo>
                      <a:pt x="16645" y="4037"/>
                      <a:pt x="16612" y="4037"/>
                      <a:pt x="16612" y="4003"/>
                    </a:cubicBezTo>
                    <a:cubicBezTo>
                      <a:pt x="15527" y="3386"/>
                      <a:pt x="14432" y="3157"/>
                      <a:pt x="13374" y="3157"/>
                    </a:cubicBezTo>
                    <a:cubicBezTo>
                      <a:pt x="12544" y="3157"/>
                      <a:pt x="11737" y="3298"/>
                      <a:pt x="10975" y="3503"/>
                    </a:cubicBezTo>
                    <a:cubicBezTo>
                      <a:pt x="10208" y="3703"/>
                      <a:pt x="9507" y="3903"/>
                      <a:pt x="8873" y="4170"/>
                    </a:cubicBezTo>
                    <a:cubicBezTo>
                      <a:pt x="8006" y="4437"/>
                      <a:pt x="7272" y="4704"/>
                      <a:pt x="6638" y="4871"/>
                    </a:cubicBezTo>
                    <a:cubicBezTo>
                      <a:pt x="6379" y="4918"/>
                      <a:pt x="6103" y="4965"/>
                      <a:pt x="5845" y="4965"/>
                    </a:cubicBezTo>
                    <a:cubicBezTo>
                      <a:pt x="5739" y="4965"/>
                      <a:pt x="5635" y="4957"/>
                      <a:pt x="5538" y="4937"/>
                    </a:cubicBezTo>
                    <a:cubicBezTo>
                      <a:pt x="5204" y="4937"/>
                      <a:pt x="4970" y="4871"/>
                      <a:pt x="4670" y="4704"/>
                    </a:cubicBezTo>
                    <a:cubicBezTo>
                      <a:pt x="4704" y="4704"/>
                      <a:pt x="4704" y="4637"/>
                      <a:pt x="4770" y="4637"/>
                    </a:cubicBezTo>
                    <a:cubicBezTo>
                      <a:pt x="4837" y="4604"/>
                      <a:pt x="4870" y="4571"/>
                      <a:pt x="4970" y="4537"/>
                    </a:cubicBezTo>
                    <a:cubicBezTo>
                      <a:pt x="5171" y="4404"/>
                      <a:pt x="5337" y="4304"/>
                      <a:pt x="5538" y="4237"/>
                    </a:cubicBezTo>
                    <a:cubicBezTo>
                      <a:pt x="6109" y="3994"/>
                      <a:pt x="6672" y="3878"/>
                      <a:pt x="7221" y="3878"/>
                    </a:cubicBezTo>
                    <a:cubicBezTo>
                      <a:pt x="7729" y="3878"/>
                      <a:pt x="8225" y="3978"/>
                      <a:pt x="8706" y="4170"/>
                    </a:cubicBezTo>
                    <a:lnTo>
                      <a:pt x="10541" y="2336"/>
                    </a:lnTo>
                    <a:lnTo>
                      <a:pt x="10541" y="668"/>
                    </a:lnTo>
                    <a:cubicBezTo>
                      <a:pt x="9650" y="352"/>
                      <a:pt x="8739" y="192"/>
                      <a:pt x="7818" y="192"/>
                    </a:cubicBezTo>
                    <a:cubicBezTo>
                      <a:pt x="7084" y="192"/>
                      <a:pt x="6344" y="294"/>
                      <a:pt x="5604" y="501"/>
                    </a:cubicBezTo>
                    <a:cubicBezTo>
                      <a:pt x="5037" y="601"/>
                      <a:pt x="4537" y="835"/>
                      <a:pt x="4003" y="1035"/>
                    </a:cubicBezTo>
                    <a:lnTo>
                      <a:pt x="2168"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12"/>
              <p:cNvSpPr/>
              <p:nvPr/>
            </p:nvSpPr>
            <p:spPr>
              <a:xfrm>
                <a:off x="2466100" y="3914075"/>
                <a:ext cx="471200" cy="263550"/>
              </a:xfrm>
              <a:custGeom>
                <a:rect b="b" l="l" r="r" t="t"/>
                <a:pathLst>
                  <a:path extrusionOk="0" h="10542" w="18848">
                    <a:moveTo>
                      <a:pt x="2235" y="1"/>
                    </a:moveTo>
                    <a:lnTo>
                      <a:pt x="67" y="1235"/>
                    </a:lnTo>
                    <a:lnTo>
                      <a:pt x="1868" y="2269"/>
                    </a:lnTo>
                    <a:cubicBezTo>
                      <a:pt x="34" y="3670"/>
                      <a:pt x="0" y="5104"/>
                      <a:pt x="2069" y="6272"/>
                    </a:cubicBezTo>
                    <a:cubicBezTo>
                      <a:pt x="3069" y="6872"/>
                      <a:pt x="4070" y="7106"/>
                      <a:pt x="5071" y="7172"/>
                    </a:cubicBezTo>
                    <a:lnTo>
                      <a:pt x="5671" y="7172"/>
                    </a:lnTo>
                    <a:cubicBezTo>
                      <a:pt x="6805" y="7106"/>
                      <a:pt x="7873" y="6772"/>
                      <a:pt x="8873" y="6439"/>
                    </a:cubicBezTo>
                    <a:cubicBezTo>
                      <a:pt x="10351" y="5946"/>
                      <a:pt x="11615" y="5404"/>
                      <a:pt x="12721" y="5404"/>
                    </a:cubicBezTo>
                    <a:cubicBezTo>
                      <a:pt x="13189" y="5404"/>
                      <a:pt x="13628" y="5500"/>
                      <a:pt x="14044" y="5738"/>
                    </a:cubicBezTo>
                    <a:cubicBezTo>
                      <a:pt x="15011" y="6272"/>
                      <a:pt x="14711" y="6939"/>
                      <a:pt x="13710" y="7573"/>
                    </a:cubicBezTo>
                    <a:lnTo>
                      <a:pt x="13210" y="7840"/>
                    </a:lnTo>
                    <a:cubicBezTo>
                      <a:pt x="12589" y="8103"/>
                      <a:pt x="11969" y="8208"/>
                      <a:pt x="11385" y="8208"/>
                    </a:cubicBezTo>
                    <a:cubicBezTo>
                      <a:pt x="10714" y="8208"/>
                      <a:pt x="10092" y="8069"/>
                      <a:pt x="9574" y="7873"/>
                    </a:cubicBezTo>
                    <a:lnTo>
                      <a:pt x="7673" y="9774"/>
                    </a:lnTo>
                    <a:cubicBezTo>
                      <a:pt x="8713" y="10207"/>
                      <a:pt x="9742" y="10382"/>
                      <a:pt x="10727" y="10382"/>
                    </a:cubicBezTo>
                    <a:cubicBezTo>
                      <a:pt x="12174" y="10382"/>
                      <a:pt x="13526" y="10004"/>
                      <a:pt x="14678" y="9507"/>
                    </a:cubicBezTo>
                    <a:lnTo>
                      <a:pt x="16479" y="10541"/>
                    </a:lnTo>
                    <a:lnTo>
                      <a:pt x="18647" y="9274"/>
                    </a:lnTo>
                    <a:lnTo>
                      <a:pt x="16846" y="8240"/>
                    </a:lnTo>
                    <a:cubicBezTo>
                      <a:pt x="18647" y="6872"/>
                      <a:pt x="18847" y="5338"/>
                      <a:pt x="16779" y="4104"/>
                    </a:cubicBezTo>
                    <a:cubicBezTo>
                      <a:pt x="16779" y="4104"/>
                      <a:pt x="16712" y="4104"/>
                      <a:pt x="16712" y="4070"/>
                    </a:cubicBezTo>
                    <a:cubicBezTo>
                      <a:pt x="15649" y="3406"/>
                      <a:pt x="14554" y="3163"/>
                      <a:pt x="13487" y="3163"/>
                    </a:cubicBezTo>
                    <a:cubicBezTo>
                      <a:pt x="12680" y="3163"/>
                      <a:pt x="11889" y="3302"/>
                      <a:pt x="11142" y="3503"/>
                    </a:cubicBezTo>
                    <a:cubicBezTo>
                      <a:pt x="10375" y="3703"/>
                      <a:pt x="9674" y="3903"/>
                      <a:pt x="9007" y="4170"/>
                    </a:cubicBezTo>
                    <a:cubicBezTo>
                      <a:pt x="8140" y="4437"/>
                      <a:pt x="7372" y="4704"/>
                      <a:pt x="6772" y="4871"/>
                    </a:cubicBezTo>
                    <a:cubicBezTo>
                      <a:pt x="6489" y="4918"/>
                      <a:pt x="6223" y="4965"/>
                      <a:pt x="5973" y="4965"/>
                    </a:cubicBezTo>
                    <a:cubicBezTo>
                      <a:pt x="5869" y="4965"/>
                      <a:pt x="5769" y="4957"/>
                      <a:pt x="5671" y="4937"/>
                    </a:cubicBezTo>
                    <a:cubicBezTo>
                      <a:pt x="5304" y="4904"/>
                      <a:pt x="4971" y="4837"/>
                      <a:pt x="4637" y="4671"/>
                    </a:cubicBezTo>
                    <a:cubicBezTo>
                      <a:pt x="3937" y="4237"/>
                      <a:pt x="3837" y="3670"/>
                      <a:pt x="4837" y="3003"/>
                    </a:cubicBezTo>
                    <a:cubicBezTo>
                      <a:pt x="4904" y="2936"/>
                      <a:pt x="4971" y="2903"/>
                      <a:pt x="5037" y="2869"/>
                    </a:cubicBezTo>
                    <a:cubicBezTo>
                      <a:pt x="5271" y="2736"/>
                      <a:pt x="5438" y="2669"/>
                      <a:pt x="5638" y="2569"/>
                    </a:cubicBezTo>
                    <a:cubicBezTo>
                      <a:pt x="6192" y="2327"/>
                      <a:pt x="6755" y="2210"/>
                      <a:pt x="7309" y="2210"/>
                    </a:cubicBezTo>
                    <a:cubicBezTo>
                      <a:pt x="7821" y="2210"/>
                      <a:pt x="8326" y="2310"/>
                      <a:pt x="8807" y="2502"/>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212"/>
              <p:cNvSpPr/>
              <p:nvPr/>
            </p:nvSpPr>
            <p:spPr>
              <a:xfrm>
                <a:off x="2466100" y="3914075"/>
                <a:ext cx="471200" cy="263550"/>
              </a:xfrm>
              <a:custGeom>
                <a:rect b="b" l="l" r="r" t="t"/>
                <a:pathLst>
                  <a:path extrusionOk="0" h="10542" w="18848">
                    <a:moveTo>
                      <a:pt x="2235" y="1"/>
                    </a:moveTo>
                    <a:lnTo>
                      <a:pt x="67" y="1235"/>
                    </a:lnTo>
                    <a:lnTo>
                      <a:pt x="1868" y="2269"/>
                    </a:lnTo>
                    <a:cubicBezTo>
                      <a:pt x="34" y="3670"/>
                      <a:pt x="0" y="5104"/>
                      <a:pt x="2069" y="6272"/>
                    </a:cubicBezTo>
                    <a:cubicBezTo>
                      <a:pt x="3069" y="6872"/>
                      <a:pt x="4070" y="7106"/>
                      <a:pt x="5071" y="7172"/>
                    </a:cubicBezTo>
                    <a:lnTo>
                      <a:pt x="5671" y="7172"/>
                    </a:lnTo>
                    <a:cubicBezTo>
                      <a:pt x="6805" y="7106"/>
                      <a:pt x="7873" y="6772"/>
                      <a:pt x="8873" y="6439"/>
                    </a:cubicBezTo>
                    <a:cubicBezTo>
                      <a:pt x="10351" y="5946"/>
                      <a:pt x="11615" y="5404"/>
                      <a:pt x="12721" y="5404"/>
                    </a:cubicBezTo>
                    <a:cubicBezTo>
                      <a:pt x="13189" y="5404"/>
                      <a:pt x="13628" y="5500"/>
                      <a:pt x="14044" y="5738"/>
                    </a:cubicBezTo>
                    <a:cubicBezTo>
                      <a:pt x="15011" y="6272"/>
                      <a:pt x="14711" y="6939"/>
                      <a:pt x="13710" y="7573"/>
                    </a:cubicBezTo>
                    <a:lnTo>
                      <a:pt x="13210" y="7840"/>
                    </a:lnTo>
                    <a:cubicBezTo>
                      <a:pt x="12589" y="8103"/>
                      <a:pt x="11969" y="8208"/>
                      <a:pt x="11385" y="8208"/>
                    </a:cubicBezTo>
                    <a:cubicBezTo>
                      <a:pt x="10714" y="8208"/>
                      <a:pt x="10092" y="8069"/>
                      <a:pt x="9574" y="7873"/>
                    </a:cubicBezTo>
                    <a:lnTo>
                      <a:pt x="7673" y="9774"/>
                    </a:lnTo>
                    <a:cubicBezTo>
                      <a:pt x="8713" y="10207"/>
                      <a:pt x="9742" y="10382"/>
                      <a:pt x="10727" y="10382"/>
                    </a:cubicBezTo>
                    <a:cubicBezTo>
                      <a:pt x="12174" y="10382"/>
                      <a:pt x="13526" y="10004"/>
                      <a:pt x="14678" y="9507"/>
                    </a:cubicBezTo>
                    <a:lnTo>
                      <a:pt x="16479" y="10541"/>
                    </a:lnTo>
                    <a:lnTo>
                      <a:pt x="18647" y="9274"/>
                    </a:lnTo>
                    <a:lnTo>
                      <a:pt x="16846" y="8240"/>
                    </a:lnTo>
                    <a:cubicBezTo>
                      <a:pt x="18647" y="6872"/>
                      <a:pt x="18847" y="5338"/>
                      <a:pt x="16779" y="4104"/>
                    </a:cubicBezTo>
                    <a:cubicBezTo>
                      <a:pt x="16779" y="4104"/>
                      <a:pt x="16712" y="4104"/>
                      <a:pt x="16712" y="4070"/>
                    </a:cubicBezTo>
                    <a:cubicBezTo>
                      <a:pt x="15649" y="3406"/>
                      <a:pt x="14554" y="3163"/>
                      <a:pt x="13487" y="3163"/>
                    </a:cubicBezTo>
                    <a:cubicBezTo>
                      <a:pt x="12680" y="3163"/>
                      <a:pt x="11889" y="3302"/>
                      <a:pt x="11142" y="3503"/>
                    </a:cubicBezTo>
                    <a:cubicBezTo>
                      <a:pt x="10375" y="3703"/>
                      <a:pt x="9674" y="3903"/>
                      <a:pt x="9007" y="4170"/>
                    </a:cubicBezTo>
                    <a:cubicBezTo>
                      <a:pt x="8140" y="4437"/>
                      <a:pt x="7372" y="4704"/>
                      <a:pt x="6772" y="4871"/>
                    </a:cubicBezTo>
                    <a:cubicBezTo>
                      <a:pt x="6489" y="4918"/>
                      <a:pt x="6223" y="4965"/>
                      <a:pt x="5973" y="4965"/>
                    </a:cubicBezTo>
                    <a:cubicBezTo>
                      <a:pt x="5869" y="4965"/>
                      <a:pt x="5769" y="4957"/>
                      <a:pt x="5671" y="4937"/>
                    </a:cubicBezTo>
                    <a:cubicBezTo>
                      <a:pt x="5304" y="4904"/>
                      <a:pt x="4971" y="4837"/>
                      <a:pt x="4637" y="4671"/>
                    </a:cubicBezTo>
                    <a:cubicBezTo>
                      <a:pt x="3937" y="4237"/>
                      <a:pt x="3837" y="3670"/>
                      <a:pt x="4837" y="3003"/>
                    </a:cubicBezTo>
                    <a:cubicBezTo>
                      <a:pt x="4904" y="2936"/>
                      <a:pt x="4971" y="2903"/>
                      <a:pt x="5037" y="2869"/>
                    </a:cubicBezTo>
                    <a:cubicBezTo>
                      <a:pt x="5271" y="2736"/>
                      <a:pt x="5438" y="2669"/>
                      <a:pt x="5638" y="2569"/>
                    </a:cubicBezTo>
                    <a:cubicBezTo>
                      <a:pt x="6192" y="2327"/>
                      <a:pt x="6755" y="2210"/>
                      <a:pt x="7309" y="2210"/>
                    </a:cubicBezTo>
                    <a:cubicBezTo>
                      <a:pt x="7821" y="2210"/>
                      <a:pt x="8326" y="2310"/>
                      <a:pt x="8807" y="2502"/>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212"/>
              <p:cNvSpPr/>
              <p:nvPr/>
            </p:nvSpPr>
            <p:spPr>
              <a:xfrm>
                <a:off x="2469425" y="3912400"/>
                <a:ext cx="100100" cy="31725"/>
              </a:xfrm>
              <a:custGeom>
                <a:rect b="b" l="l" r="r" t="t"/>
                <a:pathLst>
                  <a:path extrusionOk="0" h="1269" w="4004">
                    <a:moveTo>
                      <a:pt x="2169" y="1"/>
                    </a:moveTo>
                    <a:lnTo>
                      <a:pt x="1" y="1268"/>
                    </a:lnTo>
                    <a:lnTo>
                      <a:pt x="2202" y="301"/>
                    </a:lnTo>
                    <a:lnTo>
                      <a:pt x="4004" y="1068"/>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212"/>
              <p:cNvSpPr/>
              <p:nvPr/>
            </p:nvSpPr>
            <p:spPr>
              <a:xfrm>
                <a:off x="2602875" y="3918750"/>
                <a:ext cx="130950" cy="57900"/>
              </a:xfrm>
              <a:custGeom>
                <a:rect b="b" l="l" r="r" t="t"/>
                <a:pathLst>
                  <a:path extrusionOk="0" h="2316" w="5238">
                    <a:moveTo>
                      <a:pt x="2325" y="0"/>
                    </a:moveTo>
                    <a:cubicBezTo>
                      <a:pt x="1502" y="0"/>
                      <a:pt x="732" y="124"/>
                      <a:pt x="0" y="347"/>
                    </a:cubicBezTo>
                    <a:cubicBezTo>
                      <a:pt x="545" y="223"/>
                      <a:pt x="1243" y="142"/>
                      <a:pt x="1998" y="142"/>
                    </a:cubicBezTo>
                    <a:cubicBezTo>
                      <a:pt x="2861" y="142"/>
                      <a:pt x="3799" y="247"/>
                      <a:pt x="4670" y="514"/>
                    </a:cubicBezTo>
                    <a:lnTo>
                      <a:pt x="3402" y="2315"/>
                    </a:lnTo>
                    <a:lnTo>
                      <a:pt x="5237" y="481"/>
                    </a:lnTo>
                    <a:cubicBezTo>
                      <a:pt x="4191" y="149"/>
                      <a:pt x="3226" y="0"/>
                      <a:pt x="232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212"/>
              <p:cNvSpPr/>
              <p:nvPr/>
            </p:nvSpPr>
            <p:spPr>
              <a:xfrm>
                <a:off x="2744625" y="3993000"/>
                <a:ext cx="193500" cy="125425"/>
              </a:xfrm>
              <a:custGeom>
                <a:rect b="b" l="l" r="r" t="t"/>
                <a:pathLst>
                  <a:path extrusionOk="0" h="5017" w="7740">
                    <a:moveTo>
                      <a:pt x="2400" y="0"/>
                    </a:moveTo>
                    <a:cubicBezTo>
                      <a:pt x="1570" y="0"/>
                      <a:pt x="763" y="141"/>
                      <a:pt x="1" y="346"/>
                    </a:cubicBezTo>
                    <a:cubicBezTo>
                      <a:pt x="485" y="240"/>
                      <a:pt x="1073" y="171"/>
                      <a:pt x="1710" y="171"/>
                    </a:cubicBezTo>
                    <a:cubicBezTo>
                      <a:pt x="2872" y="171"/>
                      <a:pt x="4196" y="400"/>
                      <a:pt x="5338" y="1047"/>
                    </a:cubicBezTo>
                    <a:cubicBezTo>
                      <a:pt x="7039" y="2047"/>
                      <a:pt x="7339" y="3248"/>
                      <a:pt x="5738" y="5016"/>
                    </a:cubicBezTo>
                    <a:cubicBezTo>
                      <a:pt x="7539" y="3615"/>
                      <a:pt x="7740" y="2081"/>
                      <a:pt x="5638" y="846"/>
                    </a:cubicBezTo>
                    <a:cubicBezTo>
                      <a:pt x="4553" y="229"/>
                      <a:pt x="3458" y="0"/>
                      <a:pt x="2400"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12"/>
              <p:cNvSpPr/>
              <p:nvPr/>
            </p:nvSpPr>
            <p:spPr>
              <a:xfrm>
                <a:off x="2878900" y="4118400"/>
                <a:ext cx="54225" cy="56725"/>
              </a:xfrm>
              <a:custGeom>
                <a:rect b="b" l="l" r="r" t="t"/>
                <a:pathLst>
                  <a:path extrusionOk="0" h="2269" w="2169">
                    <a:moveTo>
                      <a:pt x="367" y="0"/>
                    </a:moveTo>
                    <a:lnTo>
                      <a:pt x="1768" y="1068"/>
                    </a:lnTo>
                    <a:lnTo>
                      <a:pt x="0" y="2268"/>
                    </a:lnTo>
                    <a:lnTo>
                      <a:pt x="2168" y="1034"/>
                    </a:lnTo>
                    <a:lnTo>
                      <a:pt x="36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12"/>
              <p:cNvSpPr/>
              <p:nvPr/>
            </p:nvSpPr>
            <p:spPr>
              <a:xfrm>
                <a:off x="2658725" y="4108375"/>
                <a:ext cx="137625" cy="48400"/>
              </a:xfrm>
              <a:custGeom>
                <a:rect b="b" l="l" r="r" t="t"/>
                <a:pathLst>
                  <a:path extrusionOk="0" h="1936" w="5505">
                    <a:moveTo>
                      <a:pt x="1936" y="1"/>
                    </a:moveTo>
                    <a:lnTo>
                      <a:pt x="1" y="1936"/>
                    </a:lnTo>
                    <a:lnTo>
                      <a:pt x="2036" y="301"/>
                    </a:lnTo>
                    <a:cubicBezTo>
                      <a:pt x="2036" y="301"/>
                      <a:pt x="2555" y="511"/>
                      <a:pt x="3359" y="511"/>
                    </a:cubicBezTo>
                    <a:cubicBezTo>
                      <a:pt x="3952" y="511"/>
                      <a:pt x="4698" y="397"/>
                      <a:pt x="5505" y="1"/>
                    </a:cubicBezTo>
                    <a:lnTo>
                      <a:pt x="5505" y="1"/>
                    </a:lnTo>
                    <a:cubicBezTo>
                      <a:pt x="4891" y="277"/>
                      <a:pt x="4276" y="391"/>
                      <a:pt x="3704" y="391"/>
                    </a:cubicBezTo>
                    <a:cubicBezTo>
                      <a:pt x="3034" y="391"/>
                      <a:pt x="2422" y="235"/>
                      <a:pt x="193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12"/>
              <p:cNvSpPr/>
              <p:nvPr/>
            </p:nvSpPr>
            <p:spPr>
              <a:xfrm>
                <a:off x="2554500" y="3987475"/>
                <a:ext cx="80900" cy="52400"/>
              </a:xfrm>
              <a:custGeom>
                <a:rect b="b" l="l" r="r" t="t"/>
                <a:pathLst>
                  <a:path extrusionOk="0" h="2096" w="3236">
                    <a:moveTo>
                      <a:pt x="1335" y="0"/>
                    </a:moveTo>
                    <a:lnTo>
                      <a:pt x="1335" y="0"/>
                    </a:lnTo>
                    <a:cubicBezTo>
                      <a:pt x="434" y="500"/>
                      <a:pt x="0" y="1101"/>
                      <a:pt x="634" y="1635"/>
                    </a:cubicBezTo>
                    <a:cubicBezTo>
                      <a:pt x="980" y="1940"/>
                      <a:pt x="1561" y="2096"/>
                      <a:pt x="2151" y="2096"/>
                    </a:cubicBezTo>
                    <a:cubicBezTo>
                      <a:pt x="2529" y="2096"/>
                      <a:pt x="2910" y="2032"/>
                      <a:pt x="3236" y="1901"/>
                    </a:cubicBezTo>
                    <a:lnTo>
                      <a:pt x="3236" y="1901"/>
                    </a:lnTo>
                    <a:cubicBezTo>
                      <a:pt x="2943" y="1950"/>
                      <a:pt x="2668" y="1981"/>
                      <a:pt x="2424" y="1981"/>
                    </a:cubicBezTo>
                    <a:cubicBezTo>
                      <a:pt x="2334" y="1981"/>
                      <a:pt x="2249" y="1977"/>
                      <a:pt x="2169" y="1968"/>
                    </a:cubicBezTo>
                    <a:cubicBezTo>
                      <a:pt x="1802" y="1968"/>
                      <a:pt x="1468" y="1901"/>
                      <a:pt x="1134" y="1668"/>
                    </a:cubicBezTo>
                    <a:cubicBezTo>
                      <a:pt x="434" y="1268"/>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12"/>
              <p:cNvSpPr/>
              <p:nvPr/>
            </p:nvSpPr>
            <p:spPr>
              <a:xfrm>
                <a:off x="2466925" y="3970775"/>
                <a:ext cx="127625" cy="122625"/>
              </a:xfrm>
              <a:custGeom>
                <a:rect b="b" l="l" r="r" t="t"/>
                <a:pathLst>
                  <a:path extrusionOk="0" h="4905" w="5105">
                    <a:moveTo>
                      <a:pt x="1902" y="1"/>
                    </a:moveTo>
                    <a:cubicBezTo>
                      <a:pt x="68" y="1402"/>
                      <a:pt x="1" y="2803"/>
                      <a:pt x="2102" y="4004"/>
                    </a:cubicBezTo>
                    <a:cubicBezTo>
                      <a:pt x="3103" y="4604"/>
                      <a:pt x="4137" y="4838"/>
                      <a:pt x="5104" y="4904"/>
                    </a:cubicBezTo>
                    <a:cubicBezTo>
                      <a:pt x="3570" y="4738"/>
                      <a:pt x="1635" y="3904"/>
                      <a:pt x="1002" y="2603"/>
                    </a:cubicBezTo>
                    <a:cubicBezTo>
                      <a:pt x="434" y="1335"/>
                      <a:pt x="1735" y="134"/>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12"/>
              <p:cNvSpPr/>
              <p:nvPr/>
            </p:nvSpPr>
            <p:spPr>
              <a:xfrm>
                <a:off x="2181725" y="3651800"/>
                <a:ext cx="1069125" cy="618175"/>
              </a:xfrm>
              <a:custGeom>
                <a:rect b="b" l="l" r="r" t="t"/>
                <a:pathLst>
                  <a:path extrusionOk="0" h="24727" w="42765">
                    <a:moveTo>
                      <a:pt x="21324" y="1"/>
                    </a:moveTo>
                    <a:cubicBezTo>
                      <a:pt x="15845" y="1"/>
                      <a:pt x="10375" y="1218"/>
                      <a:pt x="6205" y="3653"/>
                    </a:cubicBezTo>
                    <a:cubicBezTo>
                      <a:pt x="3803" y="5021"/>
                      <a:pt x="2136" y="6656"/>
                      <a:pt x="1068" y="8357"/>
                    </a:cubicBezTo>
                    <a:lnTo>
                      <a:pt x="1" y="8357"/>
                    </a:lnTo>
                    <a:lnTo>
                      <a:pt x="1" y="12727"/>
                    </a:lnTo>
                    <a:cubicBezTo>
                      <a:pt x="134" y="15762"/>
                      <a:pt x="2236" y="18764"/>
                      <a:pt x="6238" y="21099"/>
                    </a:cubicBezTo>
                    <a:cubicBezTo>
                      <a:pt x="10441" y="23518"/>
                      <a:pt x="15929" y="24727"/>
                      <a:pt x="21408" y="24727"/>
                    </a:cubicBezTo>
                    <a:cubicBezTo>
                      <a:pt x="26887" y="24727"/>
                      <a:pt x="32357" y="23518"/>
                      <a:pt x="36527" y="21099"/>
                    </a:cubicBezTo>
                    <a:cubicBezTo>
                      <a:pt x="40530" y="18764"/>
                      <a:pt x="42598" y="15762"/>
                      <a:pt x="42765" y="12727"/>
                    </a:cubicBezTo>
                    <a:lnTo>
                      <a:pt x="42765" y="8357"/>
                    </a:lnTo>
                    <a:lnTo>
                      <a:pt x="41597" y="8357"/>
                    </a:lnTo>
                    <a:cubicBezTo>
                      <a:pt x="40563" y="6656"/>
                      <a:pt x="38862" y="5021"/>
                      <a:pt x="36493" y="3653"/>
                    </a:cubicBezTo>
                    <a:cubicBezTo>
                      <a:pt x="32290" y="1218"/>
                      <a:pt x="26803" y="1"/>
                      <a:pt x="213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12"/>
              <p:cNvSpPr/>
              <p:nvPr/>
            </p:nvSpPr>
            <p:spPr>
              <a:xfrm>
                <a:off x="2181725" y="3651800"/>
                <a:ext cx="1069125" cy="618175"/>
              </a:xfrm>
              <a:custGeom>
                <a:rect b="b" l="l" r="r" t="t"/>
                <a:pathLst>
                  <a:path extrusionOk="0" h="24727" w="42765">
                    <a:moveTo>
                      <a:pt x="21324" y="1"/>
                    </a:moveTo>
                    <a:cubicBezTo>
                      <a:pt x="15845" y="1"/>
                      <a:pt x="10375" y="1218"/>
                      <a:pt x="6205" y="3653"/>
                    </a:cubicBezTo>
                    <a:cubicBezTo>
                      <a:pt x="3803" y="5021"/>
                      <a:pt x="2136" y="6656"/>
                      <a:pt x="1068" y="8357"/>
                    </a:cubicBezTo>
                    <a:lnTo>
                      <a:pt x="1" y="8357"/>
                    </a:lnTo>
                    <a:lnTo>
                      <a:pt x="1" y="12727"/>
                    </a:lnTo>
                    <a:cubicBezTo>
                      <a:pt x="134" y="15762"/>
                      <a:pt x="2236" y="18764"/>
                      <a:pt x="6238" y="21099"/>
                    </a:cubicBezTo>
                    <a:cubicBezTo>
                      <a:pt x="10441" y="23518"/>
                      <a:pt x="15929" y="24727"/>
                      <a:pt x="21408" y="24727"/>
                    </a:cubicBezTo>
                    <a:cubicBezTo>
                      <a:pt x="26887" y="24727"/>
                      <a:pt x="32357" y="23518"/>
                      <a:pt x="36527" y="21099"/>
                    </a:cubicBezTo>
                    <a:cubicBezTo>
                      <a:pt x="40530" y="18764"/>
                      <a:pt x="42598" y="15762"/>
                      <a:pt x="42765" y="12727"/>
                    </a:cubicBezTo>
                    <a:lnTo>
                      <a:pt x="42765" y="8357"/>
                    </a:lnTo>
                    <a:lnTo>
                      <a:pt x="41597" y="8357"/>
                    </a:lnTo>
                    <a:cubicBezTo>
                      <a:pt x="40563" y="6656"/>
                      <a:pt x="38862" y="5021"/>
                      <a:pt x="36493" y="3653"/>
                    </a:cubicBezTo>
                    <a:cubicBezTo>
                      <a:pt x="32290" y="1218"/>
                      <a:pt x="26803" y="1"/>
                      <a:pt x="2132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12"/>
              <p:cNvSpPr/>
              <p:nvPr/>
            </p:nvSpPr>
            <p:spPr>
              <a:xfrm>
                <a:off x="2713775" y="3652225"/>
                <a:ext cx="536250" cy="617975"/>
              </a:xfrm>
              <a:custGeom>
                <a:rect b="b" l="l" r="r" t="t"/>
                <a:pathLst>
                  <a:path extrusionOk="0" h="24719" w="21450">
                    <a:moveTo>
                      <a:pt x="1" y="0"/>
                    </a:moveTo>
                    <a:cubicBezTo>
                      <a:pt x="23" y="0"/>
                      <a:pt x="45" y="0"/>
                      <a:pt x="67" y="0"/>
                    </a:cubicBezTo>
                    <a:lnTo>
                      <a:pt x="67" y="0"/>
                    </a:lnTo>
                    <a:lnTo>
                      <a:pt x="67" y="0"/>
                    </a:lnTo>
                    <a:close/>
                    <a:moveTo>
                      <a:pt x="67" y="0"/>
                    </a:moveTo>
                    <a:lnTo>
                      <a:pt x="67" y="24718"/>
                    </a:lnTo>
                    <a:cubicBezTo>
                      <a:pt x="5538" y="24718"/>
                      <a:pt x="11042" y="23517"/>
                      <a:pt x="15211" y="21082"/>
                    </a:cubicBezTo>
                    <a:cubicBezTo>
                      <a:pt x="19214" y="18747"/>
                      <a:pt x="21282" y="15745"/>
                      <a:pt x="21449" y="12710"/>
                    </a:cubicBezTo>
                    <a:lnTo>
                      <a:pt x="21449" y="8340"/>
                    </a:lnTo>
                    <a:lnTo>
                      <a:pt x="20282" y="8340"/>
                    </a:lnTo>
                    <a:cubicBezTo>
                      <a:pt x="19248" y="6639"/>
                      <a:pt x="17546" y="5004"/>
                      <a:pt x="15145" y="3636"/>
                    </a:cubicBezTo>
                    <a:cubicBezTo>
                      <a:pt x="10992" y="1211"/>
                      <a:pt x="5516" y="10"/>
                      <a:pt x="67"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12"/>
              <p:cNvSpPr/>
              <p:nvPr/>
            </p:nvSpPr>
            <p:spPr>
              <a:xfrm>
                <a:off x="3006475" y="3702250"/>
                <a:ext cx="243550" cy="517900"/>
              </a:xfrm>
              <a:custGeom>
                <a:rect b="b" l="l" r="r" t="t"/>
                <a:pathLst>
                  <a:path extrusionOk="0" h="20716" w="9742">
                    <a:moveTo>
                      <a:pt x="1" y="1"/>
                    </a:moveTo>
                    <a:cubicBezTo>
                      <a:pt x="12" y="5"/>
                      <a:pt x="23" y="10"/>
                      <a:pt x="34" y="14"/>
                    </a:cubicBezTo>
                    <a:lnTo>
                      <a:pt x="34" y="14"/>
                    </a:lnTo>
                    <a:lnTo>
                      <a:pt x="34" y="1"/>
                    </a:lnTo>
                    <a:close/>
                    <a:moveTo>
                      <a:pt x="34" y="14"/>
                    </a:moveTo>
                    <a:lnTo>
                      <a:pt x="34" y="20716"/>
                    </a:lnTo>
                    <a:cubicBezTo>
                      <a:pt x="1268" y="20249"/>
                      <a:pt x="2403" y="19715"/>
                      <a:pt x="3503" y="19081"/>
                    </a:cubicBezTo>
                    <a:cubicBezTo>
                      <a:pt x="7506" y="16746"/>
                      <a:pt x="9574" y="13744"/>
                      <a:pt x="9741" y="10709"/>
                    </a:cubicBezTo>
                    <a:lnTo>
                      <a:pt x="9741" y="6339"/>
                    </a:lnTo>
                    <a:lnTo>
                      <a:pt x="8574" y="6339"/>
                    </a:lnTo>
                    <a:cubicBezTo>
                      <a:pt x="7540" y="4638"/>
                      <a:pt x="5838" y="3003"/>
                      <a:pt x="3437" y="1635"/>
                    </a:cubicBezTo>
                    <a:cubicBezTo>
                      <a:pt x="2379" y="1007"/>
                      <a:pt x="1223" y="478"/>
                      <a:pt x="34" y="14"/>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12"/>
              <p:cNvSpPr/>
              <p:nvPr/>
            </p:nvSpPr>
            <p:spPr>
              <a:xfrm>
                <a:off x="2178400" y="3702250"/>
                <a:ext cx="244350" cy="517900"/>
              </a:xfrm>
              <a:custGeom>
                <a:rect b="b" l="l" r="r" t="t"/>
                <a:pathLst>
                  <a:path extrusionOk="0" h="20716" w="9774">
                    <a:moveTo>
                      <a:pt x="9707" y="1"/>
                    </a:moveTo>
                    <a:lnTo>
                      <a:pt x="9707" y="26"/>
                    </a:lnTo>
                    <a:lnTo>
                      <a:pt x="9707" y="26"/>
                    </a:lnTo>
                    <a:cubicBezTo>
                      <a:pt x="9729" y="18"/>
                      <a:pt x="9752" y="9"/>
                      <a:pt x="9774" y="1"/>
                    </a:cubicBezTo>
                    <a:close/>
                    <a:moveTo>
                      <a:pt x="9707" y="26"/>
                    </a:moveTo>
                    <a:lnTo>
                      <a:pt x="9707" y="26"/>
                    </a:lnTo>
                    <a:cubicBezTo>
                      <a:pt x="8498" y="487"/>
                      <a:pt x="7353" y="1013"/>
                      <a:pt x="6305" y="1635"/>
                    </a:cubicBezTo>
                    <a:cubicBezTo>
                      <a:pt x="3936" y="3003"/>
                      <a:pt x="2202" y="4638"/>
                      <a:pt x="1168" y="6339"/>
                    </a:cubicBezTo>
                    <a:lnTo>
                      <a:pt x="0" y="6339"/>
                    </a:lnTo>
                    <a:lnTo>
                      <a:pt x="0" y="10709"/>
                    </a:lnTo>
                    <a:cubicBezTo>
                      <a:pt x="167" y="13744"/>
                      <a:pt x="2269" y="16746"/>
                      <a:pt x="6271" y="19081"/>
                    </a:cubicBezTo>
                    <a:cubicBezTo>
                      <a:pt x="7339" y="19715"/>
                      <a:pt x="8473" y="20249"/>
                      <a:pt x="9707" y="20716"/>
                    </a:cubicBezTo>
                    <a:lnTo>
                      <a:pt x="9707"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12"/>
              <p:cNvSpPr/>
              <p:nvPr/>
            </p:nvSpPr>
            <p:spPr>
              <a:xfrm>
                <a:off x="2132525" y="3551950"/>
                <a:ext cx="1168350" cy="616700"/>
              </a:xfrm>
              <a:custGeom>
                <a:rect b="b" l="l" r="r" t="t"/>
                <a:pathLst>
                  <a:path extrusionOk="0" h="24668" w="46734">
                    <a:moveTo>
                      <a:pt x="23280" y="0"/>
                    </a:moveTo>
                    <a:cubicBezTo>
                      <a:pt x="17805" y="0"/>
                      <a:pt x="12326" y="1193"/>
                      <a:pt x="8140" y="3578"/>
                    </a:cubicBezTo>
                    <a:cubicBezTo>
                      <a:pt x="6772" y="4378"/>
                      <a:pt x="5605" y="5246"/>
                      <a:pt x="4671" y="6213"/>
                    </a:cubicBezTo>
                    <a:cubicBezTo>
                      <a:pt x="1" y="10916"/>
                      <a:pt x="1168" y="17021"/>
                      <a:pt x="8140" y="21057"/>
                    </a:cubicBezTo>
                    <a:cubicBezTo>
                      <a:pt x="9107" y="21591"/>
                      <a:pt x="10108" y="22091"/>
                      <a:pt x="11175" y="22525"/>
                    </a:cubicBezTo>
                    <a:cubicBezTo>
                      <a:pt x="11309" y="22558"/>
                      <a:pt x="11375" y="22591"/>
                      <a:pt x="11509" y="22658"/>
                    </a:cubicBezTo>
                    <a:cubicBezTo>
                      <a:pt x="15058" y="23998"/>
                      <a:pt x="19155" y="24668"/>
                      <a:pt x="23251" y="24668"/>
                    </a:cubicBezTo>
                    <a:cubicBezTo>
                      <a:pt x="28741" y="24668"/>
                      <a:pt x="34230" y="23464"/>
                      <a:pt x="38395" y="21057"/>
                    </a:cubicBezTo>
                    <a:cubicBezTo>
                      <a:pt x="46734" y="16220"/>
                      <a:pt x="46734" y="8415"/>
                      <a:pt x="38395" y="3578"/>
                    </a:cubicBezTo>
                    <a:cubicBezTo>
                      <a:pt x="34225" y="1193"/>
                      <a:pt x="28754" y="0"/>
                      <a:pt x="2328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12"/>
              <p:cNvSpPr/>
              <p:nvPr/>
            </p:nvSpPr>
            <p:spPr>
              <a:xfrm>
                <a:off x="2132280" y="3551950"/>
                <a:ext cx="1168350" cy="616700"/>
              </a:xfrm>
              <a:custGeom>
                <a:rect b="b" l="l" r="r" t="t"/>
                <a:pathLst>
                  <a:path extrusionOk="0" h="24668" w="46734">
                    <a:moveTo>
                      <a:pt x="23280" y="0"/>
                    </a:moveTo>
                    <a:cubicBezTo>
                      <a:pt x="17805" y="0"/>
                      <a:pt x="12326" y="1193"/>
                      <a:pt x="8140" y="3578"/>
                    </a:cubicBezTo>
                    <a:cubicBezTo>
                      <a:pt x="6772" y="4378"/>
                      <a:pt x="5605" y="5246"/>
                      <a:pt x="4671" y="6213"/>
                    </a:cubicBezTo>
                    <a:cubicBezTo>
                      <a:pt x="1" y="10916"/>
                      <a:pt x="1168" y="17021"/>
                      <a:pt x="8140" y="21057"/>
                    </a:cubicBezTo>
                    <a:cubicBezTo>
                      <a:pt x="9107" y="21591"/>
                      <a:pt x="10108" y="22091"/>
                      <a:pt x="11175" y="22525"/>
                    </a:cubicBezTo>
                    <a:cubicBezTo>
                      <a:pt x="11309" y="22558"/>
                      <a:pt x="11375" y="22591"/>
                      <a:pt x="11509" y="22658"/>
                    </a:cubicBezTo>
                    <a:cubicBezTo>
                      <a:pt x="15058" y="23998"/>
                      <a:pt x="19155" y="24668"/>
                      <a:pt x="23251" y="24668"/>
                    </a:cubicBezTo>
                    <a:cubicBezTo>
                      <a:pt x="28741" y="24668"/>
                      <a:pt x="34230" y="23464"/>
                      <a:pt x="38395" y="21057"/>
                    </a:cubicBezTo>
                    <a:cubicBezTo>
                      <a:pt x="46734" y="16220"/>
                      <a:pt x="46734" y="8415"/>
                      <a:pt x="38395" y="3578"/>
                    </a:cubicBezTo>
                    <a:cubicBezTo>
                      <a:pt x="34225" y="1193"/>
                      <a:pt x="28754" y="0"/>
                      <a:pt x="2328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12"/>
              <p:cNvSpPr/>
              <p:nvPr/>
            </p:nvSpPr>
            <p:spPr>
              <a:xfrm>
                <a:off x="2132525" y="3707275"/>
                <a:ext cx="279400" cy="407800"/>
              </a:xfrm>
              <a:custGeom>
                <a:rect b="b" l="l" r="r" t="t"/>
                <a:pathLst>
                  <a:path extrusionOk="0" h="16312" w="11176">
                    <a:moveTo>
                      <a:pt x="4671" y="0"/>
                    </a:moveTo>
                    <a:cubicBezTo>
                      <a:pt x="1" y="4703"/>
                      <a:pt x="1168" y="10841"/>
                      <a:pt x="8140" y="14844"/>
                    </a:cubicBezTo>
                    <a:cubicBezTo>
                      <a:pt x="9032" y="15354"/>
                      <a:pt x="10015" y="15833"/>
                      <a:pt x="11031" y="16253"/>
                    </a:cubicBezTo>
                    <a:lnTo>
                      <a:pt x="11031" y="16253"/>
                    </a:lnTo>
                    <a:cubicBezTo>
                      <a:pt x="8816" y="15319"/>
                      <a:pt x="3153" y="11782"/>
                      <a:pt x="2402" y="7639"/>
                    </a:cubicBezTo>
                    <a:cubicBezTo>
                      <a:pt x="1668" y="3169"/>
                      <a:pt x="4604" y="100"/>
                      <a:pt x="4671" y="0"/>
                    </a:cubicBezTo>
                    <a:close/>
                    <a:moveTo>
                      <a:pt x="11031" y="16253"/>
                    </a:moveTo>
                    <a:cubicBezTo>
                      <a:pt x="11081" y="16274"/>
                      <a:pt x="11129" y="16293"/>
                      <a:pt x="11175" y="16312"/>
                    </a:cubicBezTo>
                    <a:cubicBezTo>
                      <a:pt x="11127" y="16292"/>
                      <a:pt x="11079" y="16272"/>
                      <a:pt x="11031" y="1625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12"/>
              <p:cNvSpPr/>
              <p:nvPr/>
            </p:nvSpPr>
            <p:spPr>
              <a:xfrm>
                <a:off x="3016500" y="3605525"/>
                <a:ext cx="278900" cy="406975"/>
              </a:xfrm>
              <a:custGeom>
                <a:rect b="b" l="l" r="r" t="t"/>
                <a:pathLst>
                  <a:path extrusionOk="0" h="16279" w="11156">
                    <a:moveTo>
                      <a:pt x="0" y="0"/>
                    </a:moveTo>
                    <a:lnTo>
                      <a:pt x="0" y="0"/>
                    </a:lnTo>
                    <a:cubicBezTo>
                      <a:pt x="2102" y="834"/>
                      <a:pt x="8006" y="4404"/>
                      <a:pt x="8773" y="8673"/>
                    </a:cubicBezTo>
                    <a:cubicBezTo>
                      <a:pt x="9432" y="12654"/>
                      <a:pt x="7162" y="15561"/>
                      <a:pt x="6617" y="16164"/>
                    </a:cubicBezTo>
                    <a:lnTo>
                      <a:pt x="6617" y="16164"/>
                    </a:lnTo>
                    <a:cubicBezTo>
                      <a:pt x="11156" y="11477"/>
                      <a:pt x="9951" y="5471"/>
                      <a:pt x="3036" y="1435"/>
                    </a:cubicBezTo>
                    <a:cubicBezTo>
                      <a:pt x="2102" y="901"/>
                      <a:pt x="1101" y="401"/>
                      <a:pt x="0" y="0"/>
                    </a:cubicBezTo>
                    <a:close/>
                    <a:moveTo>
                      <a:pt x="6617" y="16164"/>
                    </a:moveTo>
                    <a:cubicBezTo>
                      <a:pt x="6580" y="16202"/>
                      <a:pt x="6543" y="16241"/>
                      <a:pt x="6505" y="16279"/>
                    </a:cubicBezTo>
                    <a:cubicBezTo>
                      <a:pt x="6515" y="16272"/>
                      <a:pt x="6555" y="16233"/>
                      <a:pt x="6617" y="1616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12"/>
              <p:cNvSpPr/>
              <p:nvPr/>
            </p:nvSpPr>
            <p:spPr>
              <a:xfrm>
                <a:off x="2169225" y="3571950"/>
                <a:ext cx="1091625" cy="575025"/>
              </a:xfrm>
              <a:custGeom>
                <a:rect b="b" l="l" r="r" t="t"/>
                <a:pathLst>
                  <a:path extrusionOk="0" h="23001" w="43665">
                    <a:moveTo>
                      <a:pt x="21841" y="1"/>
                    </a:moveTo>
                    <a:cubicBezTo>
                      <a:pt x="16746" y="1"/>
                      <a:pt x="11642" y="1127"/>
                      <a:pt x="7739" y="3378"/>
                    </a:cubicBezTo>
                    <a:cubicBezTo>
                      <a:pt x="0" y="7881"/>
                      <a:pt x="0" y="15120"/>
                      <a:pt x="7739" y="19623"/>
                    </a:cubicBezTo>
                    <a:cubicBezTo>
                      <a:pt x="11625" y="21875"/>
                      <a:pt x="16712" y="23001"/>
                      <a:pt x="21803" y="23001"/>
                    </a:cubicBezTo>
                    <a:cubicBezTo>
                      <a:pt x="26895" y="23001"/>
                      <a:pt x="31990" y="21875"/>
                      <a:pt x="35893" y="19623"/>
                    </a:cubicBezTo>
                    <a:cubicBezTo>
                      <a:pt x="43665" y="15120"/>
                      <a:pt x="43665" y="7881"/>
                      <a:pt x="35893" y="3378"/>
                    </a:cubicBezTo>
                    <a:cubicBezTo>
                      <a:pt x="32023" y="1127"/>
                      <a:pt x="26936" y="1"/>
                      <a:pt x="2184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12"/>
              <p:cNvSpPr/>
              <p:nvPr/>
            </p:nvSpPr>
            <p:spPr>
              <a:xfrm>
                <a:off x="2169225" y="3571950"/>
                <a:ext cx="1091625" cy="575025"/>
              </a:xfrm>
              <a:custGeom>
                <a:rect b="b" l="l" r="r" t="t"/>
                <a:pathLst>
                  <a:path extrusionOk="0" h="23001" w="43665">
                    <a:moveTo>
                      <a:pt x="21841" y="1"/>
                    </a:moveTo>
                    <a:cubicBezTo>
                      <a:pt x="16746" y="1"/>
                      <a:pt x="11642" y="1127"/>
                      <a:pt x="7739" y="3378"/>
                    </a:cubicBezTo>
                    <a:cubicBezTo>
                      <a:pt x="0" y="7881"/>
                      <a:pt x="0" y="15120"/>
                      <a:pt x="7739" y="19623"/>
                    </a:cubicBezTo>
                    <a:cubicBezTo>
                      <a:pt x="11625" y="21875"/>
                      <a:pt x="16712" y="23001"/>
                      <a:pt x="21803" y="23001"/>
                    </a:cubicBezTo>
                    <a:cubicBezTo>
                      <a:pt x="26895" y="23001"/>
                      <a:pt x="31990" y="21875"/>
                      <a:pt x="35893" y="19623"/>
                    </a:cubicBezTo>
                    <a:cubicBezTo>
                      <a:pt x="43665" y="15120"/>
                      <a:pt x="43665" y="7881"/>
                      <a:pt x="35893" y="3378"/>
                    </a:cubicBezTo>
                    <a:cubicBezTo>
                      <a:pt x="32023" y="1127"/>
                      <a:pt x="26936" y="1"/>
                      <a:pt x="2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12"/>
              <p:cNvSpPr/>
              <p:nvPr/>
            </p:nvSpPr>
            <p:spPr>
              <a:xfrm>
                <a:off x="2710450" y="3645550"/>
                <a:ext cx="518725" cy="310250"/>
              </a:xfrm>
              <a:custGeom>
                <a:rect b="b" l="l" r="r" t="t"/>
                <a:pathLst>
                  <a:path extrusionOk="0" h="12410" w="20749">
                    <a:moveTo>
                      <a:pt x="13343" y="1"/>
                    </a:moveTo>
                    <a:lnTo>
                      <a:pt x="13343" y="1"/>
                    </a:lnTo>
                    <a:cubicBezTo>
                      <a:pt x="14177" y="1402"/>
                      <a:pt x="13877" y="2836"/>
                      <a:pt x="9173" y="3103"/>
                    </a:cubicBezTo>
                    <a:cubicBezTo>
                      <a:pt x="0" y="3637"/>
                      <a:pt x="11608" y="12409"/>
                      <a:pt x="11608" y="12409"/>
                    </a:cubicBezTo>
                    <a:cubicBezTo>
                      <a:pt x="11608" y="12409"/>
                      <a:pt x="14492" y="10992"/>
                      <a:pt x="16797" y="10992"/>
                    </a:cubicBezTo>
                    <a:cubicBezTo>
                      <a:pt x="17791" y="10992"/>
                      <a:pt x="18678" y="11256"/>
                      <a:pt x="19180" y="12009"/>
                    </a:cubicBezTo>
                    <a:cubicBezTo>
                      <a:pt x="20748" y="9074"/>
                      <a:pt x="20248" y="5805"/>
                      <a:pt x="17613" y="3069"/>
                    </a:cubicBezTo>
                    <a:cubicBezTo>
                      <a:pt x="17112" y="2569"/>
                      <a:pt x="16579" y="2069"/>
                      <a:pt x="15945" y="1602"/>
                    </a:cubicBezTo>
                    <a:cubicBezTo>
                      <a:pt x="15444" y="1235"/>
                      <a:pt x="14911" y="901"/>
                      <a:pt x="14344" y="568"/>
                    </a:cubicBezTo>
                    <a:cubicBezTo>
                      <a:pt x="14010" y="401"/>
                      <a:pt x="13710" y="167"/>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12"/>
              <p:cNvSpPr/>
              <p:nvPr/>
            </p:nvSpPr>
            <p:spPr>
              <a:xfrm>
                <a:off x="3066525" y="3741050"/>
                <a:ext cx="150125" cy="144950"/>
              </a:xfrm>
              <a:custGeom>
                <a:rect b="b" l="l" r="r" t="t"/>
                <a:pathLst>
                  <a:path extrusionOk="0" h="5798" w="6005">
                    <a:moveTo>
                      <a:pt x="2305" y="1"/>
                    </a:moveTo>
                    <a:cubicBezTo>
                      <a:pt x="2215" y="1"/>
                      <a:pt x="2125" y="6"/>
                      <a:pt x="2035" y="17"/>
                    </a:cubicBezTo>
                    <a:cubicBezTo>
                      <a:pt x="668" y="183"/>
                      <a:pt x="1" y="1618"/>
                      <a:pt x="501" y="3186"/>
                    </a:cubicBezTo>
                    <a:cubicBezTo>
                      <a:pt x="1007" y="4671"/>
                      <a:pt x="2442" y="5798"/>
                      <a:pt x="3754" y="5798"/>
                    </a:cubicBezTo>
                    <a:cubicBezTo>
                      <a:pt x="3827" y="5798"/>
                      <a:pt x="3899" y="5794"/>
                      <a:pt x="3970" y="5787"/>
                    </a:cubicBezTo>
                    <a:cubicBezTo>
                      <a:pt x="5338" y="5621"/>
                      <a:pt x="6005" y="4186"/>
                      <a:pt x="5505" y="2619"/>
                    </a:cubicBezTo>
                    <a:cubicBezTo>
                      <a:pt x="5005" y="1120"/>
                      <a:pt x="3628" y="1"/>
                      <a:pt x="23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12"/>
              <p:cNvSpPr/>
              <p:nvPr/>
            </p:nvSpPr>
            <p:spPr>
              <a:xfrm>
                <a:off x="2190075" y="3656400"/>
                <a:ext cx="662150" cy="491200"/>
              </a:xfrm>
              <a:custGeom>
                <a:rect b="b" l="l" r="r" t="t"/>
                <a:pathLst>
                  <a:path extrusionOk="0" h="19648" w="26486">
                    <a:moveTo>
                      <a:pt x="6972" y="0"/>
                    </a:moveTo>
                    <a:lnTo>
                      <a:pt x="6972" y="0"/>
                    </a:lnTo>
                    <a:cubicBezTo>
                      <a:pt x="6371" y="334"/>
                      <a:pt x="5871" y="667"/>
                      <a:pt x="5371" y="1034"/>
                    </a:cubicBezTo>
                    <a:cubicBezTo>
                      <a:pt x="5037" y="1301"/>
                      <a:pt x="4704" y="1535"/>
                      <a:pt x="4403" y="1802"/>
                    </a:cubicBezTo>
                    <a:cubicBezTo>
                      <a:pt x="0" y="5638"/>
                      <a:pt x="0" y="10675"/>
                      <a:pt x="4403" y="14511"/>
                    </a:cubicBezTo>
                    <a:cubicBezTo>
                      <a:pt x="4704" y="14744"/>
                      <a:pt x="5037" y="15011"/>
                      <a:pt x="5371" y="15244"/>
                    </a:cubicBezTo>
                    <a:cubicBezTo>
                      <a:pt x="5838" y="15578"/>
                      <a:pt x="6338" y="15912"/>
                      <a:pt x="6838" y="16212"/>
                    </a:cubicBezTo>
                    <a:cubicBezTo>
                      <a:pt x="7339" y="16512"/>
                      <a:pt x="7873" y="16812"/>
                      <a:pt x="8406" y="17046"/>
                    </a:cubicBezTo>
                    <a:cubicBezTo>
                      <a:pt x="8840" y="17246"/>
                      <a:pt x="9274" y="17479"/>
                      <a:pt x="9741" y="17646"/>
                    </a:cubicBezTo>
                    <a:lnTo>
                      <a:pt x="11142" y="18147"/>
                    </a:lnTo>
                    <a:cubicBezTo>
                      <a:pt x="12543" y="18580"/>
                      <a:pt x="14044" y="18980"/>
                      <a:pt x="15545" y="19214"/>
                    </a:cubicBezTo>
                    <a:lnTo>
                      <a:pt x="16545" y="19347"/>
                    </a:lnTo>
                    <a:cubicBezTo>
                      <a:pt x="18013" y="19548"/>
                      <a:pt x="19514" y="19648"/>
                      <a:pt x="20949" y="19648"/>
                    </a:cubicBezTo>
                    <a:cubicBezTo>
                      <a:pt x="22817" y="19648"/>
                      <a:pt x="24651" y="19481"/>
                      <a:pt x="26386" y="19181"/>
                    </a:cubicBezTo>
                    <a:cubicBezTo>
                      <a:pt x="26486" y="19181"/>
                      <a:pt x="24084" y="18680"/>
                      <a:pt x="24518" y="16479"/>
                    </a:cubicBezTo>
                    <a:cubicBezTo>
                      <a:pt x="24051" y="13043"/>
                      <a:pt x="9173" y="3636"/>
                      <a:pt x="9173" y="3636"/>
                    </a:cubicBezTo>
                    <a:cubicBezTo>
                      <a:pt x="9173" y="3636"/>
                      <a:pt x="5871" y="2302"/>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12"/>
              <p:cNvSpPr/>
              <p:nvPr/>
            </p:nvSpPr>
            <p:spPr>
              <a:xfrm>
                <a:off x="2190075" y="3656400"/>
                <a:ext cx="662150" cy="491200"/>
              </a:xfrm>
              <a:custGeom>
                <a:rect b="b" l="l" r="r" t="t"/>
                <a:pathLst>
                  <a:path extrusionOk="0" h="19648" w="26486">
                    <a:moveTo>
                      <a:pt x="6972" y="0"/>
                    </a:moveTo>
                    <a:lnTo>
                      <a:pt x="6972" y="0"/>
                    </a:lnTo>
                    <a:cubicBezTo>
                      <a:pt x="6371" y="334"/>
                      <a:pt x="5871" y="667"/>
                      <a:pt x="5371" y="1034"/>
                    </a:cubicBezTo>
                    <a:cubicBezTo>
                      <a:pt x="5037" y="1301"/>
                      <a:pt x="4704" y="1535"/>
                      <a:pt x="4403" y="1802"/>
                    </a:cubicBezTo>
                    <a:cubicBezTo>
                      <a:pt x="0" y="5638"/>
                      <a:pt x="0" y="10675"/>
                      <a:pt x="4403" y="14511"/>
                    </a:cubicBezTo>
                    <a:cubicBezTo>
                      <a:pt x="4704" y="14744"/>
                      <a:pt x="5037" y="15011"/>
                      <a:pt x="5371" y="15244"/>
                    </a:cubicBezTo>
                    <a:cubicBezTo>
                      <a:pt x="5838" y="15578"/>
                      <a:pt x="6338" y="15912"/>
                      <a:pt x="6838" y="16212"/>
                    </a:cubicBezTo>
                    <a:cubicBezTo>
                      <a:pt x="7339" y="16512"/>
                      <a:pt x="7873" y="16812"/>
                      <a:pt x="8406" y="17046"/>
                    </a:cubicBezTo>
                    <a:cubicBezTo>
                      <a:pt x="8840" y="17246"/>
                      <a:pt x="9274" y="17479"/>
                      <a:pt x="9741" y="17646"/>
                    </a:cubicBezTo>
                    <a:lnTo>
                      <a:pt x="11142" y="18147"/>
                    </a:lnTo>
                    <a:cubicBezTo>
                      <a:pt x="12543" y="18580"/>
                      <a:pt x="14044" y="18980"/>
                      <a:pt x="15545" y="19214"/>
                    </a:cubicBezTo>
                    <a:lnTo>
                      <a:pt x="16545" y="19347"/>
                    </a:lnTo>
                    <a:cubicBezTo>
                      <a:pt x="18013" y="19548"/>
                      <a:pt x="19514" y="19648"/>
                      <a:pt x="20949" y="19648"/>
                    </a:cubicBezTo>
                    <a:cubicBezTo>
                      <a:pt x="22817" y="19648"/>
                      <a:pt x="24651" y="19481"/>
                      <a:pt x="26386" y="19181"/>
                    </a:cubicBezTo>
                    <a:cubicBezTo>
                      <a:pt x="26486" y="19181"/>
                      <a:pt x="24084" y="18680"/>
                      <a:pt x="24518" y="16479"/>
                    </a:cubicBezTo>
                    <a:cubicBezTo>
                      <a:pt x="24051" y="13043"/>
                      <a:pt x="9173" y="3636"/>
                      <a:pt x="9173" y="3636"/>
                    </a:cubicBezTo>
                    <a:cubicBezTo>
                      <a:pt x="9173" y="3636"/>
                      <a:pt x="5871" y="2302"/>
                      <a:pt x="697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12"/>
              <p:cNvSpPr/>
              <p:nvPr/>
            </p:nvSpPr>
            <p:spPr>
              <a:xfrm>
                <a:off x="2307650" y="3645550"/>
                <a:ext cx="813950" cy="427825"/>
              </a:xfrm>
              <a:custGeom>
                <a:rect b="b" l="l" r="r" t="t"/>
                <a:pathLst>
                  <a:path extrusionOk="0" h="17113" w="32558">
                    <a:moveTo>
                      <a:pt x="16246" y="1"/>
                    </a:moveTo>
                    <a:cubicBezTo>
                      <a:pt x="12460" y="1"/>
                      <a:pt x="8686" y="836"/>
                      <a:pt x="5805" y="2502"/>
                    </a:cubicBezTo>
                    <a:cubicBezTo>
                      <a:pt x="267" y="5738"/>
                      <a:pt x="1" y="10842"/>
                      <a:pt x="5138" y="14177"/>
                    </a:cubicBezTo>
                    <a:cubicBezTo>
                      <a:pt x="5338" y="14311"/>
                      <a:pt x="5605" y="14478"/>
                      <a:pt x="5805" y="14611"/>
                    </a:cubicBezTo>
                    <a:cubicBezTo>
                      <a:pt x="8707" y="16279"/>
                      <a:pt x="12501" y="17113"/>
                      <a:pt x="16291" y="17113"/>
                    </a:cubicBezTo>
                    <a:cubicBezTo>
                      <a:pt x="20082" y="17113"/>
                      <a:pt x="23868" y="16279"/>
                      <a:pt x="26753" y="14611"/>
                    </a:cubicBezTo>
                    <a:cubicBezTo>
                      <a:pt x="32557" y="11275"/>
                      <a:pt x="32557" y="5838"/>
                      <a:pt x="26753" y="2502"/>
                    </a:cubicBezTo>
                    <a:cubicBezTo>
                      <a:pt x="26520" y="2402"/>
                      <a:pt x="26286" y="2269"/>
                      <a:pt x="26053" y="2135"/>
                    </a:cubicBezTo>
                    <a:cubicBezTo>
                      <a:pt x="23236" y="711"/>
                      <a:pt x="19736" y="1"/>
                      <a:pt x="16246"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12"/>
              <p:cNvSpPr/>
              <p:nvPr/>
            </p:nvSpPr>
            <p:spPr>
              <a:xfrm>
                <a:off x="2307650" y="3645550"/>
                <a:ext cx="813950" cy="427825"/>
              </a:xfrm>
              <a:custGeom>
                <a:rect b="b" l="l" r="r" t="t"/>
                <a:pathLst>
                  <a:path extrusionOk="0" h="17113" w="32558">
                    <a:moveTo>
                      <a:pt x="16246" y="1"/>
                    </a:moveTo>
                    <a:cubicBezTo>
                      <a:pt x="12460" y="1"/>
                      <a:pt x="8686" y="836"/>
                      <a:pt x="5805" y="2502"/>
                    </a:cubicBezTo>
                    <a:cubicBezTo>
                      <a:pt x="267" y="5738"/>
                      <a:pt x="1" y="10842"/>
                      <a:pt x="5138" y="14177"/>
                    </a:cubicBezTo>
                    <a:cubicBezTo>
                      <a:pt x="5338" y="14311"/>
                      <a:pt x="5605" y="14478"/>
                      <a:pt x="5805" y="14611"/>
                    </a:cubicBezTo>
                    <a:cubicBezTo>
                      <a:pt x="8707" y="16279"/>
                      <a:pt x="12501" y="17113"/>
                      <a:pt x="16291" y="17113"/>
                    </a:cubicBezTo>
                    <a:cubicBezTo>
                      <a:pt x="20082" y="17113"/>
                      <a:pt x="23868" y="16279"/>
                      <a:pt x="26753" y="14611"/>
                    </a:cubicBezTo>
                    <a:cubicBezTo>
                      <a:pt x="32557" y="11275"/>
                      <a:pt x="32557" y="5838"/>
                      <a:pt x="26753" y="2502"/>
                    </a:cubicBezTo>
                    <a:cubicBezTo>
                      <a:pt x="26520" y="2402"/>
                      <a:pt x="26286" y="2269"/>
                      <a:pt x="26053" y="2135"/>
                    </a:cubicBezTo>
                    <a:cubicBezTo>
                      <a:pt x="23236" y="711"/>
                      <a:pt x="19736" y="1"/>
                      <a:pt x="162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12"/>
              <p:cNvSpPr/>
              <p:nvPr/>
            </p:nvSpPr>
            <p:spPr>
              <a:xfrm>
                <a:off x="2325175" y="3655550"/>
                <a:ext cx="778075" cy="409275"/>
              </a:xfrm>
              <a:custGeom>
                <a:rect b="b" l="l" r="r" t="t"/>
                <a:pathLst>
                  <a:path extrusionOk="0" h="16371" w="31123">
                    <a:moveTo>
                      <a:pt x="15590" y="1"/>
                    </a:moveTo>
                    <a:cubicBezTo>
                      <a:pt x="11967" y="1"/>
                      <a:pt x="8339" y="801"/>
                      <a:pt x="5571" y="2403"/>
                    </a:cubicBezTo>
                    <a:cubicBezTo>
                      <a:pt x="0" y="5605"/>
                      <a:pt x="0" y="10775"/>
                      <a:pt x="5571" y="13944"/>
                    </a:cubicBezTo>
                    <a:cubicBezTo>
                      <a:pt x="8339" y="15562"/>
                      <a:pt x="11967" y="16371"/>
                      <a:pt x="15590" y="16371"/>
                    </a:cubicBezTo>
                    <a:cubicBezTo>
                      <a:pt x="19214" y="16371"/>
                      <a:pt x="22833" y="15562"/>
                      <a:pt x="25585" y="13944"/>
                    </a:cubicBezTo>
                    <a:cubicBezTo>
                      <a:pt x="31122" y="10742"/>
                      <a:pt x="31122" y="5572"/>
                      <a:pt x="25585" y="2403"/>
                    </a:cubicBezTo>
                    <a:cubicBezTo>
                      <a:pt x="22833" y="801"/>
                      <a:pt x="19214" y="1"/>
                      <a:pt x="1559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12"/>
              <p:cNvSpPr/>
              <p:nvPr/>
            </p:nvSpPr>
            <p:spPr>
              <a:xfrm>
                <a:off x="2325175" y="3655550"/>
                <a:ext cx="778075" cy="409275"/>
              </a:xfrm>
              <a:custGeom>
                <a:rect b="b" l="l" r="r" t="t"/>
                <a:pathLst>
                  <a:path extrusionOk="0" h="16371" w="31123">
                    <a:moveTo>
                      <a:pt x="15590" y="1"/>
                    </a:moveTo>
                    <a:cubicBezTo>
                      <a:pt x="11967" y="1"/>
                      <a:pt x="8339" y="801"/>
                      <a:pt x="5571" y="2403"/>
                    </a:cubicBezTo>
                    <a:cubicBezTo>
                      <a:pt x="0" y="5605"/>
                      <a:pt x="0" y="10775"/>
                      <a:pt x="5571" y="13944"/>
                    </a:cubicBezTo>
                    <a:cubicBezTo>
                      <a:pt x="8339" y="15562"/>
                      <a:pt x="11967" y="16371"/>
                      <a:pt x="15590" y="16371"/>
                    </a:cubicBezTo>
                    <a:cubicBezTo>
                      <a:pt x="19214" y="16371"/>
                      <a:pt x="22833" y="15562"/>
                      <a:pt x="25585" y="13944"/>
                    </a:cubicBezTo>
                    <a:cubicBezTo>
                      <a:pt x="31122" y="10742"/>
                      <a:pt x="31122" y="5572"/>
                      <a:pt x="25585" y="2403"/>
                    </a:cubicBezTo>
                    <a:cubicBezTo>
                      <a:pt x="22833" y="801"/>
                      <a:pt x="19214" y="1"/>
                      <a:pt x="155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12"/>
              <p:cNvSpPr/>
              <p:nvPr/>
            </p:nvSpPr>
            <p:spPr>
              <a:xfrm>
                <a:off x="2364350" y="3711650"/>
                <a:ext cx="700525" cy="351725"/>
              </a:xfrm>
              <a:custGeom>
                <a:rect b="b" l="l" r="r" t="t"/>
                <a:pathLst>
                  <a:path extrusionOk="0" h="14069" w="28021">
                    <a:moveTo>
                      <a:pt x="14023" y="0"/>
                    </a:moveTo>
                    <a:cubicBezTo>
                      <a:pt x="10400" y="0"/>
                      <a:pt x="6772" y="809"/>
                      <a:pt x="4004" y="2427"/>
                    </a:cubicBezTo>
                    <a:cubicBezTo>
                      <a:pt x="1735" y="3761"/>
                      <a:pt x="401" y="5362"/>
                      <a:pt x="1" y="7030"/>
                    </a:cubicBezTo>
                    <a:cubicBezTo>
                      <a:pt x="401" y="8698"/>
                      <a:pt x="1735" y="10366"/>
                      <a:pt x="3970" y="11667"/>
                    </a:cubicBezTo>
                    <a:cubicBezTo>
                      <a:pt x="6722" y="13268"/>
                      <a:pt x="10342" y="14069"/>
                      <a:pt x="13969" y="14069"/>
                    </a:cubicBezTo>
                    <a:cubicBezTo>
                      <a:pt x="17597" y="14069"/>
                      <a:pt x="21233" y="13268"/>
                      <a:pt x="24018" y="11667"/>
                    </a:cubicBezTo>
                    <a:cubicBezTo>
                      <a:pt x="26253" y="10366"/>
                      <a:pt x="27587" y="8765"/>
                      <a:pt x="28021" y="7030"/>
                    </a:cubicBezTo>
                    <a:cubicBezTo>
                      <a:pt x="27587" y="5362"/>
                      <a:pt x="26253" y="3694"/>
                      <a:pt x="24018" y="2427"/>
                    </a:cubicBezTo>
                    <a:cubicBezTo>
                      <a:pt x="21266" y="809"/>
                      <a:pt x="17647"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12"/>
              <p:cNvSpPr/>
              <p:nvPr/>
            </p:nvSpPr>
            <p:spPr>
              <a:xfrm>
                <a:off x="2364350" y="3711650"/>
                <a:ext cx="700525" cy="351725"/>
              </a:xfrm>
              <a:custGeom>
                <a:rect b="b" l="l" r="r" t="t"/>
                <a:pathLst>
                  <a:path extrusionOk="0" h="14069" w="28021">
                    <a:moveTo>
                      <a:pt x="14023" y="0"/>
                    </a:moveTo>
                    <a:cubicBezTo>
                      <a:pt x="10400" y="0"/>
                      <a:pt x="6772" y="809"/>
                      <a:pt x="4004" y="2427"/>
                    </a:cubicBezTo>
                    <a:cubicBezTo>
                      <a:pt x="1735" y="3761"/>
                      <a:pt x="401" y="5362"/>
                      <a:pt x="1" y="7030"/>
                    </a:cubicBezTo>
                    <a:cubicBezTo>
                      <a:pt x="401" y="8698"/>
                      <a:pt x="1735" y="10366"/>
                      <a:pt x="3970" y="11667"/>
                    </a:cubicBezTo>
                    <a:cubicBezTo>
                      <a:pt x="6722" y="13268"/>
                      <a:pt x="10342" y="14069"/>
                      <a:pt x="13969" y="14069"/>
                    </a:cubicBezTo>
                    <a:cubicBezTo>
                      <a:pt x="17597" y="14069"/>
                      <a:pt x="21233" y="13268"/>
                      <a:pt x="24018" y="11667"/>
                    </a:cubicBezTo>
                    <a:cubicBezTo>
                      <a:pt x="26253" y="10366"/>
                      <a:pt x="27587" y="8765"/>
                      <a:pt x="28021" y="7030"/>
                    </a:cubicBezTo>
                    <a:cubicBezTo>
                      <a:pt x="27587" y="5362"/>
                      <a:pt x="26253" y="3694"/>
                      <a:pt x="24018" y="2427"/>
                    </a:cubicBezTo>
                    <a:cubicBezTo>
                      <a:pt x="21266" y="809"/>
                      <a:pt x="17647" y="0"/>
                      <a:pt x="140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12"/>
              <p:cNvSpPr/>
              <p:nvPr/>
            </p:nvSpPr>
            <p:spPr>
              <a:xfrm>
                <a:off x="2483600" y="3728950"/>
                <a:ext cx="462875" cy="304400"/>
              </a:xfrm>
              <a:custGeom>
                <a:rect b="b" l="l" r="r" t="t"/>
                <a:pathLst>
                  <a:path extrusionOk="0" h="12176" w="18515">
                    <a:moveTo>
                      <a:pt x="12625" y="7095"/>
                    </a:moveTo>
                    <a:cubicBezTo>
                      <a:pt x="13075" y="7095"/>
                      <a:pt x="13502" y="7185"/>
                      <a:pt x="13911" y="7406"/>
                    </a:cubicBezTo>
                    <a:cubicBezTo>
                      <a:pt x="13777" y="7439"/>
                      <a:pt x="13677" y="7506"/>
                      <a:pt x="13611" y="7572"/>
                    </a:cubicBezTo>
                    <a:lnTo>
                      <a:pt x="13110" y="7806"/>
                    </a:lnTo>
                    <a:cubicBezTo>
                      <a:pt x="12483" y="8063"/>
                      <a:pt x="11848" y="8173"/>
                      <a:pt x="11257" y="8173"/>
                    </a:cubicBezTo>
                    <a:cubicBezTo>
                      <a:pt x="10623" y="8173"/>
                      <a:pt x="10041" y="8046"/>
                      <a:pt x="9574" y="7839"/>
                    </a:cubicBezTo>
                    <a:cubicBezTo>
                      <a:pt x="10712" y="7460"/>
                      <a:pt x="11716" y="7095"/>
                      <a:pt x="12625" y="7095"/>
                    </a:cubicBezTo>
                    <a:close/>
                    <a:moveTo>
                      <a:pt x="2169" y="0"/>
                    </a:moveTo>
                    <a:lnTo>
                      <a:pt x="1" y="1268"/>
                    </a:lnTo>
                    <a:lnTo>
                      <a:pt x="1" y="2936"/>
                    </a:lnTo>
                    <a:lnTo>
                      <a:pt x="768" y="3336"/>
                    </a:lnTo>
                    <a:cubicBezTo>
                      <a:pt x="535" y="3670"/>
                      <a:pt x="435" y="4003"/>
                      <a:pt x="435" y="4337"/>
                    </a:cubicBezTo>
                    <a:lnTo>
                      <a:pt x="435" y="6005"/>
                    </a:lnTo>
                    <a:cubicBezTo>
                      <a:pt x="435" y="6705"/>
                      <a:pt x="935" y="7406"/>
                      <a:pt x="1969" y="7973"/>
                    </a:cubicBezTo>
                    <a:cubicBezTo>
                      <a:pt x="2970" y="8540"/>
                      <a:pt x="3970" y="8807"/>
                      <a:pt x="4971" y="8840"/>
                    </a:cubicBezTo>
                    <a:lnTo>
                      <a:pt x="5538" y="8840"/>
                    </a:lnTo>
                    <a:cubicBezTo>
                      <a:pt x="6672" y="8807"/>
                      <a:pt x="7773" y="8473"/>
                      <a:pt x="8774" y="8139"/>
                    </a:cubicBezTo>
                    <a:cubicBezTo>
                      <a:pt x="8974" y="8073"/>
                      <a:pt x="9174" y="8006"/>
                      <a:pt x="9374" y="7939"/>
                    </a:cubicBezTo>
                    <a:lnTo>
                      <a:pt x="9374" y="7939"/>
                    </a:lnTo>
                    <a:lnTo>
                      <a:pt x="7540" y="9774"/>
                    </a:lnTo>
                    <a:lnTo>
                      <a:pt x="7540" y="11442"/>
                    </a:lnTo>
                    <a:cubicBezTo>
                      <a:pt x="8579" y="11855"/>
                      <a:pt x="9602" y="12023"/>
                      <a:pt x="10577" y="12023"/>
                    </a:cubicBezTo>
                    <a:cubicBezTo>
                      <a:pt x="12044" y="12023"/>
                      <a:pt x="13403" y="11642"/>
                      <a:pt x="14545" y="11142"/>
                    </a:cubicBezTo>
                    <a:lnTo>
                      <a:pt x="16346" y="12176"/>
                    </a:lnTo>
                    <a:lnTo>
                      <a:pt x="18514" y="10941"/>
                    </a:lnTo>
                    <a:lnTo>
                      <a:pt x="18514" y="9274"/>
                    </a:lnTo>
                    <a:lnTo>
                      <a:pt x="17780" y="8840"/>
                    </a:lnTo>
                    <a:cubicBezTo>
                      <a:pt x="18014" y="8440"/>
                      <a:pt x="18147" y="8073"/>
                      <a:pt x="18147" y="7739"/>
                    </a:cubicBezTo>
                    <a:lnTo>
                      <a:pt x="18147" y="6005"/>
                    </a:lnTo>
                    <a:cubicBezTo>
                      <a:pt x="18147" y="5304"/>
                      <a:pt x="17647" y="4637"/>
                      <a:pt x="16646" y="4070"/>
                    </a:cubicBezTo>
                    <a:cubicBezTo>
                      <a:pt x="16646" y="4070"/>
                      <a:pt x="16613" y="4070"/>
                      <a:pt x="16613" y="4003"/>
                    </a:cubicBezTo>
                    <a:cubicBezTo>
                      <a:pt x="15515" y="3397"/>
                      <a:pt x="14417" y="3168"/>
                      <a:pt x="13349" y="3168"/>
                    </a:cubicBezTo>
                    <a:cubicBezTo>
                      <a:pt x="12536" y="3168"/>
                      <a:pt x="11740" y="3301"/>
                      <a:pt x="10975" y="3503"/>
                    </a:cubicBezTo>
                    <a:cubicBezTo>
                      <a:pt x="10242" y="3703"/>
                      <a:pt x="9508" y="3936"/>
                      <a:pt x="8907" y="4170"/>
                    </a:cubicBezTo>
                    <a:cubicBezTo>
                      <a:pt x="8007" y="4470"/>
                      <a:pt x="7273" y="4737"/>
                      <a:pt x="6639" y="4904"/>
                    </a:cubicBezTo>
                    <a:cubicBezTo>
                      <a:pt x="6370" y="4953"/>
                      <a:pt x="6084" y="4984"/>
                      <a:pt x="5832" y="4984"/>
                    </a:cubicBezTo>
                    <a:cubicBezTo>
                      <a:pt x="5740" y="4984"/>
                      <a:pt x="5652" y="4979"/>
                      <a:pt x="5572" y="4971"/>
                    </a:cubicBezTo>
                    <a:cubicBezTo>
                      <a:pt x="5238" y="4971"/>
                      <a:pt x="4971" y="4904"/>
                      <a:pt x="4671" y="4704"/>
                    </a:cubicBezTo>
                    <a:cubicBezTo>
                      <a:pt x="4738" y="4704"/>
                      <a:pt x="4738" y="4670"/>
                      <a:pt x="4771" y="4670"/>
                    </a:cubicBezTo>
                    <a:cubicBezTo>
                      <a:pt x="4838" y="4637"/>
                      <a:pt x="4904" y="4604"/>
                      <a:pt x="4971" y="4537"/>
                    </a:cubicBezTo>
                    <a:cubicBezTo>
                      <a:pt x="5171" y="4437"/>
                      <a:pt x="5338" y="4337"/>
                      <a:pt x="5572" y="4270"/>
                    </a:cubicBezTo>
                    <a:cubicBezTo>
                      <a:pt x="6137" y="4022"/>
                      <a:pt x="6713" y="3906"/>
                      <a:pt x="7277" y="3906"/>
                    </a:cubicBezTo>
                    <a:cubicBezTo>
                      <a:pt x="7778" y="3906"/>
                      <a:pt x="8270" y="3998"/>
                      <a:pt x="8741" y="4170"/>
                    </a:cubicBezTo>
                    <a:lnTo>
                      <a:pt x="10575" y="2335"/>
                    </a:lnTo>
                    <a:lnTo>
                      <a:pt x="10575" y="667"/>
                    </a:lnTo>
                    <a:cubicBezTo>
                      <a:pt x="9650" y="365"/>
                      <a:pt x="8714" y="202"/>
                      <a:pt x="7773" y="202"/>
                    </a:cubicBezTo>
                    <a:cubicBezTo>
                      <a:pt x="7052" y="202"/>
                      <a:pt x="6329" y="298"/>
                      <a:pt x="5605" y="501"/>
                    </a:cubicBezTo>
                    <a:cubicBezTo>
                      <a:pt x="5038" y="634"/>
                      <a:pt x="4571" y="834"/>
                      <a:pt x="4004" y="1068"/>
                    </a:cubicBezTo>
                    <a:lnTo>
                      <a:pt x="2169"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12"/>
              <p:cNvSpPr/>
              <p:nvPr/>
            </p:nvSpPr>
            <p:spPr>
              <a:xfrm>
                <a:off x="2479450" y="3728950"/>
                <a:ext cx="471175" cy="264375"/>
              </a:xfrm>
              <a:custGeom>
                <a:rect b="b" l="l" r="r" t="t"/>
                <a:pathLst>
                  <a:path extrusionOk="0" h="10575" w="18847">
                    <a:moveTo>
                      <a:pt x="2268" y="0"/>
                    </a:moveTo>
                    <a:lnTo>
                      <a:pt x="100" y="1268"/>
                    </a:lnTo>
                    <a:lnTo>
                      <a:pt x="1868" y="2302"/>
                    </a:lnTo>
                    <a:cubicBezTo>
                      <a:pt x="34" y="3670"/>
                      <a:pt x="0" y="5137"/>
                      <a:pt x="2102" y="6305"/>
                    </a:cubicBezTo>
                    <a:cubicBezTo>
                      <a:pt x="3102" y="6905"/>
                      <a:pt x="4103" y="7139"/>
                      <a:pt x="5104" y="7172"/>
                    </a:cubicBezTo>
                    <a:lnTo>
                      <a:pt x="5671" y="7172"/>
                    </a:lnTo>
                    <a:cubicBezTo>
                      <a:pt x="6805" y="7139"/>
                      <a:pt x="7906" y="6805"/>
                      <a:pt x="8873" y="6472"/>
                    </a:cubicBezTo>
                    <a:cubicBezTo>
                      <a:pt x="10351" y="5979"/>
                      <a:pt x="11614" y="5437"/>
                      <a:pt x="12721" y="5437"/>
                    </a:cubicBezTo>
                    <a:cubicBezTo>
                      <a:pt x="13188" y="5437"/>
                      <a:pt x="13628" y="5533"/>
                      <a:pt x="14044" y="5771"/>
                    </a:cubicBezTo>
                    <a:cubicBezTo>
                      <a:pt x="15011" y="6305"/>
                      <a:pt x="14711" y="6972"/>
                      <a:pt x="13710" y="7606"/>
                    </a:cubicBezTo>
                    <a:lnTo>
                      <a:pt x="13210" y="7839"/>
                    </a:lnTo>
                    <a:cubicBezTo>
                      <a:pt x="12576" y="8124"/>
                      <a:pt x="11943" y="8236"/>
                      <a:pt x="11353" y="8236"/>
                    </a:cubicBezTo>
                    <a:cubicBezTo>
                      <a:pt x="10699" y="8236"/>
                      <a:pt x="10098" y="8099"/>
                      <a:pt x="9607" y="7906"/>
                    </a:cubicBezTo>
                    <a:lnTo>
                      <a:pt x="7672" y="9807"/>
                    </a:lnTo>
                    <a:cubicBezTo>
                      <a:pt x="8711" y="10220"/>
                      <a:pt x="9735" y="10389"/>
                      <a:pt x="10710" y="10389"/>
                    </a:cubicBezTo>
                    <a:cubicBezTo>
                      <a:pt x="12177" y="10389"/>
                      <a:pt x="13535" y="10008"/>
                      <a:pt x="14677" y="9507"/>
                    </a:cubicBezTo>
                    <a:lnTo>
                      <a:pt x="16479" y="10575"/>
                    </a:lnTo>
                    <a:lnTo>
                      <a:pt x="18647" y="9307"/>
                    </a:lnTo>
                    <a:lnTo>
                      <a:pt x="16846" y="8273"/>
                    </a:lnTo>
                    <a:cubicBezTo>
                      <a:pt x="18647" y="6905"/>
                      <a:pt x="18847" y="5337"/>
                      <a:pt x="16779" y="4137"/>
                    </a:cubicBezTo>
                    <a:cubicBezTo>
                      <a:pt x="16779" y="4137"/>
                      <a:pt x="16745" y="4137"/>
                      <a:pt x="16745" y="4103"/>
                    </a:cubicBezTo>
                    <a:cubicBezTo>
                      <a:pt x="15688" y="3430"/>
                      <a:pt x="14574" y="3189"/>
                      <a:pt x="13482" y="3189"/>
                    </a:cubicBezTo>
                    <a:cubicBezTo>
                      <a:pt x="12680" y="3189"/>
                      <a:pt x="11890" y="3319"/>
                      <a:pt x="11141" y="3503"/>
                    </a:cubicBezTo>
                    <a:cubicBezTo>
                      <a:pt x="10408" y="3736"/>
                      <a:pt x="9674" y="3936"/>
                      <a:pt x="9007" y="4170"/>
                    </a:cubicBezTo>
                    <a:cubicBezTo>
                      <a:pt x="8139" y="4470"/>
                      <a:pt x="7405" y="4737"/>
                      <a:pt x="6772" y="4904"/>
                    </a:cubicBezTo>
                    <a:cubicBezTo>
                      <a:pt x="6503" y="4953"/>
                      <a:pt x="6217" y="4984"/>
                      <a:pt x="5951" y="4984"/>
                    </a:cubicBezTo>
                    <a:cubicBezTo>
                      <a:pt x="5854" y="4984"/>
                      <a:pt x="5760" y="4979"/>
                      <a:pt x="5671" y="4971"/>
                    </a:cubicBezTo>
                    <a:cubicBezTo>
                      <a:pt x="5304" y="4937"/>
                      <a:pt x="4970" y="4837"/>
                      <a:pt x="4637" y="4670"/>
                    </a:cubicBezTo>
                    <a:cubicBezTo>
                      <a:pt x="3936" y="4270"/>
                      <a:pt x="3836" y="3670"/>
                      <a:pt x="4837" y="3002"/>
                    </a:cubicBezTo>
                    <a:cubicBezTo>
                      <a:pt x="4937" y="2969"/>
                      <a:pt x="4970" y="2936"/>
                      <a:pt x="5070" y="2902"/>
                    </a:cubicBezTo>
                    <a:cubicBezTo>
                      <a:pt x="5271" y="2769"/>
                      <a:pt x="5437" y="2669"/>
                      <a:pt x="5638" y="2602"/>
                    </a:cubicBezTo>
                    <a:cubicBezTo>
                      <a:pt x="6221" y="2355"/>
                      <a:pt x="6795" y="2238"/>
                      <a:pt x="7355" y="2238"/>
                    </a:cubicBezTo>
                    <a:cubicBezTo>
                      <a:pt x="7851" y="2238"/>
                      <a:pt x="8336" y="2330"/>
                      <a:pt x="8806" y="2502"/>
                    </a:cubicBezTo>
                    <a:lnTo>
                      <a:pt x="10641" y="667"/>
                    </a:lnTo>
                    <a:cubicBezTo>
                      <a:pt x="9725" y="368"/>
                      <a:pt x="8799" y="216"/>
                      <a:pt x="7869" y="216"/>
                    </a:cubicBezTo>
                    <a:cubicBezTo>
                      <a:pt x="7138" y="216"/>
                      <a:pt x="6404" y="310"/>
                      <a:pt x="5671" y="501"/>
                    </a:cubicBezTo>
                    <a:cubicBezTo>
                      <a:pt x="5137" y="634"/>
                      <a:pt x="4637" y="834"/>
                      <a:pt x="4103" y="1068"/>
                    </a:cubicBezTo>
                    <a:lnTo>
                      <a:pt x="2268"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12"/>
              <p:cNvSpPr/>
              <p:nvPr/>
            </p:nvSpPr>
            <p:spPr>
              <a:xfrm>
                <a:off x="2479450" y="3728950"/>
                <a:ext cx="471175" cy="264375"/>
              </a:xfrm>
              <a:custGeom>
                <a:rect b="b" l="l" r="r" t="t"/>
                <a:pathLst>
                  <a:path extrusionOk="0" h="10575" w="18847">
                    <a:moveTo>
                      <a:pt x="2268" y="0"/>
                    </a:moveTo>
                    <a:lnTo>
                      <a:pt x="100" y="1268"/>
                    </a:lnTo>
                    <a:lnTo>
                      <a:pt x="1868" y="2302"/>
                    </a:lnTo>
                    <a:cubicBezTo>
                      <a:pt x="34" y="3670"/>
                      <a:pt x="0" y="5137"/>
                      <a:pt x="2102" y="6305"/>
                    </a:cubicBezTo>
                    <a:cubicBezTo>
                      <a:pt x="3102" y="6905"/>
                      <a:pt x="4103" y="7139"/>
                      <a:pt x="5104" y="7172"/>
                    </a:cubicBezTo>
                    <a:lnTo>
                      <a:pt x="5671" y="7172"/>
                    </a:lnTo>
                    <a:cubicBezTo>
                      <a:pt x="6805" y="7139"/>
                      <a:pt x="7906" y="6805"/>
                      <a:pt x="8873" y="6472"/>
                    </a:cubicBezTo>
                    <a:cubicBezTo>
                      <a:pt x="10351" y="5979"/>
                      <a:pt x="11614" y="5437"/>
                      <a:pt x="12721" y="5437"/>
                    </a:cubicBezTo>
                    <a:cubicBezTo>
                      <a:pt x="13188" y="5437"/>
                      <a:pt x="13628" y="5533"/>
                      <a:pt x="14044" y="5771"/>
                    </a:cubicBezTo>
                    <a:cubicBezTo>
                      <a:pt x="15011" y="6305"/>
                      <a:pt x="14711" y="6972"/>
                      <a:pt x="13710" y="7606"/>
                    </a:cubicBezTo>
                    <a:lnTo>
                      <a:pt x="13210" y="7839"/>
                    </a:lnTo>
                    <a:cubicBezTo>
                      <a:pt x="12576" y="8124"/>
                      <a:pt x="11943" y="8236"/>
                      <a:pt x="11353" y="8236"/>
                    </a:cubicBezTo>
                    <a:cubicBezTo>
                      <a:pt x="10699" y="8236"/>
                      <a:pt x="10098" y="8099"/>
                      <a:pt x="9607" y="7906"/>
                    </a:cubicBezTo>
                    <a:lnTo>
                      <a:pt x="7672" y="9807"/>
                    </a:lnTo>
                    <a:cubicBezTo>
                      <a:pt x="8711" y="10220"/>
                      <a:pt x="9735" y="10389"/>
                      <a:pt x="10710" y="10389"/>
                    </a:cubicBezTo>
                    <a:cubicBezTo>
                      <a:pt x="12177" y="10389"/>
                      <a:pt x="13535" y="10008"/>
                      <a:pt x="14677" y="9507"/>
                    </a:cubicBezTo>
                    <a:lnTo>
                      <a:pt x="16479" y="10575"/>
                    </a:lnTo>
                    <a:lnTo>
                      <a:pt x="18647" y="9307"/>
                    </a:lnTo>
                    <a:lnTo>
                      <a:pt x="16846" y="8273"/>
                    </a:lnTo>
                    <a:cubicBezTo>
                      <a:pt x="18647" y="6905"/>
                      <a:pt x="18847" y="5337"/>
                      <a:pt x="16779" y="4137"/>
                    </a:cubicBezTo>
                    <a:cubicBezTo>
                      <a:pt x="16779" y="4137"/>
                      <a:pt x="16745" y="4137"/>
                      <a:pt x="16745" y="4103"/>
                    </a:cubicBezTo>
                    <a:cubicBezTo>
                      <a:pt x="15688" y="3430"/>
                      <a:pt x="14574" y="3189"/>
                      <a:pt x="13482" y="3189"/>
                    </a:cubicBezTo>
                    <a:cubicBezTo>
                      <a:pt x="12680" y="3189"/>
                      <a:pt x="11890" y="3319"/>
                      <a:pt x="11141" y="3503"/>
                    </a:cubicBezTo>
                    <a:cubicBezTo>
                      <a:pt x="10408" y="3736"/>
                      <a:pt x="9674" y="3936"/>
                      <a:pt x="9007" y="4170"/>
                    </a:cubicBezTo>
                    <a:cubicBezTo>
                      <a:pt x="8139" y="4470"/>
                      <a:pt x="7405" y="4737"/>
                      <a:pt x="6772" y="4904"/>
                    </a:cubicBezTo>
                    <a:cubicBezTo>
                      <a:pt x="6503" y="4953"/>
                      <a:pt x="6217" y="4984"/>
                      <a:pt x="5951" y="4984"/>
                    </a:cubicBezTo>
                    <a:cubicBezTo>
                      <a:pt x="5854" y="4984"/>
                      <a:pt x="5760" y="4979"/>
                      <a:pt x="5671" y="4971"/>
                    </a:cubicBezTo>
                    <a:cubicBezTo>
                      <a:pt x="5304" y="4937"/>
                      <a:pt x="4970" y="4837"/>
                      <a:pt x="4637" y="4670"/>
                    </a:cubicBezTo>
                    <a:cubicBezTo>
                      <a:pt x="3936" y="4270"/>
                      <a:pt x="3836" y="3670"/>
                      <a:pt x="4837" y="3002"/>
                    </a:cubicBezTo>
                    <a:cubicBezTo>
                      <a:pt x="4937" y="2969"/>
                      <a:pt x="4970" y="2936"/>
                      <a:pt x="5070" y="2902"/>
                    </a:cubicBezTo>
                    <a:cubicBezTo>
                      <a:pt x="5271" y="2769"/>
                      <a:pt x="5437" y="2669"/>
                      <a:pt x="5638" y="2602"/>
                    </a:cubicBezTo>
                    <a:cubicBezTo>
                      <a:pt x="6221" y="2355"/>
                      <a:pt x="6795" y="2238"/>
                      <a:pt x="7355" y="2238"/>
                    </a:cubicBezTo>
                    <a:cubicBezTo>
                      <a:pt x="7851" y="2238"/>
                      <a:pt x="8336" y="2330"/>
                      <a:pt x="8806" y="2502"/>
                    </a:cubicBezTo>
                    <a:lnTo>
                      <a:pt x="10641" y="667"/>
                    </a:lnTo>
                    <a:cubicBezTo>
                      <a:pt x="9725" y="368"/>
                      <a:pt x="8799" y="216"/>
                      <a:pt x="7869" y="216"/>
                    </a:cubicBezTo>
                    <a:cubicBezTo>
                      <a:pt x="7138" y="216"/>
                      <a:pt x="6404" y="310"/>
                      <a:pt x="5671" y="501"/>
                    </a:cubicBezTo>
                    <a:cubicBezTo>
                      <a:pt x="5137" y="634"/>
                      <a:pt x="4637" y="834"/>
                      <a:pt x="4103" y="1068"/>
                    </a:cubicBezTo>
                    <a:lnTo>
                      <a:pt x="22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12"/>
              <p:cNvSpPr/>
              <p:nvPr/>
            </p:nvSpPr>
            <p:spPr>
              <a:xfrm>
                <a:off x="2483600" y="3728100"/>
                <a:ext cx="99275" cy="31725"/>
              </a:xfrm>
              <a:custGeom>
                <a:rect b="b" l="l" r="r" t="t"/>
                <a:pathLst>
                  <a:path extrusionOk="0" h="1269" w="3971">
                    <a:moveTo>
                      <a:pt x="2169" y="1"/>
                    </a:moveTo>
                    <a:lnTo>
                      <a:pt x="1" y="1269"/>
                    </a:lnTo>
                    <a:lnTo>
                      <a:pt x="1" y="1269"/>
                    </a:lnTo>
                    <a:lnTo>
                      <a:pt x="2169" y="268"/>
                    </a:lnTo>
                    <a:lnTo>
                      <a:pt x="3970" y="1035"/>
                    </a:lnTo>
                    <a:lnTo>
                      <a:pt x="3970" y="1035"/>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12"/>
              <p:cNvSpPr/>
              <p:nvPr/>
            </p:nvSpPr>
            <p:spPr>
              <a:xfrm>
                <a:off x="2616200" y="3734350"/>
                <a:ext cx="131800" cy="57175"/>
              </a:xfrm>
              <a:custGeom>
                <a:rect b="b" l="l" r="r" t="t"/>
                <a:pathLst>
                  <a:path extrusionOk="0" h="2287" w="5272">
                    <a:moveTo>
                      <a:pt x="2417" y="1"/>
                    </a:moveTo>
                    <a:cubicBezTo>
                      <a:pt x="1575" y="1"/>
                      <a:pt x="776" y="125"/>
                      <a:pt x="1" y="351"/>
                    </a:cubicBezTo>
                    <a:cubicBezTo>
                      <a:pt x="546" y="227"/>
                      <a:pt x="1244" y="146"/>
                      <a:pt x="1999" y="146"/>
                    </a:cubicBezTo>
                    <a:cubicBezTo>
                      <a:pt x="2862" y="146"/>
                      <a:pt x="3799" y="251"/>
                      <a:pt x="4671" y="518"/>
                    </a:cubicBezTo>
                    <a:lnTo>
                      <a:pt x="3437" y="2286"/>
                    </a:lnTo>
                    <a:lnTo>
                      <a:pt x="5271" y="451"/>
                    </a:lnTo>
                    <a:cubicBezTo>
                      <a:pt x="4256" y="142"/>
                      <a:pt x="3312" y="1"/>
                      <a:pt x="241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12"/>
              <p:cNvSpPr/>
              <p:nvPr/>
            </p:nvSpPr>
            <p:spPr>
              <a:xfrm>
                <a:off x="2757975" y="3808475"/>
                <a:ext cx="194325" cy="124800"/>
              </a:xfrm>
              <a:custGeom>
                <a:rect b="b" l="l" r="r" t="t"/>
                <a:pathLst>
                  <a:path extrusionOk="0" h="4992" w="7773">
                    <a:moveTo>
                      <a:pt x="2418" y="0"/>
                    </a:moveTo>
                    <a:cubicBezTo>
                      <a:pt x="1588" y="0"/>
                      <a:pt x="772" y="133"/>
                      <a:pt x="0" y="322"/>
                    </a:cubicBezTo>
                    <a:cubicBezTo>
                      <a:pt x="466" y="231"/>
                      <a:pt x="1033" y="171"/>
                      <a:pt x="1645" y="171"/>
                    </a:cubicBezTo>
                    <a:cubicBezTo>
                      <a:pt x="2832" y="171"/>
                      <a:pt x="4194" y="396"/>
                      <a:pt x="5338" y="1056"/>
                    </a:cubicBezTo>
                    <a:cubicBezTo>
                      <a:pt x="7039" y="2056"/>
                      <a:pt x="7339" y="3257"/>
                      <a:pt x="5771" y="4992"/>
                    </a:cubicBezTo>
                    <a:cubicBezTo>
                      <a:pt x="7539" y="3624"/>
                      <a:pt x="7773" y="2090"/>
                      <a:pt x="5638" y="822"/>
                    </a:cubicBezTo>
                    <a:cubicBezTo>
                      <a:pt x="4585" y="221"/>
                      <a:pt x="3490" y="0"/>
                      <a:pt x="241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12"/>
              <p:cNvSpPr/>
              <p:nvPr/>
            </p:nvSpPr>
            <p:spPr>
              <a:xfrm>
                <a:off x="2892225" y="3933250"/>
                <a:ext cx="54250" cy="57575"/>
              </a:xfrm>
              <a:custGeom>
                <a:rect b="b" l="l" r="r" t="t"/>
                <a:pathLst>
                  <a:path extrusionOk="0" h="2303" w="2170">
                    <a:moveTo>
                      <a:pt x="401" y="1"/>
                    </a:moveTo>
                    <a:lnTo>
                      <a:pt x="1769" y="1102"/>
                    </a:lnTo>
                    <a:lnTo>
                      <a:pt x="1" y="2302"/>
                    </a:lnTo>
                    <a:lnTo>
                      <a:pt x="2169" y="1068"/>
                    </a:lnTo>
                    <a:lnTo>
                      <a:pt x="40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12"/>
              <p:cNvSpPr/>
              <p:nvPr/>
            </p:nvSpPr>
            <p:spPr>
              <a:xfrm>
                <a:off x="2673750" y="3924075"/>
                <a:ext cx="137625" cy="48400"/>
              </a:xfrm>
              <a:custGeom>
                <a:rect b="b" l="l" r="r" t="t"/>
                <a:pathLst>
                  <a:path extrusionOk="0" h="1936" w="5505">
                    <a:moveTo>
                      <a:pt x="1902" y="1"/>
                    </a:moveTo>
                    <a:lnTo>
                      <a:pt x="0" y="1936"/>
                    </a:lnTo>
                    <a:lnTo>
                      <a:pt x="0" y="1936"/>
                    </a:lnTo>
                    <a:lnTo>
                      <a:pt x="2035" y="301"/>
                    </a:lnTo>
                    <a:cubicBezTo>
                      <a:pt x="2035" y="301"/>
                      <a:pt x="2544" y="511"/>
                      <a:pt x="3345" y="511"/>
                    </a:cubicBezTo>
                    <a:cubicBezTo>
                      <a:pt x="3935" y="511"/>
                      <a:pt x="4684" y="397"/>
                      <a:pt x="5504" y="1"/>
                    </a:cubicBezTo>
                    <a:lnTo>
                      <a:pt x="5504" y="1"/>
                    </a:lnTo>
                    <a:cubicBezTo>
                      <a:pt x="4890" y="277"/>
                      <a:pt x="4269" y="391"/>
                      <a:pt x="3689" y="391"/>
                    </a:cubicBezTo>
                    <a:cubicBezTo>
                      <a:pt x="3010" y="391"/>
                      <a:pt x="2388" y="235"/>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12"/>
              <p:cNvSpPr/>
              <p:nvPr/>
            </p:nvSpPr>
            <p:spPr>
              <a:xfrm>
                <a:off x="2569500" y="3803175"/>
                <a:ext cx="80100" cy="51875"/>
              </a:xfrm>
              <a:custGeom>
                <a:rect b="b" l="l" r="r" t="t"/>
                <a:pathLst>
                  <a:path extrusionOk="0" h="2075" w="3204">
                    <a:moveTo>
                      <a:pt x="1335" y="0"/>
                    </a:moveTo>
                    <a:cubicBezTo>
                      <a:pt x="401" y="500"/>
                      <a:pt x="1" y="1101"/>
                      <a:pt x="635" y="1635"/>
                    </a:cubicBezTo>
                    <a:cubicBezTo>
                      <a:pt x="969" y="1930"/>
                      <a:pt x="1513" y="2074"/>
                      <a:pt x="2074" y="2074"/>
                    </a:cubicBezTo>
                    <a:cubicBezTo>
                      <a:pt x="2464" y="2074"/>
                      <a:pt x="2861" y="2005"/>
                      <a:pt x="3203" y="1868"/>
                    </a:cubicBezTo>
                    <a:lnTo>
                      <a:pt x="3203" y="1868"/>
                    </a:lnTo>
                    <a:cubicBezTo>
                      <a:pt x="2903" y="1943"/>
                      <a:pt x="2621" y="1981"/>
                      <a:pt x="2387" y="1981"/>
                    </a:cubicBezTo>
                    <a:cubicBezTo>
                      <a:pt x="2309" y="1981"/>
                      <a:pt x="2236" y="1976"/>
                      <a:pt x="2169" y="1968"/>
                    </a:cubicBezTo>
                    <a:cubicBezTo>
                      <a:pt x="1802" y="1968"/>
                      <a:pt x="1468" y="1868"/>
                      <a:pt x="1135" y="1668"/>
                    </a:cubicBezTo>
                    <a:cubicBezTo>
                      <a:pt x="401" y="1268"/>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12"/>
              <p:cNvSpPr/>
              <p:nvPr/>
            </p:nvSpPr>
            <p:spPr>
              <a:xfrm>
                <a:off x="2481950" y="3785650"/>
                <a:ext cx="125950" cy="121775"/>
              </a:xfrm>
              <a:custGeom>
                <a:rect b="b" l="l" r="r" t="t"/>
                <a:pathLst>
                  <a:path extrusionOk="0" h="4871" w="5038">
                    <a:moveTo>
                      <a:pt x="1835" y="1"/>
                    </a:moveTo>
                    <a:lnTo>
                      <a:pt x="1835" y="1"/>
                    </a:lnTo>
                    <a:cubicBezTo>
                      <a:pt x="34" y="1402"/>
                      <a:pt x="0" y="2836"/>
                      <a:pt x="2035" y="4003"/>
                    </a:cubicBezTo>
                    <a:cubicBezTo>
                      <a:pt x="3036" y="4571"/>
                      <a:pt x="4070" y="4837"/>
                      <a:pt x="5037" y="4871"/>
                    </a:cubicBezTo>
                    <a:cubicBezTo>
                      <a:pt x="3503" y="4704"/>
                      <a:pt x="1568" y="3870"/>
                      <a:pt x="968" y="2569"/>
                    </a:cubicBezTo>
                    <a:cubicBezTo>
                      <a:pt x="367" y="1335"/>
                      <a:pt x="1668" y="134"/>
                      <a:pt x="18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12"/>
              <p:cNvSpPr/>
              <p:nvPr/>
            </p:nvSpPr>
            <p:spPr>
              <a:xfrm>
                <a:off x="2077500" y="3529850"/>
                <a:ext cx="1069100" cy="618375"/>
              </a:xfrm>
              <a:custGeom>
                <a:rect b="b" l="l" r="r" t="t"/>
                <a:pathLst>
                  <a:path extrusionOk="0" h="24735" w="42764">
                    <a:moveTo>
                      <a:pt x="21324" y="0"/>
                    </a:moveTo>
                    <a:cubicBezTo>
                      <a:pt x="15845" y="0"/>
                      <a:pt x="10374" y="1209"/>
                      <a:pt x="6204" y="3628"/>
                    </a:cubicBezTo>
                    <a:cubicBezTo>
                      <a:pt x="3803" y="5029"/>
                      <a:pt x="2135" y="6630"/>
                      <a:pt x="1067" y="8365"/>
                    </a:cubicBezTo>
                    <a:lnTo>
                      <a:pt x="0" y="8365"/>
                    </a:lnTo>
                    <a:lnTo>
                      <a:pt x="0" y="12734"/>
                    </a:lnTo>
                    <a:cubicBezTo>
                      <a:pt x="133" y="15770"/>
                      <a:pt x="2235" y="18772"/>
                      <a:pt x="6238" y="21107"/>
                    </a:cubicBezTo>
                    <a:cubicBezTo>
                      <a:pt x="10441" y="23525"/>
                      <a:pt x="15928" y="24735"/>
                      <a:pt x="21407" y="24735"/>
                    </a:cubicBezTo>
                    <a:cubicBezTo>
                      <a:pt x="26886" y="24735"/>
                      <a:pt x="32356" y="23525"/>
                      <a:pt x="36526" y="21107"/>
                    </a:cubicBezTo>
                    <a:cubicBezTo>
                      <a:pt x="40529" y="18772"/>
                      <a:pt x="42597" y="15770"/>
                      <a:pt x="42764" y="12734"/>
                    </a:cubicBezTo>
                    <a:lnTo>
                      <a:pt x="42764" y="8365"/>
                    </a:lnTo>
                    <a:lnTo>
                      <a:pt x="41596" y="8365"/>
                    </a:lnTo>
                    <a:cubicBezTo>
                      <a:pt x="40562" y="6630"/>
                      <a:pt x="38861" y="5029"/>
                      <a:pt x="36493" y="3628"/>
                    </a:cubicBezTo>
                    <a:cubicBezTo>
                      <a:pt x="32290" y="1209"/>
                      <a:pt x="26802" y="0"/>
                      <a:pt x="21324"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12"/>
              <p:cNvSpPr/>
              <p:nvPr/>
            </p:nvSpPr>
            <p:spPr>
              <a:xfrm>
                <a:off x="2077500" y="3529850"/>
                <a:ext cx="1069100" cy="618375"/>
              </a:xfrm>
              <a:custGeom>
                <a:rect b="b" l="l" r="r" t="t"/>
                <a:pathLst>
                  <a:path extrusionOk="0" h="24735" w="42764">
                    <a:moveTo>
                      <a:pt x="21324" y="0"/>
                    </a:moveTo>
                    <a:cubicBezTo>
                      <a:pt x="15845" y="0"/>
                      <a:pt x="10374" y="1209"/>
                      <a:pt x="6204" y="3628"/>
                    </a:cubicBezTo>
                    <a:cubicBezTo>
                      <a:pt x="3803" y="5029"/>
                      <a:pt x="2135" y="6630"/>
                      <a:pt x="1067" y="8365"/>
                    </a:cubicBezTo>
                    <a:lnTo>
                      <a:pt x="0" y="8365"/>
                    </a:lnTo>
                    <a:lnTo>
                      <a:pt x="0" y="12734"/>
                    </a:lnTo>
                    <a:cubicBezTo>
                      <a:pt x="133" y="15770"/>
                      <a:pt x="2235" y="18772"/>
                      <a:pt x="6238" y="21107"/>
                    </a:cubicBezTo>
                    <a:cubicBezTo>
                      <a:pt x="10441" y="23525"/>
                      <a:pt x="15928" y="24735"/>
                      <a:pt x="21407" y="24735"/>
                    </a:cubicBezTo>
                    <a:cubicBezTo>
                      <a:pt x="26886" y="24735"/>
                      <a:pt x="32356" y="23525"/>
                      <a:pt x="36526" y="21107"/>
                    </a:cubicBezTo>
                    <a:cubicBezTo>
                      <a:pt x="40529" y="18772"/>
                      <a:pt x="42597" y="15770"/>
                      <a:pt x="42764" y="12734"/>
                    </a:cubicBezTo>
                    <a:lnTo>
                      <a:pt x="42764" y="8365"/>
                    </a:lnTo>
                    <a:lnTo>
                      <a:pt x="41596" y="8365"/>
                    </a:lnTo>
                    <a:cubicBezTo>
                      <a:pt x="40562" y="6630"/>
                      <a:pt x="38861" y="5029"/>
                      <a:pt x="36493" y="3628"/>
                    </a:cubicBezTo>
                    <a:cubicBezTo>
                      <a:pt x="32290" y="1209"/>
                      <a:pt x="26802" y="0"/>
                      <a:pt x="2132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12"/>
              <p:cNvSpPr/>
              <p:nvPr/>
            </p:nvSpPr>
            <p:spPr>
              <a:xfrm>
                <a:off x="2609525" y="3528800"/>
                <a:ext cx="536250" cy="618800"/>
              </a:xfrm>
              <a:custGeom>
                <a:rect b="b" l="l" r="r" t="t"/>
                <a:pathLst>
                  <a:path extrusionOk="0" h="24752" w="21450">
                    <a:moveTo>
                      <a:pt x="1" y="1"/>
                    </a:moveTo>
                    <a:cubicBezTo>
                      <a:pt x="23" y="1"/>
                      <a:pt x="45" y="1"/>
                      <a:pt x="68" y="1"/>
                    </a:cubicBezTo>
                    <a:lnTo>
                      <a:pt x="68" y="1"/>
                    </a:lnTo>
                    <a:lnTo>
                      <a:pt x="68" y="1"/>
                    </a:lnTo>
                    <a:close/>
                    <a:moveTo>
                      <a:pt x="68" y="1"/>
                    </a:moveTo>
                    <a:lnTo>
                      <a:pt x="68" y="24752"/>
                    </a:lnTo>
                    <a:cubicBezTo>
                      <a:pt x="5538" y="24752"/>
                      <a:pt x="11042" y="23517"/>
                      <a:pt x="15212" y="21116"/>
                    </a:cubicBezTo>
                    <a:cubicBezTo>
                      <a:pt x="19215" y="18781"/>
                      <a:pt x="21283" y="15779"/>
                      <a:pt x="21450" y="12743"/>
                    </a:cubicBezTo>
                    <a:lnTo>
                      <a:pt x="21450" y="8340"/>
                    </a:lnTo>
                    <a:lnTo>
                      <a:pt x="20282" y="8340"/>
                    </a:lnTo>
                    <a:cubicBezTo>
                      <a:pt x="19248" y="6639"/>
                      <a:pt x="17547" y="5004"/>
                      <a:pt x="15145" y="3636"/>
                    </a:cubicBezTo>
                    <a:cubicBezTo>
                      <a:pt x="10992" y="1211"/>
                      <a:pt x="5516" y="10"/>
                      <a:pt x="6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12"/>
              <p:cNvSpPr/>
              <p:nvPr/>
            </p:nvSpPr>
            <p:spPr>
              <a:xfrm>
                <a:off x="2903075" y="3578825"/>
                <a:ext cx="243525" cy="518750"/>
              </a:xfrm>
              <a:custGeom>
                <a:rect b="b" l="l" r="r" t="t"/>
                <a:pathLst>
                  <a:path extrusionOk="0" h="20750" w="9741">
                    <a:moveTo>
                      <a:pt x="1" y="1"/>
                    </a:moveTo>
                    <a:cubicBezTo>
                      <a:pt x="12" y="5"/>
                      <a:pt x="23" y="10"/>
                      <a:pt x="34" y="14"/>
                    </a:cubicBezTo>
                    <a:lnTo>
                      <a:pt x="34" y="14"/>
                    </a:lnTo>
                    <a:lnTo>
                      <a:pt x="34" y="1"/>
                    </a:lnTo>
                    <a:close/>
                    <a:moveTo>
                      <a:pt x="34" y="14"/>
                    </a:moveTo>
                    <a:lnTo>
                      <a:pt x="34" y="20749"/>
                    </a:lnTo>
                    <a:cubicBezTo>
                      <a:pt x="1302" y="20282"/>
                      <a:pt x="2402" y="19748"/>
                      <a:pt x="3503" y="19115"/>
                    </a:cubicBezTo>
                    <a:cubicBezTo>
                      <a:pt x="7506" y="16780"/>
                      <a:pt x="9574" y="13778"/>
                      <a:pt x="9741" y="10742"/>
                    </a:cubicBezTo>
                    <a:lnTo>
                      <a:pt x="9741" y="6339"/>
                    </a:lnTo>
                    <a:lnTo>
                      <a:pt x="8573" y="6339"/>
                    </a:lnTo>
                    <a:cubicBezTo>
                      <a:pt x="7539" y="4638"/>
                      <a:pt x="5838" y="3003"/>
                      <a:pt x="3470" y="1635"/>
                    </a:cubicBezTo>
                    <a:cubicBezTo>
                      <a:pt x="2379" y="1008"/>
                      <a:pt x="1223" y="478"/>
                      <a:pt x="34" y="14"/>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12"/>
              <p:cNvSpPr/>
              <p:nvPr/>
            </p:nvSpPr>
            <p:spPr>
              <a:xfrm>
                <a:off x="2074150" y="3578825"/>
                <a:ext cx="244375" cy="518750"/>
              </a:xfrm>
              <a:custGeom>
                <a:rect b="b" l="l" r="r" t="t"/>
                <a:pathLst>
                  <a:path extrusionOk="0" h="20750" w="9775">
                    <a:moveTo>
                      <a:pt x="9708" y="1"/>
                    </a:moveTo>
                    <a:lnTo>
                      <a:pt x="9708" y="26"/>
                    </a:lnTo>
                    <a:lnTo>
                      <a:pt x="9708" y="26"/>
                    </a:lnTo>
                    <a:cubicBezTo>
                      <a:pt x="9730" y="18"/>
                      <a:pt x="9752" y="9"/>
                      <a:pt x="9774" y="1"/>
                    </a:cubicBezTo>
                    <a:close/>
                    <a:moveTo>
                      <a:pt x="9708" y="26"/>
                    </a:moveTo>
                    <a:lnTo>
                      <a:pt x="9708" y="26"/>
                    </a:lnTo>
                    <a:cubicBezTo>
                      <a:pt x="8498" y="487"/>
                      <a:pt x="7353" y="1013"/>
                      <a:pt x="6305" y="1635"/>
                    </a:cubicBezTo>
                    <a:cubicBezTo>
                      <a:pt x="3937" y="3003"/>
                      <a:pt x="2202" y="4638"/>
                      <a:pt x="1168" y="6339"/>
                    </a:cubicBezTo>
                    <a:lnTo>
                      <a:pt x="1" y="6339"/>
                    </a:lnTo>
                    <a:lnTo>
                      <a:pt x="1" y="10742"/>
                    </a:lnTo>
                    <a:cubicBezTo>
                      <a:pt x="167" y="13778"/>
                      <a:pt x="2269" y="16780"/>
                      <a:pt x="6272" y="19115"/>
                    </a:cubicBezTo>
                    <a:cubicBezTo>
                      <a:pt x="7339" y="19748"/>
                      <a:pt x="8473" y="20282"/>
                      <a:pt x="9708" y="20749"/>
                    </a:cubicBezTo>
                    <a:lnTo>
                      <a:pt x="9708"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12"/>
              <p:cNvSpPr/>
              <p:nvPr/>
            </p:nvSpPr>
            <p:spPr>
              <a:xfrm>
                <a:off x="2028275" y="3428950"/>
                <a:ext cx="1168375" cy="617800"/>
              </a:xfrm>
              <a:custGeom>
                <a:rect b="b" l="l" r="r" t="t"/>
                <a:pathLst>
                  <a:path extrusionOk="0" h="24712" w="46735">
                    <a:moveTo>
                      <a:pt x="23280" y="0"/>
                    </a:moveTo>
                    <a:cubicBezTo>
                      <a:pt x="17805" y="0"/>
                      <a:pt x="12326" y="1209"/>
                      <a:pt x="8140" y="3628"/>
                    </a:cubicBezTo>
                    <a:cubicBezTo>
                      <a:pt x="6772" y="4428"/>
                      <a:pt x="5605" y="5295"/>
                      <a:pt x="4671" y="6263"/>
                    </a:cubicBezTo>
                    <a:cubicBezTo>
                      <a:pt x="1" y="10966"/>
                      <a:pt x="1168" y="17071"/>
                      <a:pt x="8140" y="21107"/>
                    </a:cubicBezTo>
                    <a:cubicBezTo>
                      <a:pt x="9107" y="21641"/>
                      <a:pt x="10108" y="22141"/>
                      <a:pt x="11176" y="22575"/>
                    </a:cubicBezTo>
                    <a:cubicBezTo>
                      <a:pt x="11309" y="22608"/>
                      <a:pt x="11376" y="22641"/>
                      <a:pt x="11509" y="22675"/>
                    </a:cubicBezTo>
                    <a:cubicBezTo>
                      <a:pt x="15070" y="24033"/>
                      <a:pt x="19183" y="24711"/>
                      <a:pt x="23294" y="24711"/>
                    </a:cubicBezTo>
                    <a:cubicBezTo>
                      <a:pt x="28770" y="24711"/>
                      <a:pt x="34241" y="23508"/>
                      <a:pt x="38395" y="21107"/>
                    </a:cubicBezTo>
                    <a:cubicBezTo>
                      <a:pt x="46734" y="16270"/>
                      <a:pt x="46734" y="8464"/>
                      <a:pt x="38395" y="3628"/>
                    </a:cubicBezTo>
                    <a:cubicBezTo>
                      <a:pt x="34225" y="1209"/>
                      <a:pt x="28755" y="0"/>
                      <a:pt x="2328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12"/>
              <p:cNvSpPr/>
              <p:nvPr/>
            </p:nvSpPr>
            <p:spPr>
              <a:xfrm>
                <a:off x="2028275" y="3428950"/>
                <a:ext cx="1168375" cy="617800"/>
              </a:xfrm>
              <a:custGeom>
                <a:rect b="b" l="l" r="r" t="t"/>
                <a:pathLst>
                  <a:path extrusionOk="0" h="24712" w="46735">
                    <a:moveTo>
                      <a:pt x="23280" y="0"/>
                    </a:moveTo>
                    <a:cubicBezTo>
                      <a:pt x="17805" y="0"/>
                      <a:pt x="12326" y="1209"/>
                      <a:pt x="8140" y="3628"/>
                    </a:cubicBezTo>
                    <a:cubicBezTo>
                      <a:pt x="6772" y="4428"/>
                      <a:pt x="5605" y="5295"/>
                      <a:pt x="4671" y="6263"/>
                    </a:cubicBezTo>
                    <a:cubicBezTo>
                      <a:pt x="1" y="10966"/>
                      <a:pt x="1168" y="17071"/>
                      <a:pt x="8140" y="21107"/>
                    </a:cubicBezTo>
                    <a:cubicBezTo>
                      <a:pt x="9107" y="21641"/>
                      <a:pt x="10108" y="22141"/>
                      <a:pt x="11176" y="22575"/>
                    </a:cubicBezTo>
                    <a:cubicBezTo>
                      <a:pt x="11309" y="22608"/>
                      <a:pt x="11376" y="22641"/>
                      <a:pt x="11509" y="22675"/>
                    </a:cubicBezTo>
                    <a:cubicBezTo>
                      <a:pt x="15070" y="24033"/>
                      <a:pt x="19183" y="24711"/>
                      <a:pt x="23294" y="24711"/>
                    </a:cubicBezTo>
                    <a:cubicBezTo>
                      <a:pt x="28770" y="24711"/>
                      <a:pt x="34241" y="23508"/>
                      <a:pt x="38395" y="21107"/>
                    </a:cubicBezTo>
                    <a:cubicBezTo>
                      <a:pt x="46734" y="16270"/>
                      <a:pt x="46734" y="8464"/>
                      <a:pt x="38395" y="3628"/>
                    </a:cubicBezTo>
                    <a:cubicBezTo>
                      <a:pt x="34225" y="1209"/>
                      <a:pt x="28755" y="0"/>
                      <a:pt x="2328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12"/>
              <p:cNvSpPr/>
              <p:nvPr/>
            </p:nvSpPr>
            <p:spPr>
              <a:xfrm>
                <a:off x="2029125" y="3585500"/>
                <a:ext cx="278550" cy="407825"/>
              </a:xfrm>
              <a:custGeom>
                <a:rect b="b" l="l" r="r" t="t"/>
                <a:pathLst>
                  <a:path extrusionOk="0" h="16313" w="11142">
                    <a:moveTo>
                      <a:pt x="4637" y="1"/>
                    </a:moveTo>
                    <a:lnTo>
                      <a:pt x="4637" y="1"/>
                    </a:lnTo>
                    <a:cubicBezTo>
                      <a:pt x="4636" y="1"/>
                      <a:pt x="4636" y="2"/>
                      <a:pt x="4635" y="3"/>
                    </a:cubicBezTo>
                    <a:lnTo>
                      <a:pt x="4635" y="3"/>
                    </a:lnTo>
                    <a:cubicBezTo>
                      <a:pt x="4636" y="2"/>
                      <a:pt x="4636" y="2"/>
                      <a:pt x="4637" y="1"/>
                    </a:cubicBezTo>
                    <a:close/>
                    <a:moveTo>
                      <a:pt x="4635" y="3"/>
                    </a:moveTo>
                    <a:cubicBezTo>
                      <a:pt x="1" y="4706"/>
                      <a:pt x="1135" y="10843"/>
                      <a:pt x="8106" y="14845"/>
                    </a:cubicBezTo>
                    <a:cubicBezTo>
                      <a:pt x="8998" y="15354"/>
                      <a:pt x="9981" y="15834"/>
                      <a:pt x="10997" y="16253"/>
                    </a:cubicBezTo>
                    <a:lnTo>
                      <a:pt x="10997" y="16253"/>
                    </a:lnTo>
                    <a:cubicBezTo>
                      <a:pt x="8782" y="15319"/>
                      <a:pt x="3119" y="11783"/>
                      <a:pt x="2369" y="7640"/>
                    </a:cubicBezTo>
                    <a:cubicBezTo>
                      <a:pt x="1640" y="3204"/>
                      <a:pt x="4525" y="116"/>
                      <a:pt x="4635" y="3"/>
                    </a:cubicBezTo>
                    <a:close/>
                    <a:moveTo>
                      <a:pt x="10997" y="16253"/>
                    </a:moveTo>
                    <a:lnTo>
                      <a:pt x="10997" y="16253"/>
                    </a:lnTo>
                    <a:cubicBezTo>
                      <a:pt x="11047" y="16274"/>
                      <a:pt x="11095" y="16294"/>
                      <a:pt x="11142" y="16313"/>
                    </a:cubicBezTo>
                    <a:cubicBezTo>
                      <a:pt x="11093" y="16293"/>
                      <a:pt x="11045" y="16273"/>
                      <a:pt x="10997" y="1625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12"/>
              <p:cNvSpPr/>
              <p:nvPr/>
            </p:nvSpPr>
            <p:spPr>
              <a:xfrm>
                <a:off x="2913075" y="3482925"/>
                <a:ext cx="278025" cy="407825"/>
              </a:xfrm>
              <a:custGeom>
                <a:rect b="b" l="l" r="r" t="t"/>
                <a:pathLst>
                  <a:path extrusionOk="0" h="16313" w="11121">
                    <a:moveTo>
                      <a:pt x="1" y="1"/>
                    </a:moveTo>
                    <a:lnTo>
                      <a:pt x="1" y="1"/>
                    </a:lnTo>
                    <a:cubicBezTo>
                      <a:pt x="2102" y="835"/>
                      <a:pt x="8007" y="4437"/>
                      <a:pt x="8774" y="8674"/>
                    </a:cubicBezTo>
                    <a:cubicBezTo>
                      <a:pt x="9428" y="12657"/>
                      <a:pt x="7194" y="15554"/>
                      <a:pt x="6629" y="16185"/>
                    </a:cubicBezTo>
                    <a:lnTo>
                      <a:pt x="6629" y="16185"/>
                    </a:lnTo>
                    <a:cubicBezTo>
                      <a:pt x="11121" y="11499"/>
                      <a:pt x="9912" y="5468"/>
                      <a:pt x="3070" y="1469"/>
                    </a:cubicBezTo>
                    <a:cubicBezTo>
                      <a:pt x="2102" y="935"/>
                      <a:pt x="1102" y="435"/>
                      <a:pt x="1" y="1"/>
                    </a:cubicBezTo>
                    <a:close/>
                    <a:moveTo>
                      <a:pt x="6629" y="16185"/>
                    </a:moveTo>
                    <a:lnTo>
                      <a:pt x="6629" y="16185"/>
                    </a:lnTo>
                    <a:cubicBezTo>
                      <a:pt x="6589" y="16228"/>
                      <a:pt x="6547" y="16270"/>
                      <a:pt x="6506" y="16313"/>
                    </a:cubicBezTo>
                    <a:cubicBezTo>
                      <a:pt x="6516" y="16305"/>
                      <a:pt x="6561" y="16262"/>
                      <a:pt x="6629" y="16185"/>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12"/>
              <p:cNvSpPr/>
              <p:nvPr/>
            </p:nvSpPr>
            <p:spPr>
              <a:xfrm>
                <a:off x="2114175" y="3451250"/>
                <a:ext cx="994075" cy="572925"/>
              </a:xfrm>
              <a:custGeom>
                <a:rect b="b" l="l" r="r" t="t"/>
                <a:pathLst>
                  <a:path extrusionOk="0" h="22917" w="39763">
                    <a:moveTo>
                      <a:pt x="19882" y="0"/>
                    </a:moveTo>
                    <a:cubicBezTo>
                      <a:pt x="8874" y="0"/>
                      <a:pt x="1" y="5104"/>
                      <a:pt x="1" y="11442"/>
                    </a:cubicBezTo>
                    <a:cubicBezTo>
                      <a:pt x="1" y="17780"/>
                      <a:pt x="8874" y="22917"/>
                      <a:pt x="19882" y="22917"/>
                    </a:cubicBezTo>
                    <a:cubicBezTo>
                      <a:pt x="30856" y="22917"/>
                      <a:pt x="39762" y="17780"/>
                      <a:pt x="39762" y="11442"/>
                    </a:cubicBezTo>
                    <a:cubicBezTo>
                      <a:pt x="39762" y="5104"/>
                      <a:pt x="30856" y="0"/>
                      <a:pt x="1988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12"/>
              <p:cNvSpPr/>
              <p:nvPr/>
            </p:nvSpPr>
            <p:spPr>
              <a:xfrm>
                <a:off x="2114175" y="3451250"/>
                <a:ext cx="994075" cy="572925"/>
              </a:xfrm>
              <a:custGeom>
                <a:rect b="b" l="l" r="r" t="t"/>
                <a:pathLst>
                  <a:path extrusionOk="0" h="22917" w="39763">
                    <a:moveTo>
                      <a:pt x="19882" y="0"/>
                    </a:moveTo>
                    <a:cubicBezTo>
                      <a:pt x="8874" y="0"/>
                      <a:pt x="1" y="5104"/>
                      <a:pt x="1" y="11442"/>
                    </a:cubicBezTo>
                    <a:cubicBezTo>
                      <a:pt x="1" y="17780"/>
                      <a:pt x="8874" y="22917"/>
                      <a:pt x="19882" y="22917"/>
                    </a:cubicBezTo>
                    <a:cubicBezTo>
                      <a:pt x="30856" y="22917"/>
                      <a:pt x="39762" y="17780"/>
                      <a:pt x="39762" y="11442"/>
                    </a:cubicBezTo>
                    <a:cubicBezTo>
                      <a:pt x="39762" y="5104"/>
                      <a:pt x="30856" y="0"/>
                      <a:pt x="19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12"/>
              <p:cNvSpPr/>
              <p:nvPr/>
            </p:nvSpPr>
            <p:spPr>
              <a:xfrm>
                <a:off x="2606200" y="3522975"/>
                <a:ext cx="518725" cy="309400"/>
              </a:xfrm>
              <a:custGeom>
                <a:rect b="b" l="l" r="r" t="t"/>
                <a:pathLst>
                  <a:path extrusionOk="0" h="12376" w="20749">
                    <a:moveTo>
                      <a:pt x="13343" y="0"/>
                    </a:moveTo>
                    <a:lnTo>
                      <a:pt x="13343" y="0"/>
                    </a:lnTo>
                    <a:cubicBezTo>
                      <a:pt x="14177" y="1368"/>
                      <a:pt x="13877" y="2835"/>
                      <a:pt x="9174" y="3069"/>
                    </a:cubicBezTo>
                    <a:cubicBezTo>
                      <a:pt x="0" y="3603"/>
                      <a:pt x="11609" y="12376"/>
                      <a:pt x="11609" y="12376"/>
                    </a:cubicBezTo>
                    <a:cubicBezTo>
                      <a:pt x="11609" y="12376"/>
                      <a:pt x="14488" y="10985"/>
                      <a:pt x="16788" y="10985"/>
                    </a:cubicBezTo>
                    <a:cubicBezTo>
                      <a:pt x="17791" y="10985"/>
                      <a:pt x="18685" y="11249"/>
                      <a:pt x="19181" y="12009"/>
                    </a:cubicBezTo>
                    <a:cubicBezTo>
                      <a:pt x="20749" y="9040"/>
                      <a:pt x="20248" y="5804"/>
                      <a:pt x="17613" y="3036"/>
                    </a:cubicBezTo>
                    <a:cubicBezTo>
                      <a:pt x="17113" y="2535"/>
                      <a:pt x="16579" y="2035"/>
                      <a:pt x="15945" y="1568"/>
                    </a:cubicBezTo>
                    <a:cubicBezTo>
                      <a:pt x="15445" y="1201"/>
                      <a:pt x="14911" y="867"/>
                      <a:pt x="14344" y="534"/>
                    </a:cubicBezTo>
                    <a:cubicBezTo>
                      <a:pt x="14010" y="367"/>
                      <a:pt x="13710" y="167"/>
                      <a:pt x="13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12"/>
              <p:cNvSpPr/>
              <p:nvPr/>
            </p:nvSpPr>
            <p:spPr>
              <a:xfrm>
                <a:off x="2962275" y="3618475"/>
                <a:ext cx="150150" cy="144250"/>
              </a:xfrm>
              <a:custGeom>
                <a:rect b="b" l="l" r="r" t="t"/>
                <a:pathLst>
                  <a:path extrusionOk="0" h="5770" w="6006">
                    <a:moveTo>
                      <a:pt x="2306" y="0"/>
                    </a:moveTo>
                    <a:cubicBezTo>
                      <a:pt x="2215" y="0"/>
                      <a:pt x="2125" y="5"/>
                      <a:pt x="2036" y="16"/>
                    </a:cubicBezTo>
                    <a:cubicBezTo>
                      <a:pt x="668" y="183"/>
                      <a:pt x="1" y="1584"/>
                      <a:pt x="501" y="3185"/>
                    </a:cubicBezTo>
                    <a:cubicBezTo>
                      <a:pt x="1001" y="4653"/>
                      <a:pt x="2407" y="5769"/>
                      <a:pt x="3706" y="5769"/>
                    </a:cubicBezTo>
                    <a:cubicBezTo>
                      <a:pt x="3795" y="5769"/>
                      <a:pt x="3883" y="5764"/>
                      <a:pt x="3970" y="5754"/>
                    </a:cubicBezTo>
                    <a:cubicBezTo>
                      <a:pt x="5338" y="5587"/>
                      <a:pt x="6005" y="4186"/>
                      <a:pt x="5505" y="2585"/>
                    </a:cubicBezTo>
                    <a:cubicBezTo>
                      <a:pt x="5005" y="1117"/>
                      <a:pt x="3629" y="0"/>
                      <a:pt x="23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12"/>
              <p:cNvSpPr/>
              <p:nvPr/>
            </p:nvSpPr>
            <p:spPr>
              <a:xfrm>
                <a:off x="2086650" y="3532975"/>
                <a:ext cx="659825" cy="491200"/>
              </a:xfrm>
              <a:custGeom>
                <a:rect b="b" l="l" r="r" t="t"/>
                <a:pathLst>
                  <a:path extrusionOk="0" h="19648" w="26393">
                    <a:moveTo>
                      <a:pt x="26386" y="19181"/>
                    </a:moveTo>
                    <a:cubicBezTo>
                      <a:pt x="26378" y="19182"/>
                      <a:pt x="26370" y="19184"/>
                      <a:pt x="26362" y="19185"/>
                    </a:cubicBezTo>
                    <a:lnTo>
                      <a:pt x="26362" y="19185"/>
                    </a:lnTo>
                    <a:cubicBezTo>
                      <a:pt x="26370" y="19186"/>
                      <a:pt x="26376" y="19186"/>
                      <a:pt x="26381" y="19186"/>
                    </a:cubicBezTo>
                    <a:cubicBezTo>
                      <a:pt x="26390" y="19186"/>
                      <a:pt x="26392" y="19184"/>
                      <a:pt x="26386" y="19181"/>
                    </a:cubicBezTo>
                    <a:close/>
                    <a:moveTo>
                      <a:pt x="6973" y="0"/>
                    </a:moveTo>
                    <a:cubicBezTo>
                      <a:pt x="6372" y="334"/>
                      <a:pt x="5872" y="667"/>
                      <a:pt x="5371" y="1068"/>
                    </a:cubicBezTo>
                    <a:cubicBezTo>
                      <a:pt x="5038" y="1301"/>
                      <a:pt x="4704" y="1568"/>
                      <a:pt x="4437" y="1802"/>
                    </a:cubicBezTo>
                    <a:cubicBezTo>
                      <a:pt x="1" y="5638"/>
                      <a:pt x="1" y="10675"/>
                      <a:pt x="4437" y="14511"/>
                    </a:cubicBezTo>
                    <a:cubicBezTo>
                      <a:pt x="4704" y="14778"/>
                      <a:pt x="5038" y="15011"/>
                      <a:pt x="5371" y="15278"/>
                    </a:cubicBezTo>
                    <a:cubicBezTo>
                      <a:pt x="5838" y="15612"/>
                      <a:pt x="6339" y="15945"/>
                      <a:pt x="6839" y="16245"/>
                    </a:cubicBezTo>
                    <a:cubicBezTo>
                      <a:pt x="7340" y="16512"/>
                      <a:pt x="7873" y="16812"/>
                      <a:pt x="8440" y="17079"/>
                    </a:cubicBezTo>
                    <a:cubicBezTo>
                      <a:pt x="8841" y="17279"/>
                      <a:pt x="9308" y="17480"/>
                      <a:pt x="9775" y="17646"/>
                    </a:cubicBezTo>
                    <a:lnTo>
                      <a:pt x="11142" y="18147"/>
                    </a:lnTo>
                    <a:cubicBezTo>
                      <a:pt x="12543" y="18614"/>
                      <a:pt x="14044" y="18981"/>
                      <a:pt x="15545" y="19247"/>
                    </a:cubicBezTo>
                    <a:lnTo>
                      <a:pt x="16546" y="19348"/>
                    </a:lnTo>
                    <a:cubicBezTo>
                      <a:pt x="18014" y="19581"/>
                      <a:pt x="19515" y="19648"/>
                      <a:pt x="20983" y="19648"/>
                    </a:cubicBezTo>
                    <a:cubicBezTo>
                      <a:pt x="22809" y="19648"/>
                      <a:pt x="24635" y="19483"/>
                      <a:pt x="26362" y="19185"/>
                    </a:cubicBezTo>
                    <a:lnTo>
                      <a:pt x="26362" y="19185"/>
                    </a:lnTo>
                    <a:cubicBezTo>
                      <a:pt x="26102" y="19152"/>
                      <a:pt x="24090" y="18559"/>
                      <a:pt x="24518" y="16479"/>
                    </a:cubicBezTo>
                    <a:cubicBezTo>
                      <a:pt x="24051" y="13076"/>
                      <a:pt x="9174" y="3636"/>
                      <a:pt x="9174" y="3636"/>
                    </a:cubicBezTo>
                    <a:cubicBezTo>
                      <a:pt x="9174" y="3636"/>
                      <a:pt x="5872" y="2302"/>
                      <a:pt x="697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12"/>
              <p:cNvSpPr/>
              <p:nvPr/>
            </p:nvSpPr>
            <p:spPr>
              <a:xfrm>
                <a:off x="2086650" y="3532975"/>
                <a:ext cx="659825" cy="491200"/>
              </a:xfrm>
              <a:custGeom>
                <a:rect b="b" l="l" r="r" t="t"/>
                <a:pathLst>
                  <a:path extrusionOk="0" h="19648" w="26393">
                    <a:moveTo>
                      <a:pt x="26386" y="19181"/>
                    </a:moveTo>
                    <a:cubicBezTo>
                      <a:pt x="26378" y="19182"/>
                      <a:pt x="26370" y="19184"/>
                      <a:pt x="26362" y="19185"/>
                    </a:cubicBezTo>
                    <a:lnTo>
                      <a:pt x="26362" y="19185"/>
                    </a:lnTo>
                    <a:cubicBezTo>
                      <a:pt x="26370" y="19186"/>
                      <a:pt x="26376" y="19186"/>
                      <a:pt x="26381" y="19186"/>
                    </a:cubicBezTo>
                    <a:cubicBezTo>
                      <a:pt x="26390" y="19186"/>
                      <a:pt x="26392" y="19184"/>
                      <a:pt x="26386" y="19181"/>
                    </a:cubicBezTo>
                    <a:close/>
                    <a:moveTo>
                      <a:pt x="6973" y="0"/>
                    </a:moveTo>
                    <a:cubicBezTo>
                      <a:pt x="6372" y="334"/>
                      <a:pt x="5872" y="667"/>
                      <a:pt x="5371" y="1068"/>
                    </a:cubicBezTo>
                    <a:cubicBezTo>
                      <a:pt x="5038" y="1301"/>
                      <a:pt x="4704" y="1568"/>
                      <a:pt x="4437" y="1802"/>
                    </a:cubicBezTo>
                    <a:cubicBezTo>
                      <a:pt x="1" y="5638"/>
                      <a:pt x="1" y="10675"/>
                      <a:pt x="4437" y="14511"/>
                    </a:cubicBezTo>
                    <a:cubicBezTo>
                      <a:pt x="4704" y="14778"/>
                      <a:pt x="5038" y="15011"/>
                      <a:pt x="5371" y="15278"/>
                    </a:cubicBezTo>
                    <a:cubicBezTo>
                      <a:pt x="5838" y="15612"/>
                      <a:pt x="6339" y="15945"/>
                      <a:pt x="6839" y="16245"/>
                    </a:cubicBezTo>
                    <a:cubicBezTo>
                      <a:pt x="7340" y="16512"/>
                      <a:pt x="7873" y="16812"/>
                      <a:pt x="8440" y="17079"/>
                    </a:cubicBezTo>
                    <a:cubicBezTo>
                      <a:pt x="8841" y="17279"/>
                      <a:pt x="9308" y="17480"/>
                      <a:pt x="9775" y="17646"/>
                    </a:cubicBezTo>
                    <a:lnTo>
                      <a:pt x="11142" y="18147"/>
                    </a:lnTo>
                    <a:cubicBezTo>
                      <a:pt x="12543" y="18614"/>
                      <a:pt x="14044" y="18981"/>
                      <a:pt x="15545" y="19247"/>
                    </a:cubicBezTo>
                    <a:lnTo>
                      <a:pt x="16546" y="19348"/>
                    </a:lnTo>
                    <a:cubicBezTo>
                      <a:pt x="18014" y="19581"/>
                      <a:pt x="19515" y="19648"/>
                      <a:pt x="20983" y="19648"/>
                    </a:cubicBezTo>
                    <a:cubicBezTo>
                      <a:pt x="22809" y="19648"/>
                      <a:pt x="24635" y="19483"/>
                      <a:pt x="26362" y="19185"/>
                    </a:cubicBezTo>
                    <a:lnTo>
                      <a:pt x="26362" y="19185"/>
                    </a:lnTo>
                    <a:cubicBezTo>
                      <a:pt x="26102" y="19152"/>
                      <a:pt x="24090" y="18559"/>
                      <a:pt x="24518" y="16479"/>
                    </a:cubicBezTo>
                    <a:cubicBezTo>
                      <a:pt x="24051" y="13076"/>
                      <a:pt x="9174" y="3636"/>
                      <a:pt x="9174" y="3636"/>
                    </a:cubicBezTo>
                    <a:cubicBezTo>
                      <a:pt x="9174" y="3636"/>
                      <a:pt x="5872" y="2302"/>
                      <a:pt x="697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12"/>
              <p:cNvSpPr/>
              <p:nvPr/>
            </p:nvSpPr>
            <p:spPr>
              <a:xfrm>
                <a:off x="2203400" y="3523800"/>
                <a:ext cx="813950" cy="427825"/>
              </a:xfrm>
              <a:custGeom>
                <a:rect b="b" l="l" r="r" t="t"/>
                <a:pathLst>
                  <a:path extrusionOk="0" h="17113" w="32558">
                    <a:moveTo>
                      <a:pt x="16259" y="1"/>
                    </a:moveTo>
                    <a:cubicBezTo>
                      <a:pt x="12470" y="1"/>
                      <a:pt x="8686" y="836"/>
                      <a:pt x="5805" y="2502"/>
                    </a:cubicBezTo>
                    <a:cubicBezTo>
                      <a:pt x="268" y="5705"/>
                      <a:pt x="1" y="10842"/>
                      <a:pt x="5138" y="14177"/>
                    </a:cubicBezTo>
                    <a:cubicBezTo>
                      <a:pt x="5338" y="14311"/>
                      <a:pt x="5605" y="14477"/>
                      <a:pt x="5805" y="14611"/>
                    </a:cubicBezTo>
                    <a:cubicBezTo>
                      <a:pt x="8707" y="16279"/>
                      <a:pt x="12502" y="17113"/>
                      <a:pt x="16292" y="17113"/>
                    </a:cubicBezTo>
                    <a:cubicBezTo>
                      <a:pt x="20082" y="17113"/>
                      <a:pt x="23868" y="16279"/>
                      <a:pt x="26753" y="14611"/>
                    </a:cubicBezTo>
                    <a:cubicBezTo>
                      <a:pt x="32558" y="11275"/>
                      <a:pt x="32558" y="5838"/>
                      <a:pt x="26753" y="2502"/>
                    </a:cubicBezTo>
                    <a:cubicBezTo>
                      <a:pt x="26520" y="2369"/>
                      <a:pt x="26253" y="2235"/>
                      <a:pt x="26053" y="2135"/>
                    </a:cubicBezTo>
                    <a:cubicBezTo>
                      <a:pt x="23252" y="711"/>
                      <a:pt x="19753" y="1"/>
                      <a:pt x="1625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12"/>
              <p:cNvSpPr/>
              <p:nvPr/>
            </p:nvSpPr>
            <p:spPr>
              <a:xfrm>
                <a:off x="2203400" y="3523800"/>
                <a:ext cx="813950" cy="427825"/>
              </a:xfrm>
              <a:custGeom>
                <a:rect b="b" l="l" r="r" t="t"/>
                <a:pathLst>
                  <a:path extrusionOk="0" h="17113" w="32558">
                    <a:moveTo>
                      <a:pt x="16259" y="1"/>
                    </a:moveTo>
                    <a:cubicBezTo>
                      <a:pt x="12470" y="1"/>
                      <a:pt x="8686" y="836"/>
                      <a:pt x="5805" y="2502"/>
                    </a:cubicBezTo>
                    <a:cubicBezTo>
                      <a:pt x="268" y="5705"/>
                      <a:pt x="1" y="10842"/>
                      <a:pt x="5138" y="14177"/>
                    </a:cubicBezTo>
                    <a:cubicBezTo>
                      <a:pt x="5338" y="14311"/>
                      <a:pt x="5605" y="14477"/>
                      <a:pt x="5805" y="14611"/>
                    </a:cubicBezTo>
                    <a:cubicBezTo>
                      <a:pt x="8707" y="16279"/>
                      <a:pt x="12502" y="17113"/>
                      <a:pt x="16292" y="17113"/>
                    </a:cubicBezTo>
                    <a:cubicBezTo>
                      <a:pt x="20082" y="17113"/>
                      <a:pt x="23868" y="16279"/>
                      <a:pt x="26753" y="14611"/>
                    </a:cubicBezTo>
                    <a:cubicBezTo>
                      <a:pt x="32558" y="11275"/>
                      <a:pt x="32558" y="5838"/>
                      <a:pt x="26753" y="2502"/>
                    </a:cubicBezTo>
                    <a:cubicBezTo>
                      <a:pt x="26520" y="2369"/>
                      <a:pt x="26253" y="2235"/>
                      <a:pt x="26053" y="2135"/>
                    </a:cubicBezTo>
                    <a:cubicBezTo>
                      <a:pt x="23252" y="711"/>
                      <a:pt x="19753" y="1"/>
                      <a:pt x="162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12"/>
              <p:cNvSpPr/>
              <p:nvPr/>
            </p:nvSpPr>
            <p:spPr>
              <a:xfrm>
                <a:off x="2256775" y="3532975"/>
                <a:ext cx="708875" cy="408650"/>
              </a:xfrm>
              <a:custGeom>
                <a:rect b="b" l="l" r="r" t="t"/>
                <a:pathLst>
                  <a:path extrusionOk="0" h="16346" w="28355">
                    <a:moveTo>
                      <a:pt x="14178" y="0"/>
                    </a:moveTo>
                    <a:cubicBezTo>
                      <a:pt x="6339" y="0"/>
                      <a:pt x="1" y="3670"/>
                      <a:pt x="1" y="8173"/>
                    </a:cubicBezTo>
                    <a:cubicBezTo>
                      <a:pt x="1" y="12709"/>
                      <a:pt x="6339" y="16345"/>
                      <a:pt x="14178" y="16345"/>
                    </a:cubicBezTo>
                    <a:cubicBezTo>
                      <a:pt x="21983" y="16345"/>
                      <a:pt x="28354" y="12709"/>
                      <a:pt x="28354" y="8173"/>
                    </a:cubicBezTo>
                    <a:cubicBezTo>
                      <a:pt x="28354" y="3670"/>
                      <a:pt x="21983" y="0"/>
                      <a:pt x="1417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12"/>
              <p:cNvSpPr/>
              <p:nvPr/>
            </p:nvSpPr>
            <p:spPr>
              <a:xfrm>
                <a:off x="2256775" y="3532975"/>
                <a:ext cx="708875" cy="408650"/>
              </a:xfrm>
              <a:custGeom>
                <a:rect b="b" l="l" r="r" t="t"/>
                <a:pathLst>
                  <a:path extrusionOk="0" h="16346" w="28355">
                    <a:moveTo>
                      <a:pt x="14178" y="0"/>
                    </a:moveTo>
                    <a:cubicBezTo>
                      <a:pt x="6339" y="0"/>
                      <a:pt x="1" y="3670"/>
                      <a:pt x="1" y="8173"/>
                    </a:cubicBezTo>
                    <a:cubicBezTo>
                      <a:pt x="1" y="12709"/>
                      <a:pt x="6339" y="16345"/>
                      <a:pt x="14178" y="16345"/>
                    </a:cubicBezTo>
                    <a:cubicBezTo>
                      <a:pt x="21983" y="16345"/>
                      <a:pt x="28354" y="12709"/>
                      <a:pt x="28354" y="8173"/>
                    </a:cubicBezTo>
                    <a:cubicBezTo>
                      <a:pt x="28354" y="3670"/>
                      <a:pt x="21983" y="0"/>
                      <a:pt x="141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12"/>
              <p:cNvSpPr/>
              <p:nvPr/>
            </p:nvSpPr>
            <p:spPr>
              <a:xfrm>
                <a:off x="2260125" y="3589675"/>
                <a:ext cx="700525" cy="351950"/>
              </a:xfrm>
              <a:custGeom>
                <a:rect b="b" l="l" r="r" t="t"/>
                <a:pathLst>
                  <a:path extrusionOk="0" h="14078" w="28021">
                    <a:moveTo>
                      <a:pt x="14019" y="1"/>
                    </a:moveTo>
                    <a:cubicBezTo>
                      <a:pt x="10399" y="1"/>
                      <a:pt x="6772" y="801"/>
                      <a:pt x="4003" y="2402"/>
                    </a:cubicBezTo>
                    <a:cubicBezTo>
                      <a:pt x="1735" y="3737"/>
                      <a:pt x="401" y="5371"/>
                      <a:pt x="0" y="7039"/>
                    </a:cubicBezTo>
                    <a:cubicBezTo>
                      <a:pt x="401" y="8707"/>
                      <a:pt x="1735" y="10375"/>
                      <a:pt x="3970" y="11676"/>
                    </a:cubicBezTo>
                    <a:cubicBezTo>
                      <a:pt x="6738" y="13277"/>
                      <a:pt x="10358" y="14077"/>
                      <a:pt x="13977" y="14077"/>
                    </a:cubicBezTo>
                    <a:cubicBezTo>
                      <a:pt x="17596" y="14077"/>
                      <a:pt x="21215" y="13277"/>
                      <a:pt x="23984" y="11676"/>
                    </a:cubicBezTo>
                    <a:cubicBezTo>
                      <a:pt x="26252" y="10375"/>
                      <a:pt x="27587" y="8740"/>
                      <a:pt x="28020" y="7039"/>
                    </a:cubicBezTo>
                    <a:cubicBezTo>
                      <a:pt x="27587" y="5371"/>
                      <a:pt x="26252" y="3703"/>
                      <a:pt x="23984" y="2402"/>
                    </a:cubicBezTo>
                    <a:cubicBezTo>
                      <a:pt x="21249" y="801"/>
                      <a:pt x="17638" y="1"/>
                      <a:pt x="1401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12"/>
              <p:cNvSpPr/>
              <p:nvPr/>
            </p:nvSpPr>
            <p:spPr>
              <a:xfrm>
                <a:off x="2260125" y="3589675"/>
                <a:ext cx="700525" cy="351950"/>
              </a:xfrm>
              <a:custGeom>
                <a:rect b="b" l="l" r="r" t="t"/>
                <a:pathLst>
                  <a:path extrusionOk="0" h="14078" w="28021">
                    <a:moveTo>
                      <a:pt x="14019" y="1"/>
                    </a:moveTo>
                    <a:cubicBezTo>
                      <a:pt x="10399" y="1"/>
                      <a:pt x="6772" y="801"/>
                      <a:pt x="4003" y="2402"/>
                    </a:cubicBezTo>
                    <a:cubicBezTo>
                      <a:pt x="1735" y="3737"/>
                      <a:pt x="401" y="5371"/>
                      <a:pt x="0" y="7039"/>
                    </a:cubicBezTo>
                    <a:cubicBezTo>
                      <a:pt x="401" y="8707"/>
                      <a:pt x="1735" y="10375"/>
                      <a:pt x="3970" y="11676"/>
                    </a:cubicBezTo>
                    <a:cubicBezTo>
                      <a:pt x="6738" y="13277"/>
                      <a:pt x="10358" y="14077"/>
                      <a:pt x="13977" y="14077"/>
                    </a:cubicBezTo>
                    <a:cubicBezTo>
                      <a:pt x="17596" y="14077"/>
                      <a:pt x="21215" y="13277"/>
                      <a:pt x="23984" y="11676"/>
                    </a:cubicBezTo>
                    <a:cubicBezTo>
                      <a:pt x="26252" y="10375"/>
                      <a:pt x="27587" y="8740"/>
                      <a:pt x="28020" y="7039"/>
                    </a:cubicBezTo>
                    <a:cubicBezTo>
                      <a:pt x="27587" y="5371"/>
                      <a:pt x="26252" y="3703"/>
                      <a:pt x="23984" y="2402"/>
                    </a:cubicBezTo>
                    <a:cubicBezTo>
                      <a:pt x="21249" y="801"/>
                      <a:pt x="17638" y="1"/>
                      <a:pt x="140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12"/>
              <p:cNvSpPr/>
              <p:nvPr/>
            </p:nvSpPr>
            <p:spPr>
              <a:xfrm>
                <a:off x="2381050" y="3606350"/>
                <a:ext cx="462850" cy="304425"/>
              </a:xfrm>
              <a:custGeom>
                <a:rect b="b" l="l" r="r" t="t"/>
                <a:pathLst>
                  <a:path extrusionOk="0" h="12177" w="18514">
                    <a:moveTo>
                      <a:pt x="12594" y="7104"/>
                    </a:moveTo>
                    <a:cubicBezTo>
                      <a:pt x="13031" y="7104"/>
                      <a:pt x="13446" y="7191"/>
                      <a:pt x="13843" y="7406"/>
                    </a:cubicBezTo>
                    <a:cubicBezTo>
                      <a:pt x="13710" y="7473"/>
                      <a:pt x="13610" y="7506"/>
                      <a:pt x="13543" y="7573"/>
                    </a:cubicBezTo>
                    <a:lnTo>
                      <a:pt x="13043" y="7840"/>
                    </a:lnTo>
                    <a:cubicBezTo>
                      <a:pt x="12428" y="8092"/>
                      <a:pt x="11806" y="8195"/>
                      <a:pt x="11225" y="8195"/>
                    </a:cubicBezTo>
                    <a:cubicBezTo>
                      <a:pt x="10577" y="8195"/>
                      <a:pt x="9982" y="8067"/>
                      <a:pt x="9507" y="7873"/>
                    </a:cubicBezTo>
                    <a:cubicBezTo>
                      <a:pt x="10660" y="7489"/>
                      <a:pt x="11675" y="7104"/>
                      <a:pt x="12594" y="7104"/>
                    </a:cubicBezTo>
                    <a:close/>
                    <a:moveTo>
                      <a:pt x="2168" y="1"/>
                    </a:moveTo>
                    <a:lnTo>
                      <a:pt x="0" y="1235"/>
                    </a:lnTo>
                    <a:lnTo>
                      <a:pt x="0" y="2903"/>
                    </a:lnTo>
                    <a:lnTo>
                      <a:pt x="734" y="3337"/>
                    </a:lnTo>
                    <a:cubicBezTo>
                      <a:pt x="534" y="3670"/>
                      <a:pt x="400" y="4004"/>
                      <a:pt x="400" y="4337"/>
                    </a:cubicBezTo>
                    <a:lnTo>
                      <a:pt x="400" y="6005"/>
                    </a:lnTo>
                    <a:cubicBezTo>
                      <a:pt x="400" y="6706"/>
                      <a:pt x="901" y="7373"/>
                      <a:pt x="1935" y="7973"/>
                    </a:cubicBezTo>
                    <a:cubicBezTo>
                      <a:pt x="2935" y="8540"/>
                      <a:pt x="3936" y="8807"/>
                      <a:pt x="4937" y="8840"/>
                    </a:cubicBezTo>
                    <a:lnTo>
                      <a:pt x="5537" y="8840"/>
                    </a:lnTo>
                    <a:cubicBezTo>
                      <a:pt x="6671" y="8807"/>
                      <a:pt x="7739" y="8474"/>
                      <a:pt x="8740" y="8140"/>
                    </a:cubicBezTo>
                    <a:cubicBezTo>
                      <a:pt x="8940" y="8040"/>
                      <a:pt x="9173" y="8007"/>
                      <a:pt x="9373" y="7906"/>
                    </a:cubicBezTo>
                    <a:lnTo>
                      <a:pt x="9373" y="7906"/>
                    </a:lnTo>
                    <a:lnTo>
                      <a:pt x="7539" y="9741"/>
                    </a:lnTo>
                    <a:lnTo>
                      <a:pt x="7539" y="11409"/>
                    </a:lnTo>
                    <a:cubicBezTo>
                      <a:pt x="8579" y="11841"/>
                      <a:pt x="9608" y="12016"/>
                      <a:pt x="10593" y="12016"/>
                    </a:cubicBezTo>
                    <a:cubicBezTo>
                      <a:pt x="12041" y="12016"/>
                      <a:pt x="13393" y="11638"/>
                      <a:pt x="14544" y="11142"/>
                    </a:cubicBezTo>
                    <a:lnTo>
                      <a:pt x="16345" y="12176"/>
                    </a:lnTo>
                    <a:lnTo>
                      <a:pt x="18513" y="10909"/>
                    </a:lnTo>
                    <a:lnTo>
                      <a:pt x="18513" y="9241"/>
                    </a:lnTo>
                    <a:lnTo>
                      <a:pt x="17746" y="8840"/>
                    </a:lnTo>
                    <a:cubicBezTo>
                      <a:pt x="18013" y="8474"/>
                      <a:pt x="18113" y="8073"/>
                      <a:pt x="18113" y="7706"/>
                    </a:cubicBezTo>
                    <a:lnTo>
                      <a:pt x="18113" y="6005"/>
                    </a:lnTo>
                    <a:cubicBezTo>
                      <a:pt x="18113" y="5305"/>
                      <a:pt x="17613" y="4637"/>
                      <a:pt x="16612" y="4037"/>
                    </a:cubicBezTo>
                    <a:cubicBezTo>
                      <a:pt x="16612" y="4037"/>
                      <a:pt x="16579" y="4037"/>
                      <a:pt x="16579" y="4004"/>
                    </a:cubicBezTo>
                    <a:cubicBezTo>
                      <a:pt x="15513" y="3387"/>
                      <a:pt x="14426" y="3157"/>
                      <a:pt x="13365" y="3157"/>
                    </a:cubicBezTo>
                    <a:cubicBezTo>
                      <a:pt x="12533" y="3157"/>
                      <a:pt x="11718" y="3298"/>
                      <a:pt x="10941" y="3503"/>
                    </a:cubicBezTo>
                    <a:cubicBezTo>
                      <a:pt x="10207" y="3703"/>
                      <a:pt x="9507" y="3904"/>
                      <a:pt x="8873" y="4170"/>
                    </a:cubicBezTo>
                    <a:cubicBezTo>
                      <a:pt x="8006" y="4471"/>
                      <a:pt x="7239" y="4704"/>
                      <a:pt x="6605" y="4871"/>
                    </a:cubicBezTo>
                    <a:cubicBezTo>
                      <a:pt x="6330" y="4946"/>
                      <a:pt x="6054" y="4984"/>
                      <a:pt x="5793" y="4984"/>
                    </a:cubicBezTo>
                    <a:cubicBezTo>
                      <a:pt x="5706" y="4984"/>
                      <a:pt x="5621" y="4979"/>
                      <a:pt x="5537" y="4971"/>
                    </a:cubicBezTo>
                    <a:cubicBezTo>
                      <a:pt x="5204" y="4971"/>
                      <a:pt x="4937" y="4871"/>
                      <a:pt x="4670" y="4704"/>
                    </a:cubicBezTo>
                    <a:cubicBezTo>
                      <a:pt x="4703" y="4704"/>
                      <a:pt x="4703" y="4671"/>
                      <a:pt x="4737" y="4671"/>
                    </a:cubicBezTo>
                    <a:cubicBezTo>
                      <a:pt x="4837" y="4604"/>
                      <a:pt x="4870" y="4571"/>
                      <a:pt x="4937" y="4537"/>
                    </a:cubicBezTo>
                    <a:cubicBezTo>
                      <a:pt x="5170" y="4404"/>
                      <a:pt x="5337" y="4337"/>
                      <a:pt x="5537" y="4237"/>
                    </a:cubicBezTo>
                    <a:cubicBezTo>
                      <a:pt x="6092" y="3995"/>
                      <a:pt x="6655" y="3878"/>
                      <a:pt x="7208" y="3878"/>
                    </a:cubicBezTo>
                    <a:cubicBezTo>
                      <a:pt x="7721" y="3878"/>
                      <a:pt x="8225" y="3978"/>
                      <a:pt x="8706" y="4170"/>
                    </a:cubicBezTo>
                    <a:lnTo>
                      <a:pt x="10541" y="2336"/>
                    </a:lnTo>
                    <a:lnTo>
                      <a:pt x="10541" y="668"/>
                    </a:lnTo>
                    <a:cubicBezTo>
                      <a:pt x="9632" y="352"/>
                      <a:pt x="8712" y="192"/>
                      <a:pt x="7788" y="192"/>
                    </a:cubicBezTo>
                    <a:cubicBezTo>
                      <a:pt x="7051" y="192"/>
                      <a:pt x="6311" y="294"/>
                      <a:pt x="5571" y="501"/>
                    </a:cubicBezTo>
                    <a:cubicBezTo>
                      <a:pt x="5037" y="635"/>
                      <a:pt x="4537" y="835"/>
                      <a:pt x="4003" y="1035"/>
                    </a:cubicBezTo>
                    <a:lnTo>
                      <a:pt x="2168"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12"/>
              <p:cNvSpPr/>
              <p:nvPr/>
            </p:nvSpPr>
            <p:spPr>
              <a:xfrm>
                <a:off x="2376875" y="3607200"/>
                <a:ext cx="471200" cy="263550"/>
              </a:xfrm>
              <a:custGeom>
                <a:rect b="b" l="l" r="r" t="t"/>
                <a:pathLst>
                  <a:path extrusionOk="0" h="10542" w="18848">
                    <a:moveTo>
                      <a:pt x="2235" y="0"/>
                    </a:moveTo>
                    <a:lnTo>
                      <a:pt x="67" y="1268"/>
                    </a:lnTo>
                    <a:lnTo>
                      <a:pt x="1868" y="2302"/>
                    </a:lnTo>
                    <a:cubicBezTo>
                      <a:pt x="34" y="3669"/>
                      <a:pt x="0" y="5137"/>
                      <a:pt x="2068" y="6305"/>
                    </a:cubicBezTo>
                    <a:cubicBezTo>
                      <a:pt x="3069" y="6872"/>
                      <a:pt x="4070" y="7139"/>
                      <a:pt x="5071" y="7172"/>
                    </a:cubicBezTo>
                    <a:lnTo>
                      <a:pt x="5671" y="7172"/>
                    </a:lnTo>
                    <a:cubicBezTo>
                      <a:pt x="6772" y="7139"/>
                      <a:pt x="7873" y="6805"/>
                      <a:pt x="8873" y="6471"/>
                    </a:cubicBezTo>
                    <a:cubicBezTo>
                      <a:pt x="10328" y="5979"/>
                      <a:pt x="11584" y="5437"/>
                      <a:pt x="12700" y="5437"/>
                    </a:cubicBezTo>
                    <a:cubicBezTo>
                      <a:pt x="13172" y="5437"/>
                      <a:pt x="13618" y="5533"/>
                      <a:pt x="14044" y="5771"/>
                    </a:cubicBezTo>
                    <a:cubicBezTo>
                      <a:pt x="15011" y="6305"/>
                      <a:pt x="14711" y="6972"/>
                      <a:pt x="13710" y="7606"/>
                    </a:cubicBezTo>
                    <a:lnTo>
                      <a:pt x="13210" y="7839"/>
                    </a:lnTo>
                    <a:cubicBezTo>
                      <a:pt x="12586" y="8120"/>
                      <a:pt x="11963" y="8233"/>
                      <a:pt x="11377" y="8233"/>
                    </a:cubicBezTo>
                    <a:cubicBezTo>
                      <a:pt x="10709" y="8233"/>
                      <a:pt x="10089" y="8086"/>
                      <a:pt x="9574" y="7872"/>
                    </a:cubicBezTo>
                    <a:lnTo>
                      <a:pt x="7672" y="9807"/>
                    </a:lnTo>
                    <a:cubicBezTo>
                      <a:pt x="8698" y="10220"/>
                      <a:pt x="9713" y="10388"/>
                      <a:pt x="10686" y="10388"/>
                    </a:cubicBezTo>
                    <a:cubicBezTo>
                      <a:pt x="12149" y="10388"/>
                      <a:pt x="13515" y="10008"/>
                      <a:pt x="14677" y="9507"/>
                    </a:cubicBezTo>
                    <a:lnTo>
                      <a:pt x="16445" y="10541"/>
                    </a:lnTo>
                    <a:lnTo>
                      <a:pt x="18614" y="9307"/>
                    </a:lnTo>
                    <a:lnTo>
                      <a:pt x="16846" y="8273"/>
                    </a:lnTo>
                    <a:cubicBezTo>
                      <a:pt x="18614" y="6872"/>
                      <a:pt x="18847" y="5337"/>
                      <a:pt x="16746" y="4136"/>
                    </a:cubicBezTo>
                    <a:cubicBezTo>
                      <a:pt x="16746" y="4136"/>
                      <a:pt x="16712" y="4136"/>
                      <a:pt x="16712" y="4103"/>
                    </a:cubicBezTo>
                    <a:cubicBezTo>
                      <a:pt x="15629" y="3426"/>
                      <a:pt x="14511" y="3175"/>
                      <a:pt x="13419" y="3175"/>
                    </a:cubicBezTo>
                    <a:cubicBezTo>
                      <a:pt x="12628" y="3175"/>
                      <a:pt x="11851" y="3307"/>
                      <a:pt x="11108" y="3503"/>
                    </a:cubicBezTo>
                    <a:cubicBezTo>
                      <a:pt x="10374" y="3703"/>
                      <a:pt x="9674" y="3936"/>
                      <a:pt x="9007" y="4170"/>
                    </a:cubicBezTo>
                    <a:cubicBezTo>
                      <a:pt x="8106" y="4470"/>
                      <a:pt x="7372" y="4704"/>
                      <a:pt x="6738" y="4870"/>
                    </a:cubicBezTo>
                    <a:cubicBezTo>
                      <a:pt x="6463" y="4945"/>
                      <a:pt x="6169" y="4983"/>
                      <a:pt x="5913" y="4983"/>
                    </a:cubicBezTo>
                    <a:cubicBezTo>
                      <a:pt x="5827" y="4983"/>
                      <a:pt x="5746" y="4979"/>
                      <a:pt x="5671" y="4970"/>
                    </a:cubicBezTo>
                    <a:cubicBezTo>
                      <a:pt x="5271" y="4937"/>
                      <a:pt x="4937" y="4837"/>
                      <a:pt x="4604" y="4670"/>
                    </a:cubicBezTo>
                    <a:cubicBezTo>
                      <a:pt x="3903" y="4270"/>
                      <a:pt x="3836" y="3669"/>
                      <a:pt x="4837" y="3002"/>
                    </a:cubicBezTo>
                    <a:cubicBezTo>
                      <a:pt x="4904" y="2969"/>
                      <a:pt x="4937" y="2936"/>
                      <a:pt x="5037" y="2869"/>
                    </a:cubicBezTo>
                    <a:cubicBezTo>
                      <a:pt x="5237" y="2769"/>
                      <a:pt x="5404" y="2669"/>
                      <a:pt x="5604" y="2602"/>
                    </a:cubicBezTo>
                    <a:cubicBezTo>
                      <a:pt x="6188" y="2354"/>
                      <a:pt x="6762" y="2238"/>
                      <a:pt x="7322" y="2238"/>
                    </a:cubicBezTo>
                    <a:cubicBezTo>
                      <a:pt x="7818" y="2238"/>
                      <a:pt x="8303" y="2330"/>
                      <a:pt x="8773" y="2502"/>
                    </a:cubicBezTo>
                    <a:lnTo>
                      <a:pt x="10608" y="667"/>
                    </a:lnTo>
                    <a:cubicBezTo>
                      <a:pt x="9701" y="365"/>
                      <a:pt x="8774" y="202"/>
                      <a:pt x="7837" y="202"/>
                    </a:cubicBezTo>
                    <a:cubicBezTo>
                      <a:pt x="7118" y="202"/>
                      <a:pt x="6395" y="298"/>
                      <a:pt x="5671" y="500"/>
                    </a:cubicBezTo>
                    <a:cubicBezTo>
                      <a:pt x="5104" y="634"/>
                      <a:pt x="4604" y="834"/>
                      <a:pt x="4070" y="1034"/>
                    </a:cubicBezTo>
                    <a:lnTo>
                      <a:pt x="22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12"/>
              <p:cNvSpPr/>
              <p:nvPr/>
            </p:nvSpPr>
            <p:spPr>
              <a:xfrm>
                <a:off x="2376875" y="3607200"/>
                <a:ext cx="471200" cy="263550"/>
              </a:xfrm>
              <a:custGeom>
                <a:rect b="b" l="l" r="r" t="t"/>
                <a:pathLst>
                  <a:path extrusionOk="0" h="10542" w="18848">
                    <a:moveTo>
                      <a:pt x="2235" y="0"/>
                    </a:moveTo>
                    <a:lnTo>
                      <a:pt x="67" y="1268"/>
                    </a:lnTo>
                    <a:lnTo>
                      <a:pt x="1868" y="2302"/>
                    </a:lnTo>
                    <a:cubicBezTo>
                      <a:pt x="34" y="3669"/>
                      <a:pt x="0" y="5137"/>
                      <a:pt x="2068" y="6305"/>
                    </a:cubicBezTo>
                    <a:cubicBezTo>
                      <a:pt x="3069" y="6872"/>
                      <a:pt x="4070" y="7139"/>
                      <a:pt x="5071" y="7172"/>
                    </a:cubicBezTo>
                    <a:lnTo>
                      <a:pt x="5671" y="7172"/>
                    </a:lnTo>
                    <a:cubicBezTo>
                      <a:pt x="6772" y="7139"/>
                      <a:pt x="7873" y="6805"/>
                      <a:pt x="8873" y="6471"/>
                    </a:cubicBezTo>
                    <a:cubicBezTo>
                      <a:pt x="10328" y="5979"/>
                      <a:pt x="11584" y="5437"/>
                      <a:pt x="12700" y="5437"/>
                    </a:cubicBezTo>
                    <a:cubicBezTo>
                      <a:pt x="13172" y="5437"/>
                      <a:pt x="13618" y="5533"/>
                      <a:pt x="14044" y="5771"/>
                    </a:cubicBezTo>
                    <a:cubicBezTo>
                      <a:pt x="15011" y="6305"/>
                      <a:pt x="14711" y="6972"/>
                      <a:pt x="13710" y="7606"/>
                    </a:cubicBezTo>
                    <a:lnTo>
                      <a:pt x="13210" y="7839"/>
                    </a:lnTo>
                    <a:cubicBezTo>
                      <a:pt x="12586" y="8120"/>
                      <a:pt x="11963" y="8233"/>
                      <a:pt x="11377" y="8233"/>
                    </a:cubicBezTo>
                    <a:cubicBezTo>
                      <a:pt x="10709" y="8233"/>
                      <a:pt x="10089" y="8086"/>
                      <a:pt x="9574" y="7872"/>
                    </a:cubicBezTo>
                    <a:lnTo>
                      <a:pt x="7672" y="9807"/>
                    </a:lnTo>
                    <a:cubicBezTo>
                      <a:pt x="8698" y="10220"/>
                      <a:pt x="9713" y="10388"/>
                      <a:pt x="10686" y="10388"/>
                    </a:cubicBezTo>
                    <a:cubicBezTo>
                      <a:pt x="12149" y="10388"/>
                      <a:pt x="13515" y="10008"/>
                      <a:pt x="14677" y="9507"/>
                    </a:cubicBezTo>
                    <a:lnTo>
                      <a:pt x="16445" y="10541"/>
                    </a:lnTo>
                    <a:lnTo>
                      <a:pt x="18614" y="9307"/>
                    </a:lnTo>
                    <a:lnTo>
                      <a:pt x="16846" y="8273"/>
                    </a:lnTo>
                    <a:cubicBezTo>
                      <a:pt x="18614" y="6872"/>
                      <a:pt x="18847" y="5337"/>
                      <a:pt x="16746" y="4136"/>
                    </a:cubicBezTo>
                    <a:cubicBezTo>
                      <a:pt x="16746" y="4136"/>
                      <a:pt x="16712" y="4136"/>
                      <a:pt x="16712" y="4103"/>
                    </a:cubicBezTo>
                    <a:cubicBezTo>
                      <a:pt x="15629" y="3426"/>
                      <a:pt x="14511" y="3175"/>
                      <a:pt x="13419" y="3175"/>
                    </a:cubicBezTo>
                    <a:cubicBezTo>
                      <a:pt x="12628" y="3175"/>
                      <a:pt x="11851" y="3307"/>
                      <a:pt x="11108" y="3503"/>
                    </a:cubicBezTo>
                    <a:cubicBezTo>
                      <a:pt x="10374" y="3703"/>
                      <a:pt x="9674" y="3936"/>
                      <a:pt x="9007" y="4170"/>
                    </a:cubicBezTo>
                    <a:cubicBezTo>
                      <a:pt x="8106" y="4470"/>
                      <a:pt x="7372" y="4704"/>
                      <a:pt x="6738" y="4870"/>
                    </a:cubicBezTo>
                    <a:cubicBezTo>
                      <a:pt x="6463" y="4945"/>
                      <a:pt x="6169" y="4983"/>
                      <a:pt x="5913" y="4983"/>
                    </a:cubicBezTo>
                    <a:cubicBezTo>
                      <a:pt x="5827" y="4983"/>
                      <a:pt x="5746" y="4979"/>
                      <a:pt x="5671" y="4970"/>
                    </a:cubicBezTo>
                    <a:cubicBezTo>
                      <a:pt x="5271" y="4937"/>
                      <a:pt x="4937" y="4837"/>
                      <a:pt x="4604" y="4670"/>
                    </a:cubicBezTo>
                    <a:cubicBezTo>
                      <a:pt x="3903" y="4270"/>
                      <a:pt x="3836" y="3669"/>
                      <a:pt x="4837" y="3002"/>
                    </a:cubicBezTo>
                    <a:cubicBezTo>
                      <a:pt x="4904" y="2969"/>
                      <a:pt x="4937" y="2936"/>
                      <a:pt x="5037" y="2869"/>
                    </a:cubicBezTo>
                    <a:cubicBezTo>
                      <a:pt x="5237" y="2769"/>
                      <a:pt x="5404" y="2669"/>
                      <a:pt x="5604" y="2602"/>
                    </a:cubicBezTo>
                    <a:cubicBezTo>
                      <a:pt x="6188" y="2354"/>
                      <a:pt x="6762" y="2238"/>
                      <a:pt x="7322" y="2238"/>
                    </a:cubicBezTo>
                    <a:cubicBezTo>
                      <a:pt x="7818" y="2238"/>
                      <a:pt x="8303" y="2330"/>
                      <a:pt x="8773" y="2502"/>
                    </a:cubicBezTo>
                    <a:lnTo>
                      <a:pt x="10608" y="667"/>
                    </a:lnTo>
                    <a:cubicBezTo>
                      <a:pt x="9701" y="365"/>
                      <a:pt x="8774" y="202"/>
                      <a:pt x="7837" y="202"/>
                    </a:cubicBezTo>
                    <a:cubicBezTo>
                      <a:pt x="7118" y="202"/>
                      <a:pt x="6395" y="298"/>
                      <a:pt x="5671" y="500"/>
                    </a:cubicBezTo>
                    <a:cubicBezTo>
                      <a:pt x="5104" y="634"/>
                      <a:pt x="4604" y="834"/>
                      <a:pt x="4070" y="1034"/>
                    </a:cubicBezTo>
                    <a:lnTo>
                      <a:pt x="2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12"/>
              <p:cNvSpPr/>
              <p:nvPr/>
            </p:nvSpPr>
            <p:spPr>
              <a:xfrm>
                <a:off x="2379375" y="3606350"/>
                <a:ext cx="100100" cy="30875"/>
              </a:xfrm>
              <a:custGeom>
                <a:rect b="b" l="l" r="r" t="t"/>
                <a:pathLst>
                  <a:path extrusionOk="0" h="1235" w="4004">
                    <a:moveTo>
                      <a:pt x="2169" y="1"/>
                    </a:moveTo>
                    <a:lnTo>
                      <a:pt x="0" y="1235"/>
                    </a:lnTo>
                    <a:lnTo>
                      <a:pt x="0" y="1235"/>
                    </a:lnTo>
                    <a:lnTo>
                      <a:pt x="2169" y="234"/>
                    </a:lnTo>
                    <a:lnTo>
                      <a:pt x="4003" y="1035"/>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12"/>
              <p:cNvSpPr/>
              <p:nvPr/>
            </p:nvSpPr>
            <p:spPr>
              <a:xfrm>
                <a:off x="2511975" y="3611850"/>
                <a:ext cx="131775" cy="57900"/>
              </a:xfrm>
              <a:custGeom>
                <a:rect b="b" l="l" r="r" t="t"/>
                <a:pathLst>
                  <a:path extrusionOk="0" h="2316" w="5271">
                    <a:moveTo>
                      <a:pt x="2379" y="1"/>
                    </a:moveTo>
                    <a:cubicBezTo>
                      <a:pt x="1551" y="1"/>
                      <a:pt x="764" y="125"/>
                      <a:pt x="0" y="348"/>
                    </a:cubicBezTo>
                    <a:cubicBezTo>
                      <a:pt x="557" y="236"/>
                      <a:pt x="1273" y="155"/>
                      <a:pt x="2047" y="155"/>
                    </a:cubicBezTo>
                    <a:cubicBezTo>
                      <a:pt x="2896" y="155"/>
                      <a:pt x="3815" y="253"/>
                      <a:pt x="4670" y="515"/>
                    </a:cubicBezTo>
                    <a:lnTo>
                      <a:pt x="3436" y="2316"/>
                    </a:lnTo>
                    <a:lnTo>
                      <a:pt x="3436" y="2316"/>
                    </a:lnTo>
                    <a:lnTo>
                      <a:pt x="5271" y="481"/>
                    </a:lnTo>
                    <a:cubicBezTo>
                      <a:pt x="4242" y="150"/>
                      <a:pt x="3286" y="1"/>
                      <a:pt x="2379"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12"/>
              <p:cNvSpPr/>
              <p:nvPr/>
            </p:nvSpPr>
            <p:spPr>
              <a:xfrm>
                <a:off x="2653725" y="3686375"/>
                <a:ext cx="194350" cy="125150"/>
              </a:xfrm>
              <a:custGeom>
                <a:rect b="b" l="l" r="r" t="t"/>
                <a:pathLst>
                  <a:path extrusionOk="0" h="5006" w="7774">
                    <a:moveTo>
                      <a:pt x="2409" y="0"/>
                    </a:moveTo>
                    <a:cubicBezTo>
                      <a:pt x="1590" y="0"/>
                      <a:pt x="780" y="134"/>
                      <a:pt x="1" y="336"/>
                    </a:cubicBezTo>
                    <a:cubicBezTo>
                      <a:pt x="485" y="229"/>
                      <a:pt x="1077" y="161"/>
                      <a:pt x="1718" y="161"/>
                    </a:cubicBezTo>
                    <a:cubicBezTo>
                      <a:pt x="2888" y="161"/>
                      <a:pt x="4217" y="390"/>
                      <a:pt x="5338" y="1036"/>
                    </a:cubicBezTo>
                    <a:cubicBezTo>
                      <a:pt x="7039" y="2037"/>
                      <a:pt x="7339" y="3271"/>
                      <a:pt x="5772" y="5006"/>
                    </a:cubicBezTo>
                    <a:cubicBezTo>
                      <a:pt x="7540" y="3638"/>
                      <a:pt x="7773" y="2104"/>
                      <a:pt x="5638" y="836"/>
                    </a:cubicBezTo>
                    <a:cubicBezTo>
                      <a:pt x="4578" y="230"/>
                      <a:pt x="3485" y="0"/>
                      <a:pt x="240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12"/>
              <p:cNvSpPr/>
              <p:nvPr/>
            </p:nvSpPr>
            <p:spPr>
              <a:xfrm>
                <a:off x="2789675" y="3811500"/>
                <a:ext cx="54225" cy="57575"/>
              </a:xfrm>
              <a:custGeom>
                <a:rect b="b" l="l" r="r" t="t"/>
                <a:pathLst>
                  <a:path extrusionOk="0" h="2303" w="2169">
                    <a:moveTo>
                      <a:pt x="367" y="1"/>
                    </a:moveTo>
                    <a:lnTo>
                      <a:pt x="1735" y="1035"/>
                    </a:lnTo>
                    <a:lnTo>
                      <a:pt x="0" y="2302"/>
                    </a:lnTo>
                    <a:lnTo>
                      <a:pt x="2168" y="1035"/>
                    </a:lnTo>
                    <a:lnTo>
                      <a:pt x="36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12"/>
              <p:cNvSpPr/>
              <p:nvPr/>
            </p:nvSpPr>
            <p:spPr>
              <a:xfrm>
                <a:off x="2569500" y="3802325"/>
                <a:ext cx="137625" cy="47575"/>
              </a:xfrm>
              <a:custGeom>
                <a:rect b="b" l="l" r="r" t="t"/>
                <a:pathLst>
                  <a:path extrusionOk="0" h="1903" w="5505">
                    <a:moveTo>
                      <a:pt x="1902" y="1"/>
                    </a:moveTo>
                    <a:lnTo>
                      <a:pt x="1" y="1902"/>
                    </a:lnTo>
                    <a:lnTo>
                      <a:pt x="2036" y="301"/>
                    </a:lnTo>
                    <a:cubicBezTo>
                      <a:pt x="2036" y="301"/>
                      <a:pt x="2537" y="497"/>
                      <a:pt x="3327" y="497"/>
                    </a:cubicBezTo>
                    <a:cubicBezTo>
                      <a:pt x="3920" y="497"/>
                      <a:pt x="4676" y="387"/>
                      <a:pt x="5505" y="1"/>
                    </a:cubicBezTo>
                    <a:lnTo>
                      <a:pt x="5505" y="1"/>
                    </a:lnTo>
                    <a:cubicBezTo>
                      <a:pt x="4884" y="249"/>
                      <a:pt x="4264" y="353"/>
                      <a:pt x="3684" y="353"/>
                    </a:cubicBezTo>
                    <a:cubicBezTo>
                      <a:pt x="3016" y="353"/>
                      <a:pt x="2402" y="215"/>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12"/>
              <p:cNvSpPr/>
              <p:nvPr/>
            </p:nvSpPr>
            <p:spPr>
              <a:xfrm>
                <a:off x="2465275" y="3681400"/>
                <a:ext cx="80075" cy="51900"/>
              </a:xfrm>
              <a:custGeom>
                <a:rect b="b" l="l" r="r" t="t"/>
                <a:pathLst>
                  <a:path extrusionOk="0" h="2076" w="3203">
                    <a:moveTo>
                      <a:pt x="1334" y="1"/>
                    </a:moveTo>
                    <a:cubicBezTo>
                      <a:pt x="400" y="501"/>
                      <a:pt x="0" y="1068"/>
                      <a:pt x="634" y="1635"/>
                    </a:cubicBezTo>
                    <a:cubicBezTo>
                      <a:pt x="969" y="1931"/>
                      <a:pt x="1513" y="2075"/>
                      <a:pt x="2074" y="2075"/>
                    </a:cubicBezTo>
                    <a:cubicBezTo>
                      <a:pt x="2463" y="2075"/>
                      <a:pt x="2861" y="2006"/>
                      <a:pt x="3202" y="1869"/>
                    </a:cubicBezTo>
                    <a:lnTo>
                      <a:pt x="3202" y="1869"/>
                    </a:lnTo>
                    <a:cubicBezTo>
                      <a:pt x="2927" y="1944"/>
                      <a:pt x="2633" y="1982"/>
                      <a:pt x="2391" y="1982"/>
                    </a:cubicBezTo>
                    <a:cubicBezTo>
                      <a:pt x="2310" y="1982"/>
                      <a:pt x="2235" y="1977"/>
                      <a:pt x="2168" y="1969"/>
                    </a:cubicBezTo>
                    <a:cubicBezTo>
                      <a:pt x="1801" y="1969"/>
                      <a:pt x="1468" y="1869"/>
                      <a:pt x="1134" y="1669"/>
                    </a:cubicBezTo>
                    <a:cubicBezTo>
                      <a:pt x="400" y="1235"/>
                      <a:pt x="334" y="668"/>
                      <a:pt x="1334"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12"/>
              <p:cNvSpPr/>
              <p:nvPr/>
            </p:nvSpPr>
            <p:spPr>
              <a:xfrm>
                <a:off x="2378300" y="3663900"/>
                <a:ext cx="126175" cy="121775"/>
              </a:xfrm>
              <a:custGeom>
                <a:rect b="b" l="l" r="r" t="t"/>
                <a:pathLst>
                  <a:path extrusionOk="0" h="4871" w="5047">
                    <a:moveTo>
                      <a:pt x="1845" y="0"/>
                    </a:moveTo>
                    <a:cubicBezTo>
                      <a:pt x="1831" y="9"/>
                      <a:pt x="1809" y="25"/>
                      <a:pt x="1781" y="48"/>
                    </a:cubicBezTo>
                    <a:lnTo>
                      <a:pt x="1781" y="48"/>
                    </a:lnTo>
                    <a:cubicBezTo>
                      <a:pt x="1802" y="32"/>
                      <a:pt x="1823" y="16"/>
                      <a:pt x="1845" y="0"/>
                    </a:cubicBezTo>
                    <a:close/>
                    <a:moveTo>
                      <a:pt x="1781" y="48"/>
                    </a:moveTo>
                    <a:cubicBezTo>
                      <a:pt x="9" y="1402"/>
                      <a:pt x="1" y="2849"/>
                      <a:pt x="2045" y="4003"/>
                    </a:cubicBezTo>
                    <a:cubicBezTo>
                      <a:pt x="3045" y="4570"/>
                      <a:pt x="4113" y="4837"/>
                      <a:pt x="5047" y="4871"/>
                    </a:cubicBezTo>
                    <a:cubicBezTo>
                      <a:pt x="3512" y="4704"/>
                      <a:pt x="1611" y="3870"/>
                      <a:pt x="977" y="2569"/>
                    </a:cubicBezTo>
                    <a:cubicBezTo>
                      <a:pt x="427" y="1437"/>
                      <a:pt x="1475" y="306"/>
                      <a:pt x="1781" y="48"/>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12"/>
              <p:cNvSpPr/>
              <p:nvPr/>
            </p:nvSpPr>
            <p:spPr>
              <a:xfrm>
                <a:off x="2120025" y="3345550"/>
                <a:ext cx="1069950" cy="618375"/>
              </a:xfrm>
              <a:custGeom>
                <a:rect b="b" l="l" r="r" t="t"/>
                <a:pathLst>
                  <a:path extrusionOk="0" h="24735" w="42798">
                    <a:moveTo>
                      <a:pt x="21336" y="0"/>
                    </a:moveTo>
                    <a:cubicBezTo>
                      <a:pt x="15853" y="0"/>
                      <a:pt x="10374" y="1210"/>
                      <a:pt x="6205" y="3628"/>
                    </a:cubicBezTo>
                    <a:cubicBezTo>
                      <a:pt x="3803" y="4996"/>
                      <a:pt x="2135" y="6630"/>
                      <a:pt x="1101" y="8331"/>
                    </a:cubicBezTo>
                    <a:lnTo>
                      <a:pt x="0" y="8331"/>
                    </a:lnTo>
                    <a:lnTo>
                      <a:pt x="0" y="12734"/>
                    </a:lnTo>
                    <a:cubicBezTo>
                      <a:pt x="134" y="15770"/>
                      <a:pt x="2269" y="18772"/>
                      <a:pt x="6271" y="21107"/>
                    </a:cubicBezTo>
                    <a:cubicBezTo>
                      <a:pt x="10458" y="23525"/>
                      <a:pt x="15937" y="24735"/>
                      <a:pt x="21411" y="24735"/>
                    </a:cubicBezTo>
                    <a:cubicBezTo>
                      <a:pt x="26886" y="24735"/>
                      <a:pt x="32357" y="23525"/>
                      <a:pt x="36526" y="21107"/>
                    </a:cubicBezTo>
                    <a:cubicBezTo>
                      <a:pt x="40529" y="18772"/>
                      <a:pt x="42631" y="15770"/>
                      <a:pt x="42797" y="12734"/>
                    </a:cubicBezTo>
                    <a:lnTo>
                      <a:pt x="42797" y="8331"/>
                    </a:lnTo>
                    <a:lnTo>
                      <a:pt x="41630" y="8331"/>
                    </a:lnTo>
                    <a:cubicBezTo>
                      <a:pt x="40563" y="6630"/>
                      <a:pt x="38861" y="4996"/>
                      <a:pt x="36493" y="3628"/>
                    </a:cubicBezTo>
                    <a:cubicBezTo>
                      <a:pt x="32307" y="1210"/>
                      <a:pt x="26819" y="0"/>
                      <a:pt x="2133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12"/>
              <p:cNvSpPr/>
              <p:nvPr/>
            </p:nvSpPr>
            <p:spPr>
              <a:xfrm>
                <a:off x="2120025" y="3345550"/>
                <a:ext cx="1069950" cy="618375"/>
              </a:xfrm>
              <a:custGeom>
                <a:rect b="b" l="l" r="r" t="t"/>
                <a:pathLst>
                  <a:path extrusionOk="0" h="24735" w="42798">
                    <a:moveTo>
                      <a:pt x="21336" y="0"/>
                    </a:moveTo>
                    <a:cubicBezTo>
                      <a:pt x="15853" y="0"/>
                      <a:pt x="10374" y="1210"/>
                      <a:pt x="6205" y="3628"/>
                    </a:cubicBezTo>
                    <a:cubicBezTo>
                      <a:pt x="3803" y="4996"/>
                      <a:pt x="2135" y="6630"/>
                      <a:pt x="1101" y="8331"/>
                    </a:cubicBezTo>
                    <a:lnTo>
                      <a:pt x="0" y="8331"/>
                    </a:lnTo>
                    <a:lnTo>
                      <a:pt x="0" y="12734"/>
                    </a:lnTo>
                    <a:cubicBezTo>
                      <a:pt x="134" y="15770"/>
                      <a:pt x="2269" y="18772"/>
                      <a:pt x="6271" y="21107"/>
                    </a:cubicBezTo>
                    <a:cubicBezTo>
                      <a:pt x="10458" y="23525"/>
                      <a:pt x="15937" y="24735"/>
                      <a:pt x="21411" y="24735"/>
                    </a:cubicBezTo>
                    <a:cubicBezTo>
                      <a:pt x="26886" y="24735"/>
                      <a:pt x="32357" y="23525"/>
                      <a:pt x="36526" y="21107"/>
                    </a:cubicBezTo>
                    <a:cubicBezTo>
                      <a:pt x="40529" y="18772"/>
                      <a:pt x="42631" y="15770"/>
                      <a:pt x="42797" y="12734"/>
                    </a:cubicBezTo>
                    <a:lnTo>
                      <a:pt x="42797" y="8331"/>
                    </a:lnTo>
                    <a:lnTo>
                      <a:pt x="41630" y="8331"/>
                    </a:lnTo>
                    <a:cubicBezTo>
                      <a:pt x="40563" y="6630"/>
                      <a:pt x="38861" y="4996"/>
                      <a:pt x="36493" y="3628"/>
                    </a:cubicBezTo>
                    <a:cubicBezTo>
                      <a:pt x="32307" y="1210"/>
                      <a:pt x="26819" y="0"/>
                      <a:pt x="2133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12"/>
              <p:cNvSpPr/>
              <p:nvPr/>
            </p:nvSpPr>
            <p:spPr>
              <a:xfrm>
                <a:off x="2653725" y="3345325"/>
                <a:ext cx="536250" cy="618825"/>
              </a:xfrm>
              <a:custGeom>
                <a:rect b="b" l="l" r="r" t="t"/>
                <a:pathLst>
                  <a:path extrusionOk="0" h="24753" w="21450">
                    <a:moveTo>
                      <a:pt x="1" y="1"/>
                    </a:moveTo>
                    <a:cubicBezTo>
                      <a:pt x="12" y="1"/>
                      <a:pt x="23" y="1"/>
                      <a:pt x="34" y="1"/>
                    </a:cubicBezTo>
                    <a:lnTo>
                      <a:pt x="34" y="1"/>
                    </a:lnTo>
                    <a:lnTo>
                      <a:pt x="34" y="1"/>
                    </a:lnTo>
                    <a:close/>
                    <a:moveTo>
                      <a:pt x="34" y="1"/>
                    </a:moveTo>
                    <a:lnTo>
                      <a:pt x="34" y="24752"/>
                    </a:lnTo>
                    <a:cubicBezTo>
                      <a:pt x="5505" y="24752"/>
                      <a:pt x="11009" y="23518"/>
                      <a:pt x="15178" y="21116"/>
                    </a:cubicBezTo>
                    <a:cubicBezTo>
                      <a:pt x="19181" y="18781"/>
                      <a:pt x="21283" y="15779"/>
                      <a:pt x="21449" y="12743"/>
                    </a:cubicBezTo>
                    <a:lnTo>
                      <a:pt x="21449" y="8340"/>
                    </a:lnTo>
                    <a:lnTo>
                      <a:pt x="20282" y="8340"/>
                    </a:lnTo>
                    <a:cubicBezTo>
                      <a:pt x="19215" y="6639"/>
                      <a:pt x="17513" y="5005"/>
                      <a:pt x="15145" y="3637"/>
                    </a:cubicBezTo>
                    <a:cubicBezTo>
                      <a:pt x="10984" y="1240"/>
                      <a:pt x="5494"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12"/>
              <p:cNvSpPr/>
              <p:nvPr/>
            </p:nvSpPr>
            <p:spPr>
              <a:xfrm>
                <a:off x="2945600" y="3395375"/>
                <a:ext cx="244375" cy="518725"/>
              </a:xfrm>
              <a:custGeom>
                <a:rect b="b" l="l" r="r" t="t"/>
                <a:pathLst>
                  <a:path extrusionOk="0" h="20749" w="9775">
                    <a:moveTo>
                      <a:pt x="1" y="0"/>
                    </a:moveTo>
                    <a:cubicBezTo>
                      <a:pt x="12" y="5"/>
                      <a:pt x="23" y="9"/>
                      <a:pt x="34" y="13"/>
                    </a:cubicBezTo>
                    <a:lnTo>
                      <a:pt x="34" y="13"/>
                    </a:lnTo>
                    <a:lnTo>
                      <a:pt x="34" y="0"/>
                    </a:lnTo>
                    <a:close/>
                    <a:moveTo>
                      <a:pt x="34" y="13"/>
                    </a:moveTo>
                    <a:lnTo>
                      <a:pt x="34" y="20749"/>
                    </a:lnTo>
                    <a:cubicBezTo>
                      <a:pt x="1302" y="20282"/>
                      <a:pt x="2436" y="19748"/>
                      <a:pt x="3503" y="19114"/>
                    </a:cubicBezTo>
                    <a:cubicBezTo>
                      <a:pt x="7506" y="16779"/>
                      <a:pt x="9608" y="13777"/>
                      <a:pt x="9774" y="10741"/>
                    </a:cubicBezTo>
                    <a:lnTo>
                      <a:pt x="9774" y="6338"/>
                    </a:lnTo>
                    <a:lnTo>
                      <a:pt x="8607" y="6338"/>
                    </a:lnTo>
                    <a:cubicBezTo>
                      <a:pt x="7540" y="4637"/>
                      <a:pt x="5838" y="3003"/>
                      <a:pt x="3470" y="1635"/>
                    </a:cubicBezTo>
                    <a:cubicBezTo>
                      <a:pt x="2379" y="1007"/>
                      <a:pt x="1223" y="477"/>
                      <a:pt x="34" y="1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12"/>
              <p:cNvSpPr/>
              <p:nvPr/>
            </p:nvSpPr>
            <p:spPr>
              <a:xfrm>
                <a:off x="2118350" y="3395375"/>
                <a:ext cx="242700" cy="518725"/>
              </a:xfrm>
              <a:custGeom>
                <a:rect b="b" l="l" r="r" t="t"/>
                <a:pathLst>
                  <a:path extrusionOk="0" h="20749" w="9708">
                    <a:moveTo>
                      <a:pt x="9707" y="0"/>
                    </a:moveTo>
                    <a:cubicBezTo>
                      <a:pt x="8507" y="467"/>
                      <a:pt x="7339" y="1001"/>
                      <a:pt x="6238" y="1635"/>
                    </a:cubicBezTo>
                    <a:cubicBezTo>
                      <a:pt x="3870" y="3003"/>
                      <a:pt x="2169" y="4637"/>
                      <a:pt x="1101" y="6338"/>
                    </a:cubicBezTo>
                    <a:lnTo>
                      <a:pt x="1" y="6338"/>
                    </a:lnTo>
                    <a:lnTo>
                      <a:pt x="1" y="10741"/>
                    </a:lnTo>
                    <a:cubicBezTo>
                      <a:pt x="167" y="13777"/>
                      <a:pt x="2235" y="16779"/>
                      <a:pt x="6238" y="19114"/>
                    </a:cubicBezTo>
                    <a:cubicBezTo>
                      <a:pt x="7339" y="19748"/>
                      <a:pt x="8440" y="20282"/>
                      <a:pt x="9707" y="20749"/>
                    </a:cubicBezTo>
                    <a:lnTo>
                      <a:pt x="9707"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12"/>
              <p:cNvSpPr/>
              <p:nvPr/>
            </p:nvSpPr>
            <p:spPr>
              <a:xfrm>
                <a:off x="2072475" y="3245275"/>
                <a:ext cx="1168375" cy="617175"/>
              </a:xfrm>
              <a:custGeom>
                <a:rect b="b" l="l" r="r" t="t"/>
                <a:pathLst>
                  <a:path extrusionOk="0" h="24687" w="46735">
                    <a:moveTo>
                      <a:pt x="23238" y="0"/>
                    </a:moveTo>
                    <a:cubicBezTo>
                      <a:pt x="17755" y="0"/>
                      <a:pt x="12276" y="1201"/>
                      <a:pt x="8107" y="3603"/>
                    </a:cubicBezTo>
                    <a:cubicBezTo>
                      <a:pt x="6739" y="4403"/>
                      <a:pt x="5572" y="5271"/>
                      <a:pt x="4671" y="6205"/>
                    </a:cubicBezTo>
                    <a:cubicBezTo>
                      <a:pt x="1" y="10941"/>
                      <a:pt x="1168" y="17012"/>
                      <a:pt x="8107" y="21082"/>
                    </a:cubicBezTo>
                    <a:cubicBezTo>
                      <a:pt x="9074" y="21616"/>
                      <a:pt x="10075" y="22116"/>
                      <a:pt x="11176" y="22516"/>
                    </a:cubicBezTo>
                    <a:cubicBezTo>
                      <a:pt x="11276" y="22583"/>
                      <a:pt x="11376" y="22616"/>
                      <a:pt x="11476" y="22650"/>
                    </a:cubicBezTo>
                    <a:cubicBezTo>
                      <a:pt x="15037" y="24008"/>
                      <a:pt x="19150" y="24686"/>
                      <a:pt x="23263" y="24686"/>
                    </a:cubicBezTo>
                    <a:cubicBezTo>
                      <a:pt x="28743" y="24686"/>
                      <a:pt x="34222" y="23483"/>
                      <a:pt x="38395" y="21082"/>
                    </a:cubicBezTo>
                    <a:cubicBezTo>
                      <a:pt x="46734" y="16245"/>
                      <a:pt x="46734" y="8439"/>
                      <a:pt x="38395" y="3603"/>
                    </a:cubicBezTo>
                    <a:cubicBezTo>
                      <a:pt x="34209" y="1201"/>
                      <a:pt x="28721" y="0"/>
                      <a:pt x="2323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12"/>
              <p:cNvSpPr/>
              <p:nvPr/>
            </p:nvSpPr>
            <p:spPr>
              <a:xfrm>
                <a:off x="2072475" y="3245275"/>
                <a:ext cx="1168375" cy="617175"/>
              </a:xfrm>
              <a:custGeom>
                <a:rect b="b" l="l" r="r" t="t"/>
                <a:pathLst>
                  <a:path extrusionOk="0" h="24687" w="46735">
                    <a:moveTo>
                      <a:pt x="23238" y="0"/>
                    </a:moveTo>
                    <a:cubicBezTo>
                      <a:pt x="17755" y="0"/>
                      <a:pt x="12276" y="1201"/>
                      <a:pt x="8107" y="3603"/>
                    </a:cubicBezTo>
                    <a:cubicBezTo>
                      <a:pt x="6739" y="4403"/>
                      <a:pt x="5572" y="5271"/>
                      <a:pt x="4671" y="6205"/>
                    </a:cubicBezTo>
                    <a:cubicBezTo>
                      <a:pt x="1" y="10941"/>
                      <a:pt x="1168" y="17012"/>
                      <a:pt x="8107" y="21082"/>
                    </a:cubicBezTo>
                    <a:cubicBezTo>
                      <a:pt x="9074" y="21616"/>
                      <a:pt x="10075" y="22116"/>
                      <a:pt x="11176" y="22516"/>
                    </a:cubicBezTo>
                    <a:cubicBezTo>
                      <a:pt x="11276" y="22583"/>
                      <a:pt x="11376" y="22616"/>
                      <a:pt x="11476" y="22650"/>
                    </a:cubicBezTo>
                    <a:cubicBezTo>
                      <a:pt x="15037" y="24008"/>
                      <a:pt x="19150" y="24686"/>
                      <a:pt x="23263" y="24686"/>
                    </a:cubicBezTo>
                    <a:cubicBezTo>
                      <a:pt x="28743" y="24686"/>
                      <a:pt x="34222" y="23483"/>
                      <a:pt x="38395" y="21082"/>
                    </a:cubicBezTo>
                    <a:cubicBezTo>
                      <a:pt x="46734" y="16245"/>
                      <a:pt x="46734" y="8439"/>
                      <a:pt x="38395" y="3603"/>
                    </a:cubicBezTo>
                    <a:cubicBezTo>
                      <a:pt x="34209" y="1201"/>
                      <a:pt x="28721" y="0"/>
                      <a:pt x="2323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12"/>
              <p:cNvSpPr/>
              <p:nvPr/>
            </p:nvSpPr>
            <p:spPr>
              <a:xfrm>
                <a:off x="2072500" y="3400375"/>
                <a:ext cx="279375" cy="407825"/>
              </a:xfrm>
              <a:custGeom>
                <a:rect b="b" l="l" r="r" t="t"/>
                <a:pathLst>
                  <a:path extrusionOk="0" h="16313" w="11175">
                    <a:moveTo>
                      <a:pt x="4670" y="1"/>
                    </a:moveTo>
                    <a:cubicBezTo>
                      <a:pt x="4669" y="1"/>
                      <a:pt x="4668" y="3"/>
                      <a:pt x="4666" y="4"/>
                    </a:cubicBezTo>
                    <a:lnTo>
                      <a:pt x="4666" y="4"/>
                    </a:lnTo>
                    <a:cubicBezTo>
                      <a:pt x="4668" y="3"/>
                      <a:pt x="4669" y="2"/>
                      <a:pt x="4670" y="1"/>
                    </a:cubicBezTo>
                    <a:close/>
                    <a:moveTo>
                      <a:pt x="4666" y="4"/>
                    </a:moveTo>
                    <a:cubicBezTo>
                      <a:pt x="0" y="4740"/>
                      <a:pt x="1169" y="10876"/>
                      <a:pt x="8106" y="14878"/>
                    </a:cubicBezTo>
                    <a:cubicBezTo>
                      <a:pt x="9073" y="15412"/>
                      <a:pt x="10074" y="15912"/>
                      <a:pt x="11175" y="16312"/>
                    </a:cubicBezTo>
                    <a:cubicBezTo>
                      <a:pt x="9073" y="15478"/>
                      <a:pt x="3135" y="11909"/>
                      <a:pt x="2402" y="7639"/>
                    </a:cubicBezTo>
                    <a:cubicBezTo>
                      <a:pt x="1674" y="3243"/>
                      <a:pt x="4518" y="157"/>
                      <a:pt x="4666" y="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12"/>
              <p:cNvSpPr/>
              <p:nvPr/>
            </p:nvSpPr>
            <p:spPr>
              <a:xfrm>
                <a:off x="2956450" y="3298625"/>
                <a:ext cx="279400" cy="407825"/>
              </a:xfrm>
              <a:custGeom>
                <a:rect b="b" l="l" r="r" t="t"/>
                <a:pathLst>
                  <a:path extrusionOk="0" h="16313" w="11176">
                    <a:moveTo>
                      <a:pt x="0" y="1"/>
                    </a:moveTo>
                    <a:lnTo>
                      <a:pt x="0" y="1"/>
                    </a:lnTo>
                    <a:cubicBezTo>
                      <a:pt x="2069" y="835"/>
                      <a:pt x="8006" y="4437"/>
                      <a:pt x="8740" y="8674"/>
                    </a:cubicBezTo>
                    <a:cubicBezTo>
                      <a:pt x="9507" y="13144"/>
                      <a:pt x="6572" y="16213"/>
                      <a:pt x="6505" y="16313"/>
                    </a:cubicBezTo>
                    <a:lnTo>
                      <a:pt x="6505" y="16313"/>
                    </a:lnTo>
                    <a:cubicBezTo>
                      <a:pt x="11175" y="11576"/>
                      <a:pt x="10008" y="5505"/>
                      <a:pt x="3036" y="1469"/>
                    </a:cubicBezTo>
                    <a:cubicBezTo>
                      <a:pt x="2069" y="902"/>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12"/>
              <p:cNvSpPr/>
              <p:nvPr/>
            </p:nvSpPr>
            <p:spPr>
              <a:xfrm>
                <a:off x="2156700" y="3266125"/>
                <a:ext cx="994075" cy="573750"/>
              </a:xfrm>
              <a:custGeom>
                <a:rect b="b" l="l" r="r" t="t"/>
                <a:pathLst>
                  <a:path extrusionOk="0" h="22950" w="39763">
                    <a:moveTo>
                      <a:pt x="19882" y="0"/>
                    </a:moveTo>
                    <a:cubicBezTo>
                      <a:pt x="8907" y="0"/>
                      <a:pt x="1" y="5137"/>
                      <a:pt x="1" y="11475"/>
                    </a:cubicBezTo>
                    <a:cubicBezTo>
                      <a:pt x="1" y="17813"/>
                      <a:pt x="8907" y="22950"/>
                      <a:pt x="19882" y="22950"/>
                    </a:cubicBezTo>
                    <a:cubicBezTo>
                      <a:pt x="30856" y="22950"/>
                      <a:pt x="39763" y="17813"/>
                      <a:pt x="39763" y="11475"/>
                    </a:cubicBezTo>
                    <a:cubicBezTo>
                      <a:pt x="39763" y="5137"/>
                      <a:pt x="30856" y="0"/>
                      <a:pt x="1988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12"/>
              <p:cNvSpPr/>
              <p:nvPr/>
            </p:nvSpPr>
            <p:spPr>
              <a:xfrm>
                <a:off x="2156700" y="3266125"/>
                <a:ext cx="994075" cy="573750"/>
              </a:xfrm>
              <a:custGeom>
                <a:rect b="b" l="l" r="r" t="t"/>
                <a:pathLst>
                  <a:path extrusionOk="0" h="22950" w="39763">
                    <a:moveTo>
                      <a:pt x="19882" y="0"/>
                    </a:moveTo>
                    <a:cubicBezTo>
                      <a:pt x="8907" y="0"/>
                      <a:pt x="1" y="5137"/>
                      <a:pt x="1" y="11475"/>
                    </a:cubicBezTo>
                    <a:cubicBezTo>
                      <a:pt x="1" y="17813"/>
                      <a:pt x="8907" y="22950"/>
                      <a:pt x="19882" y="22950"/>
                    </a:cubicBezTo>
                    <a:cubicBezTo>
                      <a:pt x="30856" y="22950"/>
                      <a:pt x="39763" y="17813"/>
                      <a:pt x="39763" y="11475"/>
                    </a:cubicBezTo>
                    <a:cubicBezTo>
                      <a:pt x="39763" y="5137"/>
                      <a:pt x="30856" y="0"/>
                      <a:pt x="19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12"/>
              <p:cNvSpPr/>
              <p:nvPr/>
            </p:nvSpPr>
            <p:spPr>
              <a:xfrm>
                <a:off x="2648725" y="3339500"/>
                <a:ext cx="518725" cy="309400"/>
              </a:xfrm>
              <a:custGeom>
                <a:rect b="b" l="l" r="r" t="t"/>
                <a:pathLst>
                  <a:path extrusionOk="0" h="12376" w="20749">
                    <a:moveTo>
                      <a:pt x="13344" y="0"/>
                    </a:moveTo>
                    <a:lnTo>
                      <a:pt x="13344" y="0"/>
                    </a:lnTo>
                    <a:cubicBezTo>
                      <a:pt x="14177" y="1368"/>
                      <a:pt x="13877" y="2836"/>
                      <a:pt x="9174" y="3069"/>
                    </a:cubicBezTo>
                    <a:cubicBezTo>
                      <a:pt x="1" y="3636"/>
                      <a:pt x="11642" y="12376"/>
                      <a:pt x="11642" y="12376"/>
                    </a:cubicBezTo>
                    <a:cubicBezTo>
                      <a:pt x="11642" y="12376"/>
                      <a:pt x="14502" y="10970"/>
                      <a:pt x="16792" y="10970"/>
                    </a:cubicBezTo>
                    <a:cubicBezTo>
                      <a:pt x="17793" y="10970"/>
                      <a:pt x="18684" y="11238"/>
                      <a:pt x="19181" y="12009"/>
                    </a:cubicBezTo>
                    <a:cubicBezTo>
                      <a:pt x="20749" y="9040"/>
                      <a:pt x="20248" y="5805"/>
                      <a:pt x="17647" y="3036"/>
                    </a:cubicBezTo>
                    <a:cubicBezTo>
                      <a:pt x="17146" y="2536"/>
                      <a:pt x="16579" y="2035"/>
                      <a:pt x="15979" y="1568"/>
                    </a:cubicBezTo>
                    <a:cubicBezTo>
                      <a:pt x="15478" y="1201"/>
                      <a:pt x="14911" y="868"/>
                      <a:pt x="14344" y="534"/>
                    </a:cubicBezTo>
                    <a:cubicBezTo>
                      <a:pt x="14011" y="367"/>
                      <a:pt x="13710" y="167"/>
                      <a:pt x="133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12"/>
              <p:cNvSpPr/>
              <p:nvPr/>
            </p:nvSpPr>
            <p:spPr>
              <a:xfrm>
                <a:off x="3005650" y="3435000"/>
                <a:ext cx="150975" cy="144125"/>
              </a:xfrm>
              <a:custGeom>
                <a:rect b="b" l="l" r="r" t="t"/>
                <a:pathLst>
                  <a:path extrusionOk="0" h="5765" w="6039">
                    <a:moveTo>
                      <a:pt x="2333" y="1"/>
                    </a:moveTo>
                    <a:cubicBezTo>
                      <a:pt x="2244" y="1"/>
                      <a:pt x="2156" y="6"/>
                      <a:pt x="2069" y="17"/>
                    </a:cubicBezTo>
                    <a:cubicBezTo>
                      <a:pt x="668" y="183"/>
                      <a:pt x="1" y="1584"/>
                      <a:pt x="501" y="3185"/>
                    </a:cubicBezTo>
                    <a:cubicBezTo>
                      <a:pt x="1038" y="4640"/>
                      <a:pt x="2445" y="5764"/>
                      <a:pt x="3754" y="5764"/>
                    </a:cubicBezTo>
                    <a:cubicBezTo>
                      <a:pt x="3827" y="5764"/>
                      <a:pt x="3899" y="5761"/>
                      <a:pt x="3970" y="5754"/>
                    </a:cubicBezTo>
                    <a:cubicBezTo>
                      <a:pt x="5371" y="5587"/>
                      <a:pt x="6038" y="4186"/>
                      <a:pt x="5504" y="2585"/>
                    </a:cubicBezTo>
                    <a:cubicBezTo>
                      <a:pt x="5005" y="1118"/>
                      <a:pt x="3628" y="1"/>
                      <a:pt x="2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12"/>
              <p:cNvSpPr/>
              <p:nvPr/>
            </p:nvSpPr>
            <p:spPr>
              <a:xfrm>
                <a:off x="2129200" y="3349500"/>
                <a:ext cx="662150" cy="491225"/>
              </a:xfrm>
              <a:custGeom>
                <a:rect b="b" l="l" r="r" t="t"/>
                <a:pathLst>
                  <a:path extrusionOk="0" h="19649" w="26486">
                    <a:moveTo>
                      <a:pt x="6972" y="1"/>
                    </a:moveTo>
                    <a:cubicBezTo>
                      <a:pt x="6405" y="334"/>
                      <a:pt x="5904" y="668"/>
                      <a:pt x="5404" y="1068"/>
                    </a:cubicBezTo>
                    <a:cubicBezTo>
                      <a:pt x="5070" y="1302"/>
                      <a:pt x="4737" y="1569"/>
                      <a:pt x="4437" y="1802"/>
                    </a:cubicBezTo>
                    <a:cubicBezTo>
                      <a:pt x="0" y="5638"/>
                      <a:pt x="0" y="10675"/>
                      <a:pt x="4437" y="14511"/>
                    </a:cubicBezTo>
                    <a:cubicBezTo>
                      <a:pt x="4737" y="14778"/>
                      <a:pt x="5070" y="15012"/>
                      <a:pt x="5404" y="15278"/>
                    </a:cubicBezTo>
                    <a:cubicBezTo>
                      <a:pt x="5838" y="15612"/>
                      <a:pt x="6338" y="15946"/>
                      <a:pt x="6838" y="16246"/>
                    </a:cubicBezTo>
                    <a:cubicBezTo>
                      <a:pt x="7339" y="16513"/>
                      <a:pt x="7906" y="16813"/>
                      <a:pt x="8440" y="17080"/>
                    </a:cubicBezTo>
                    <a:cubicBezTo>
                      <a:pt x="8840" y="17280"/>
                      <a:pt x="9307" y="17480"/>
                      <a:pt x="9774" y="17647"/>
                    </a:cubicBezTo>
                    <a:lnTo>
                      <a:pt x="11141" y="18147"/>
                    </a:lnTo>
                    <a:cubicBezTo>
                      <a:pt x="12576" y="18614"/>
                      <a:pt x="14077" y="18981"/>
                      <a:pt x="15578" y="19248"/>
                    </a:cubicBezTo>
                    <a:lnTo>
                      <a:pt x="16579" y="19348"/>
                    </a:lnTo>
                    <a:cubicBezTo>
                      <a:pt x="18013" y="19581"/>
                      <a:pt x="19514" y="19648"/>
                      <a:pt x="20982" y="19648"/>
                    </a:cubicBezTo>
                    <a:cubicBezTo>
                      <a:pt x="22816" y="19648"/>
                      <a:pt x="24651" y="19481"/>
                      <a:pt x="26419" y="19181"/>
                    </a:cubicBezTo>
                    <a:cubicBezTo>
                      <a:pt x="26486" y="19181"/>
                      <a:pt x="24117" y="18681"/>
                      <a:pt x="24518" y="16479"/>
                    </a:cubicBezTo>
                    <a:cubicBezTo>
                      <a:pt x="24084" y="13077"/>
                      <a:pt x="9173" y="3637"/>
                      <a:pt x="9173" y="3637"/>
                    </a:cubicBezTo>
                    <a:cubicBezTo>
                      <a:pt x="9173" y="3637"/>
                      <a:pt x="5904" y="2302"/>
                      <a:pt x="69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12"/>
              <p:cNvSpPr/>
              <p:nvPr/>
            </p:nvSpPr>
            <p:spPr>
              <a:xfrm>
                <a:off x="2129200" y="3349500"/>
                <a:ext cx="662150" cy="491225"/>
              </a:xfrm>
              <a:custGeom>
                <a:rect b="b" l="l" r="r" t="t"/>
                <a:pathLst>
                  <a:path extrusionOk="0" h="19649" w="26486">
                    <a:moveTo>
                      <a:pt x="6972" y="1"/>
                    </a:moveTo>
                    <a:cubicBezTo>
                      <a:pt x="6405" y="334"/>
                      <a:pt x="5904" y="668"/>
                      <a:pt x="5404" y="1068"/>
                    </a:cubicBezTo>
                    <a:cubicBezTo>
                      <a:pt x="5070" y="1302"/>
                      <a:pt x="4737" y="1569"/>
                      <a:pt x="4437" y="1802"/>
                    </a:cubicBezTo>
                    <a:cubicBezTo>
                      <a:pt x="0" y="5638"/>
                      <a:pt x="0" y="10675"/>
                      <a:pt x="4437" y="14511"/>
                    </a:cubicBezTo>
                    <a:cubicBezTo>
                      <a:pt x="4737" y="14778"/>
                      <a:pt x="5070" y="15012"/>
                      <a:pt x="5404" y="15278"/>
                    </a:cubicBezTo>
                    <a:cubicBezTo>
                      <a:pt x="5838" y="15612"/>
                      <a:pt x="6338" y="15946"/>
                      <a:pt x="6838" y="16246"/>
                    </a:cubicBezTo>
                    <a:cubicBezTo>
                      <a:pt x="7339" y="16513"/>
                      <a:pt x="7906" y="16813"/>
                      <a:pt x="8440" y="17080"/>
                    </a:cubicBezTo>
                    <a:cubicBezTo>
                      <a:pt x="8840" y="17280"/>
                      <a:pt x="9307" y="17480"/>
                      <a:pt x="9774" y="17647"/>
                    </a:cubicBezTo>
                    <a:lnTo>
                      <a:pt x="11141" y="18147"/>
                    </a:lnTo>
                    <a:cubicBezTo>
                      <a:pt x="12576" y="18614"/>
                      <a:pt x="14077" y="18981"/>
                      <a:pt x="15578" y="19248"/>
                    </a:cubicBezTo>
                    <a:lnTo>
                      <a:pt x="16579" y="19348"/>
                    </a:lnTo>
                    <a:cubicBezTo>
                      <a:pt x="18013" y="19581"/>
                      <a:pt x="19514" y="19648"/>
                      <a:pt x="20982" y="19648"/>
                    </a:cubicBezTo>
                    <a:cubicBezTo>
                      <a:pt x="22816" y="19648"/>
                      <a:pt x="24651" y="19481"/>
                      <a:pt x="26419" y="19181"/>
                    </a:cubicBezTo>
                    <a:cubicBezTo>
                      <a:pt x="26486" y="19181"/>
                      <a:pt x="24117" y="18681"/>
                      <a:pt x="24518" y="16479"/>
                    </a:cubicBezTo>
                    <a:cubicBezTo>
                      <a:pt x="24084" y="13077"/>
                      <a:pt x="9173" y="3637"/>
                      <a:pt x="9173" y="3637"/>
                    </a:cubicBezTo>
                    <a:cubicBezTo>
                      <a:pt x="9173" y="3637"/>
                      <a:pt x="5904" y="2302"/>
                      <a:pt x="6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12"/>
              <p:cNvSpPr/>
              <p:nvPr/>
            </p:nvSpPr>
            <p:spPr>
              <a:xfrm>
                <a:off x="2245950" y="3339500"/>
                <a:ext cx="814775" cy="427000"/>
              </a:xfrm>
              <a:custGeom>
                <a:rect b="b" l="l" r="r" t="t"/>
                <a:pathLst>
                  <a:path extrusionOk="0" h="17080" w="32591">
                    <a:moveTo>
                      <a:pt x="16300" y="1"/>
                    </a:moveTo>
                    <a:cubicBezTo>
                      <a:pt x="12511" y="1"/>
                      <a:pt x="8720" y="836"/>
                      <a:pt x="5804" y="2502"/>
                    </a:cubicBezTo>
                    <a:cubicBezTo>
                      <a:pt x="267" y="5705"/>
                      <a:pt x="0" y="10842"/>
                      <a:pt x="5137" y="14177"/>
                    </a:cubicBezTo>
                    <a:cubicBezTo>
                      <a:pt x="5337" y="14311"/>
                      <a:pt x="5604" y="14478"/>
                      <a:pt x="5804" y="14578"/>
                    </a:cubicBezTo>
                    <a:cubicBezTo>
                      <a:pt x="8706" y="16245"/>
                      <a:pt x="12501" y="17079"/>
                      <a:pt x="16295" y="17079"/>
                    </a:cubicBezTo>
                    <a:cubicBezTo>
                      <a:pt x="20090" y="17079"/>
                      <a:pt x="23884" y="16245"/>
                      <a:pt x="26786" y="14578"/>
                    </a:cubicBezTo>
                    <a:cubicBezTo>
                      <a:pt x="32590" y="11242"/>
                      <a:pt x="32590" y="5838"/>
                      <a:pt x="26786" y="2502"/>
                    </a:cubicBezTo>
                    <a:cubicBezTo>
                      <a:pt x="26519" y="2369"/>
                      <a:pt x="26286" y="2235"/>
                      <a:pt x="26085" y="2135"/>
                    </a:cubicBezTo>
                    <a:cubicBezTo>
                      <a:pt x="23285" y="711"/>
                      <a:pt x="19794" y="1"/>
                      <a:pt x="1630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12"/>
              <p:cNvSpPr/>
              <p:nvPr/>
            </p:nvSpPr>
            <p:spPr>
              <a:xfrm>
                <a:off x="2245950" y="3339500"/>
                <a:ext cx="814775" cy="427000"/>
              </a:xfrm>
              <a:custGeom>
                <a:rect b="b" l="l" r="r" t="t"/>
                <a:pathLst>
                  <a:path extrusionOk="0" h="17080" w="32591">
                    <a:moveTo>
                      <a:pt x="16300" y="1"/>
                    </a:moveTo>
                    <a:cubicBezTo>
                      <a:pt x="12511" y="1"/>
                      <a:pt x="8720" y="836"/>
                      <a:pt x="5804" y="2502"/>
                    </a:cubicBezTo>
                    <a:cubicBezTo>
                      <a:pt x="267" y="5705"/>
                      <a:pt x="0" y="10842"/>
                      <a:pt x="5137" y="14177"/>
                    </a:cubicBezTo>
                    <a:cubicBezTo>
                      <a:pt x="5337" y="14311"/>
                      <a:pt x="5604" y="14478"/>
                      <a:pt x="5804" y="14578"/>
                    </a:cubicBezTo>
                    <a:cubicBezTo>
                      <a:pt x="8706" y="16245"/>
                      <a:pt x="12501" y="17079"/>
                      <a:pt x="16295" y="17079"/>
                    </a:cubicBezTo>
                    <a:cubicBezTo>
                      <a:pt x="20090" y="17079"/>
                      <a:pt x="23884" y="16245"/>
                      <a:pt x="26786" y="14578"/>
                    </a:cubicBezTo>
                    <a:cubicBezTo>
                      <a:pt x="32590" y="11242"/>
                      <a:pt x="32590" y="5838"/>
                      <a:pt x="26786" y="2502"/>
                    </a:cubicBezTo>
                    <a:cubicBezTo>
                      <a:pt x="26519" y="2369"/>
                      <a:pt x="26286" y="2235"/>
                      <a:pt x="26085" y="2135"/>
                    </a:cubicBezTo>
                    <a:cubicBezTo>
                      <a:pt x="23285" y="711"/>
                      <a:pt x="19794" y="1"/>
                      <a:pt x="1630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12"/>
              <p:cNvSpPr/>
              <p:nvPr/>
            </p:nvSpPr>
            <p:spPr>
              <a:xfrm>
                <a:off x="2265125" y="3348875"/>
                <a:ext cx="777250" cy="409275"/>
              </a:xfrm>
              <a:custGeom>
                <a:rect b="b" l="l" r="r" t="t"/>
                <a:pathLst>
                  <a:path extrusionOk="0" h="16371" w="31090">
                    <a:moveTo>
                      <a:pt x="15532" y="1"/>
                    </a:moveTo>
                    <a:cubicBezTo>
                      <a:pt x="11909" y="1"/>
                      <a:pt x="8290" y="810"/>
                      <a:pt x="5538" y="2427"/>
                    </a:cubicBezTo>
                    <a:cubicBezTo>
                      <a:pt x="0" y="5630"/>
                      <a:pt x="0" y="10800"/>
                      <a:pt x="5538" y="13969"/>
                    </a:cubicBezTo>
                    <a:cubicBezTo>
                      <a:pt x="8306" y="15570"/>
                      <a:pt x="11934" y="16371"/>
                      <a:pt x="15557" y="16371"/>
                    </a:cubicBezTo>
                    <a:cubicBezTo>
                      <a:pt x="19181" y="16371"/>
                      <a:pt x="22800" y="15570"/>
                      <a:pt x="25552" y="13969"/>
                    </a:cubicBezTo>
                    <a:cubicBezTo>
                      <a:pt x="31089" y="10767"/>
                      <a:pt x="31089" y="5563"/>
                      <a:pt x="25552" y="2427"/>
                    </a:cubicBezTo>
                    <a:cubicBezTo>
                      <a:pt x="22783" y="810"/>
                      <a:pt x="19156" y="1"/>
                      <a:pt x="1553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12"/>
              <p:cNvSpPr/>
              <p:nvPr/>
            </p:nvSpPr>
            <p:spPr>
              <a:xfrm>
                <a:off x="2265125" y="3348875"/>
                <a:ext cx="777250" cy="409275"/>
              </a:xfrm>
              <a:custGeom>
                <a:rect b="b" l="l" r="r" t="t"/>
                <a:pathLst>
                  <a:path extrusionOk="0" h="16371" w="31090">
                    <a:moveTo>
                      <a:pt x="15532" y="1"/>
                    </a:moveTo>
                    <a:cubicBezTo>
                      <a:pt x="11909" y="1"/>
                      <a:pt x="8290" y="810"/>
                      <a:pt x="5538" y="2427"/>
                    </a:cubicBezTo>
                    <a:cubicBezTo>
                      <a:pt x="0" y="5630"/>
                      <a:pt x="0" y="10800"/>
                      <a:pt x="5538" y="13969"/>
                    </a:cubicBezTo>
                    <a:cubicBezTo>
                      <a:pt x="8306" y="15570"/>
                      <a:pt x="11934" y="16371"/>
                      <a:pt x="15557" y="16371"/>
                    </a:cubicBezTo>
                    <a:cubicBezTo>
                      <a:pt x="19181" y="16371"/>
                      <a:pt x="22800" y="15570"/>
                      <a:pt x="25552" y="13969"/>
                    </a:cubicBezTo>
                    <a:cubicBezTo>
                      <a:pt x="31089" y="10767"/>
                      <a:pt x="31089" y="5563"/>
                      <a:pt x="25552" y="2427"/>
                    </a:cubicBezTo>
                    <a:cubicBezTo>
                      <a:pt x="22783" y="810"/>
                      <a:pt x="19156" y="1"/>
                      <a:pt x="1553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12"/>
              <p:cNvSpPr/>
              <p:nvPr/>
            </p:nvSpPr>
            <p:spPr>
              <a:xfrm>
                <a:off x="2303475" y="3405375"/>
                <a:ext cx="700525" cy="351950"/>
              </a:xfrm>
              <a:custGeom>
                <a:rect b="b" l="l" r="r" t="t"/>
                <a:pathLst>
                  <a:path extrusionOk="0" h="14078" w="28021">
                    <a:moveTo>
                      <a:pt x="14023" y="1"/>
                    </a:moveTo>
                    <a:cubicBezTo>
                      <a:pt x="10400" y="1"/>
                      <a:pt x="6772" y="801"/>
                      <a:pt x="4004" y="2402"/>
                    </a:cubicBezTo>
                    <a:cubicBezTo>
                      <a:pt x="1702" y="3737"/>
                      <a:pt x="368" y="5371"/>
                      <a:pt x="1" y="7039"/>
                    </a:cubicBezTo>
                    <a:cubicBezTo>
                      <a:pt x="434" y="8707"/>
                      <a:pt x="1769" y="10375"/>
                      <a:pt x="4004" y="11676"/>
                    </a:cubicBezTo>
                    <a:cubicBezTo>
                      <a:pt x="6756" y="13277"/>
                      <a:pt x="10375" y="14077"/>
                      <a:pt x="13998" y="14077"/>
                    </a:cubicBezTo>
                    <a:cubicBezTo>
                      <a:pt x="17622" y="14077"/>
                      <a:pt x="21249" y="13277"/>
                      <a:pt x="24018" y="11676"/>
                    </a:cubicBezTo>
                    <a:cubicBezTo>
                      <a:pt x="26286" y="10375"/>
                      <a:pt x="27621" y="8740"/>
                      <a:pt x="28021" y="7039"/>
                    </a:cubicBezTo>
                    <a:cubicBezTo>
                      <a:pt x="27621" y="5371"/>
                      <a:pt x="26286" y="3703"/>
                      <a:pt x="24018" y="2402"/>
                    </a:cubicBezTo>
                    <a:cubicBezTo>
                      <a:pt x="21266" y="801"/>
                      <a:pt x="17647" y="1"/>
                      <a:pt x="1402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12"/>
              <p:cNvSpPr/>
              <p:nvPr/>
            </p:nvSpPr>
            <p:spPr>
              <a:xfrm>
                <a:off x="2303475" y="3405375"/>
                <a:ext cx="700525" cy="351950"/>
              </a:xfrm>
              <a:custGeom>
                <a:rect b="b" l="l" r="r" t="t"/>
                <a:pathLst>
                  <a:path extrusionOk="0" h="14078" w="28021">
                    <a:moveTo>
                      <a:pt x="14023" y="1"/>
                    </a:moveTo>
                    <a:cubicBezTo>
                      <a:pt x="10400" y="1"/>
                      <a:pt x="6772" y="801"/>
                      <a:pt x="4004" y="2402"/>
                    </a:cubicBezTo>
                    <a:cubicBezTo>
                      <a:pt x="1702" y="3737"/>
                      <a:pt x="368" y="5371"/>
                      <a:pt x="1" y="7039"/>
                    </a:cubicBezTo>
                    <a:cubicBezTo>
                      <a:pt x="434" y="8707"/>
                      <a:pt x="1769" y="10375"/>
                      <a:pt x="4004" y="11676"/>
                    </a:cubicBezTo>
                    <a:cubicBezTo>
                      <a:pt x="6756" y="13277"/>
                      <a:pt x="10375" y="14077"/>
                      <a:pt x="13998" y="14077"/>
                    </a:cubicBezTo>
                    <a:cubicBezTo>
                      <a:pt x="17622" y="14077"/>
                      <a:pt x="21249" y="13277"/>
                      <a:pt x="24018" y="11676"/>
                    </a:cubicBezTo>
                    <a:cubicBezTo>
                      <a:pt x="26286" y="10375"/>
                      <a:pt x="27621" y="8740"/>
                      <a:pt x="28021" y="7039"/>
                    </a:cubicBezTo>
                    <a:cubicBezTo>
                      <a:pt x="27621" y="5371"/>
                      <a:pt x="26286" y="3703"/>
                      <a:pt x="24018" y="2402"/>
                    </a:cubicBezTo>
                    <a:cubicBezTo>
                      <a:pt x="21266" y="801"/>
                      <a:pt x="17647" y="1"/>
                      <a:pt x="1402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12"/>
              <p:cNvSpPr/>
              <p:nvPr/>
            </p:nvSpPr>
            <p:spPr>
              <a:xfrm>
                <a:off x="2423575" y="3421225"/>
                <a:ext cx="462850" cy="305250"/>
              </a:xfrm>
              <a:custGeom>
                <a:rect b="b" l="l" r="r" t="t"/>
                <a:pathLst>
                  <a:path extrusionOk="0" h="12210" w="18514">
                    <a:moveTo>
                      <a:pt x="12582" y="7130"/>
                    </a:moveTo>
                    <a:cubicBezTo>
                      <a:pt x="13028" y="7130"/>
                      <a:pt x="13449" y="7220"/>
                      <a:pt x="13843" y="7439"/>
                    </a:cubicBezTo>
                    <a:cubicBezTo>
                      <a:pt x="13743" y="7472"/>
                      <a:pt x="13677" y="7573"/>
                      <a:pt x="13543" y="7606"/>
                    </a:cubicBezTo>
                    <a:lnTo>
                      <a:pt x="13043" y="7873"/>
                    </a:lnTo>
                    <a:cubicBezTo>
                      <a:pt x="12428" y="8125"/>
                      <a:pt x="11806" y="8228"/>
                      <a:pt x="11225" y="8228"/>
                    </a:cubicBezTo>
                    <a:cubicBezTo>
                      <a:pt x="10578" y="8228"/>
                      <a:pt x="9982" y="8100"/>
                      <a:pt x="9507" y="7906"/>
                    </a:cubicBezTo>
                    <a:cubicBezTo>
                      <a:pt x="10649" y="7503"/>
                      <a:pt x="11670" y="7130"/>
                      <a:pt x="12582" y="7130"/>
                    </a:cubicBezTo>
                    <a:close/>
                    <a:moveTo>
                      <a:pt x="2168" y="0"/>
                    </a:moveTo>
                    <a:lnTo>
                      <a:pt x="0" y="1268"/>
                    </a:lnTo>
                    <a:lnTo>
                      <a:pt x="0" y="2936"/>
                    </a:lnTo>
                    <a:lnTo>
                      <a:pt x="734" y="3336"/>
                    </a:lnTo>
                    <a:cubicBezTo>
                      <a:pt x="534" y="3703"/>
                      <a:pt x="401" y="4037"/>
                      <a:pt x="401" y="4337"/>
                    </a:cubicBezTo>
                    <a:lnTo>
                      <a:pt x="401" y="6005"/>
                    </a:lnTo>
                    <a:cubicBezTo>
                      <a:pt x="401" y="6739"/>
                      <a:pt x="901" y="7406"/>
                      <a:pt x="1968" y="7973"/>
                    </a:cubicBezTo>
                    <a:cubicBezTo>
                      <a:pt x="2969" y="8573"/>
                      <a:pt x="3970" y="8807"/>
                      <a:pt x="4970" y="8840"/>
                    </a:cubicBezTo>
                    <a:lnTo>
                      <a:pt x="5538" y="8840"/>
                    </a:lnTo>
                    <a:cubicBezTo>
                      <a:pt x="6672" y="8807"/>
                      <a:pt x="7739" y="8473"/>
                      <a:pt x="8740" y="8140"/>
                    </a:cubicBezTo>
                    <a:cubicBezTo>
                      <a:pt x="8973" y="8073"/>
                      <a:pt x="9173" y="8006"/>
                      <a:pt x="9374" y="7939"/>
                    </a:cubicBezTo>
                    <a:lnTo>
                      <a:pt x="9374" y="7939"/>
                    </a:lnTo>
                    <a:lnTo>
                      <a:pt x="7539" y="9774"/>
                    </a:lnTo>
                    <a:lnTo>
                      <a:pt x="7539" y="11442"/>
                    </a:lnTo>
                    <a:cubicBezTo>
                      <a:pt x="8578" y="11855"/>
                      <a:pt x="9601" y="12023"/>
                      <a:pt x="10576" y="12023"/>
                    </a:cubicBezTo>
                    <a:cubicBezTo>
                      <a:pt x="12043" y="12023"/>
                      <a:pt x="13402" y="11643"/>
                      <a:pt x="14544" y="11142"/>
                    </a:cubicBezTo>
                    <a:lnTo>
                      <a:pt x="16345" y="12209"/>
                    </a:lnTo>
                    <a:lnTo>
                      <a:pt x="18513" y="10942"/>
                    </a:lnTo>
                    <a:lnTo>
                      <a:pt x="18513" y="9274"/>
                    </a:lnTo>
                    <a:lnTo>
                      <a:pt x="17746" y="8840"/>
                    </a:lnTo>
                    <a:cubicBezTo>
                      <a:pt x="18013" y="8473"/>
                      <a:pt x="18147" y="8106"/>
                      <a:pt x="18147" y="7739"/>
                    </a:cubicBezTo>
                    <a:lnTo>
                      <a:pt x="18147" y="6005"/>
                    </a:lnTo>
                    <a:cubicBezTo>
                      <a:pt x="18147" y="5304"/>
                      <a:pt x="17646" y="4637"/>
                      <a:pt x="16645" y="4070"/>
                    </a:cubicBezTo>
                    <a:cubicBezTo>
                      <a:pt x="16645" y="4070"/>
                      <a:pt x="16579" y="4070"/>
                      <a:pt x="16579" y="4003"/>
                    </a:cubicBezTo>
                    <a:cubicBezTo>
                      <a:pt x="15507" y="3402"/>
                      <a:pt x="14415" y="3182"/>
                      <a:pt x="13354" y="3182"/>
                    </a:cubicBezTo>
                    <a:cubicBezTo>
                      <a:pt x="12533" y="3182"/>
                      <a:pt x="11732" y="3314"/>
                      <a:pt x="10975" y="3503"/>
                    </a:cubicBezTo>
                    <a:cubicBezTo>
                      <a:pt x="10208" y="3736"/>
                      <a:pt x="9507" y="3937"/>
                      <a:pt x="8873" y="4170"/>
                    </a:cubicBezTo>
                    <a:cubicBezTo>
                      <a:pt x="8006" y="4470"/>
                      <a:pt x="7239" y="4737"/>
                      <a:pt x="6638" y="4904"/>
                    </a:cubicBezTo>
                    <a:cubicBezTo>
                      <a:pt x="6345" y="4953"/>
                      <a:pt x="6070" y="4984"/>
                      <a:pt x="5813" y="4984"/>
                    </a:cubicBezTo>
                    <a:cubicBezTo>
                      <a:pt x="5719" y="4984"/>
                      <a:pt x="5627" y="4980"/>
                      <a:pt x="5538" y="4971"/>
                    </a:cubicBezTo>
                    <a:cubicBezTo>
                      <a:pt x="5204" y="4971"/>
                      <a:pt x="4970" y="4904"/>
                      <a:pt x="4670" y="4737"/>
                    </a:cubicBezTo>
                    <a:cubicBezTo>
                      <a:pt x="4704" y="4737"/>
                      <a:pt x="4704" y="4670"/>
                      <a:pt x="4737" y="4670"/>
                    </a:cubicBezTo>
                    <a:cubicBezTo>
                      <a:pt x="4837" y="4637"/>
                      <a:pt x="4870" y="4604"/>
                      <a:pt x="4970" y="4570"/>
                    </a:cubicBezTo>
                    <a:cubicBezTo>
                      <a:pt x="5171" y="4437"/>
                      <a:pt x="5337" y="4337"/>
                      <a:pt x="5538" y="4270"/>
                    </a:cubicBezTo>
                    <a:cubicBezTo>
                      <a:pt x="6121" y="4023"/>
                      <a:pt x="6695" y="3906"/>
                      <a:pt x="7255" y="3906"/>
                    </a:cubicBezTo>
                    <a:cubicBezTo>
                      <a:pt x="7751" y="3906"/>
                      <a:pt x="8236" y="3998"/>
                      <a:pt x="8706" y="4170"/>
                    </a:cubicBezTo>
                    <a:lnTo>
                      <a:pt x="10541" y="2335"/>
                    </a:lnTo>
                    <a:lnTo>
                      <a:pt x="10541" y="668"/>
                    </a:lnTo>
                    <a:cubicBezTo>
                      <a:pt x="9625" y="369"/>
                      <a:pt x="8699" y="216"/>
                      <a:pt x="7769" y="216"/>
                    </a:cubicBezTo>
                    <a:cubicBezTo>
                      <a:pt x="7038" y="216"/>
                      <a:pt x="6304" y="310"/>
                      <a:pt x="5571" y="501"/>
                    </a:cubicBezTo>
                    <a:cubicBezTo>
                      <a:pt x="5037" y="634"/>
                      <a:pt x="4537" y="834"/>
                      <a:pt x="4003" y="1068"/>
                    </a:cubicBezTo>
                    <a:lnTo>
                      <a:pt x="216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12"/>
              <p:cNvSpPr/>
              <p:nvPr/>
            </p:nvSpPr>
            <p:spPr>
              <a:xfrm>
                <a:off x="2419400" y="3422900"/>
                <a:ext cx="471200" cy="263550"/>
              </a:xfrm>
              <a:custGeom>
                <a:rect b="b" l="l" r="r" t="t"/>
                <a:pathLst>
                  <a:path extrusionOk="0" h="10542" w="18848">
                    <a:moveTo>
                      <a:pt x="2235" y="0"/>
                    </a:moveTo>
                    <a:lnTo>
                      <a:pt x="67" y="1234"/>
                    </a:lnTo>
                    <a:lnTo>
                      <a:pt x="1868" y="2302"/>
                    </a:lnTo>
                    <a:cubicBezTo>
                      <a:pt x="34" y="3669"/>
                      <a:pt x="0" y="5137"/>
                      <a:pt x="2069" y="6305"/>
                    </a:cubicBezTo>
                    <a:cubicBezTo>
                      <a:pt x="3069" y="6872"/>
                      <a:pt x="4070" y="7139"/>
                      <a:pt x="5071" y="7172"/>
                    </a:cubicBezTo>
                    <a:lnTo>
                      <a:pt x="5671" y="7172"/>
                    </a:lnTo>
                    <a:cubicBezTo>
                      <a:pt x="6772" y="7139"/>
                      <a:pt x="7873" y="6805"/>
                      <a:pt x="8873" y="6471"/>
                    </a:cubicBezTo>
                    <a:cubicBezTo>
                      <a:pt x="10333" y="5954"/>
                      <a:pt x="11593" y="5419"/>
                      <a:pt x="12713" y="5419"/>
                    </a:cubicBezTo>
                    <a:cubicBezTo>
                      <a:pt x="13180" y="5419"/>
                      <a:pt x="13622" y="5512"/>
                      <a:pt x="14044" y="5738"/>
                    </a:cubicBezTo>
                    <a:cubicBezTo>
                      <a:pt x="15011" y="6305"/>
                      <a:pt x="14711" y="6972"/>
                      <a:pt x="13710" y="7572"/>
                    </a:cubicBezTo>
                    <a:lnTo>
                      <a:pt x="13210" y="7839"/>
                    </a:lnTo>
                    <a:cubicBezTo>
                      <a:pt x="12589" y="8103"/>
                      <a:pt x="11969" y="8208"/>
                      <a:pt x="11385" y="8208"/>
                    </a:cubicBezTo>
                    <a:cubicBezTo>
                      <a:pt x="10714" y="8208"/>
                      <a:pt x="10092" y="8069"/>
                      <a:pt x="9574" y="7872"/>
                    </a:cubicBezTo>
                    <a:lnTo>
                      <a:pt x="7673" y="9807"/>
                    </a:lnTo>
                    <a:cubicBezTo>
                      <a:pt x="8698" y="10220"/>
                      <a:pt x="9714" y="10388"/>
                      <a:pt x="10686" y="10388"/>
                    </a:cubicBezTo>
                    <a:cubicBezTo>
                      <a:pt x="12149" y="10388"/>
                      <a:pt x="13516" y="10008"/>
                      <a:pt x="14678" y="9507"/>
                    </a:cubicBezTo>
                    <a:lnTo>
                      <a:pt x="16479" y="10541"/>
                    </a:lnTo>
                    <a:lnTo>
                      <a:pt x="18647" y="9307"/>
                    </a:lnTo>
                    <a:lnTo>
                      <a:pt x="16846" y="8239"/>
                    </a:lnTo>
                    <a:cubicBezTo>
                      <a:pt x="18647" y="6872"/>
                      <a:pt x="18847" y="5337"/>
                      <a:pt x="16746" y="4136"/>
                    </a:cubicBezTo>
                    <a:cubicBezTo>
                      <a:pt x="16746" y="4136"/>
                      <a:pt x="16712" y="4136"/>
                      <a:pt x="16712" y="4070"/>
                    </a:cubicBezTo>
                    <a:cubicBezTo>
                      <a:pt x="15649" y="3405"/>
                      <a:pt x="14554" y="3162"/>
                      <a:pt x="13487" y="3162"/>
                    </a:cubicBezTo>
                    <a:cubicBezTo>
                      <a:pt x="12680" y="3162"/>
                      <a:pt x="11889" y="3302"/>
                      <a:pt x="11142" y="3503"/>
                    </a:cubicBezTo>
                    <a:cubicBezTo>
                      <a:pt x="10375" y="3703"/>
                      <a:pt x="9674" y="3903"/>
                      <a:pt x="9007" y="4170"/>
                    </a:cubicBezTo>
                    <a:cubicBezTo>
                      <a:pt x="8140" y="4470"/>
                      <a:pt x="7372" y="4704"/>
                      <a:pt x="6739" y="4870"/>
                    </a:cubicBezTo>
                    <a:cubicBezTo>
                      <a:pt x="6479" y="4918"/>
                      <a:pt x="6220" y="4965"/>
                      <a:pt x="5972" y="4965"/>
                    </a:cubicBezTo>
                    <a:cubicBezTo>
                      <a:pt x="5869" y="4965"/>
                      <a:pt x="5769" y="4957"/>
                      <a:pt x="5671" y="4937"/>
                    </a:cubicBezTo>
                    <a:cubicBezTo>
                      <a:pt x="5304" y="4904"/>
                      <a:pt x="4971" y="4837"/>
                      <a:pt x="4637" y="4670"/>
                    </a:cubicBezTo>
                    <a:cubicBezTo>
                      <a:pt x="3903" y="4237"/>
                      <a:pt x="3837" y="3669"/>
                      <a:pt x="4837" y="3002"/>
                    </a:cubicBezTo>
                    <a:cubicBezTo>
                      <a:pt x="4904" y="2936"/>
                      <a:pt x="4971" y="2902"/>
                      <a:pt x="5037" y="2869"/>
                    </a:cubicBezTo>
                    <a:cubicBezTo>
                      <a:pt x="5238" y="2735"/>
                      <a:pt x="5404" y="2669"/>
                      <a:pt x="5638" y="2569"/>
                    </a:cubicBezTo>
                    <a:cubicBezTo>
                      <a:pt x="6192" y="2326"/>
                      <a:pt x="6755" y="2210"/>
                      <a:pt x="7309" y="2210"/>
                    </a:cubicBezTo>
                    <a:cubicBezTo>
                      <a:pt x="7821" y="2210"/>
                      <a:pt x="8326" y="2310"/>
                      <a:pt x="8807" y="2502"/>
                    </a:cubicBezTo>
                    <a:lnTo>
                      <a:pt x="10641" y="667"/>
                    </a:lnTo>
                    <a:cubicBezTo>
                      <a:pt x="9716" y="365"/>
                      <a:pt x="8780" y="202"/>
                      <a:pt x="7840" y="202"/>
                    </a:cubicBezTo>
                    <a:cubicBezTo>
                      <a:pt x="7119" y="202"/>
                      <a:pt x="6395" y="298"/>
                      <a:pt x="5671" y="501"/>
                    </a:cubicBezTo>
                    <a:cubicBezTo>
                      <a:pt x="5104" y="634"/>
                      <a:pt x="4637" y="834"/>
                      <a:pt x="4070" y="1034"/>
                    </a:cubicBezTo>
                    <a:lnTo>
                      <a:pt x="22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12"/>
              <p:cNvSpPr/>
              <p:nvPr/>
            </p:nvSpPr>
            <p:spPr>
              <a:xfrm>
                <a:off x="2419400" y="3422900"/>
                <a:ext cx="471200" cy="263550"/>
              </a:xfrm>
              <a:custGeom>
                <a:rect b="b" l="l" r="r" t="t"/>
                <a:pathLst>
                  <a:path extrusionOk="0" h="10542" w="18848">
                    <a:moveTo>
                      <a:pt x="2235" y="0"/>
                    </a:moveTo>
                    <a:lnTo>
                      <a:pt x="67" y="1234"/>
                    </a:lnTo>
                    <a:lnTo>
                      <a:pt x="1868" y="2302"/>
                    </a:lnTo>
                    <a:cubicBezTo>
                      <a:pt x="34" y="3669"/>
                      <a:pt x="0" y="5137"/>
                      <a:pt x="2069" y="6305"/>
                    </a:cubicBezTo>
                    <a:cubicBezTo>
                      <a:pt x="3069" y="6872"/>
                      <a:pt x="4070" y="7139"/>
                      <a:pt x="5071" y="7172"/>
                    </a:cubicBezTo>
                    <a:lnTo>
                      <a:pt x="5671" y="7172"/>
                    </a:lnTo>
                    <a:cubicBezTo>
                      <a:pt x="6772" y="7139"/>
                      <a:pt x="7873" y="6805"/>
                      <a:pt x="8873" y="6471"/>
                    </a:cubicBezTo>
                    <a:cubicBezTo>
                      <a:pt x="10333" y="5954"/>
                      <a:pt x="11593" y="5419"/>
                      <a:pt x="12713" y="5419"/>
                    </a:cubicBezTo>
                    <a:cubicBezTo>
                      <a:pt x="13180" y="5419"/>
                      <a:pt x="13622" y="5512"/>
                      <a:pt x="14044" y="5738"/>
                    </a:cubicBezTo>
                    <a:cubicBezTo>
                      <a:pt x="15011" y="6305"/>
                      <a:pt x="14711" y="6972"/>
                      <a:pt x="13710" y="7572"/>
                    </a:cubicBezTo>
                    <a:lnTo>
                      <a:pt x="13210" y="7839"/>
                    </a:lnTo>
                    <a:cubicBezTo>
                      <a:pt x="12589" y="8103"/>
                      <a:pt x="11969" y="8208"/>
                      <a:pt x="11385" y="8208"/>
                    </a:cubicBezTo>
                    <a:cubicBezTo>
                      <a:pt x="10714" y="8208"/>
                      <a:pt x="10092" y="8069"/>
                      <a:pt x="9574" y="7872"/>
                    </a:cubicBezTo>
                    <a:lnTo>
                      <a:pt x="7673" y="9807"/>
                    </a:lnTo>
                    <a:cubicBezTo>
                      <a:pt x="8698" y="10220"/>
                      <a:pt x="9714" y="10388"/>
                      <a:pt x="10686" y="10388"/>
                    </a:cubicBezTo>
                    <a:cubicBezTo>
                      <a:pt x="12149" y="10388"/>
                      <a:pt x="13516" y="10008"/>
                      <a:pt x="14678" y="9507"/>
                    </a:cubicBezTo>
                    <a:lnTo>
                      <a:pt x="16479" y="10541"/>
                    </a:lnTo>
                    <a:lnTo>
                      <a:pt x="18647" y="9307"/>
                    </a:lnTo>
                    <a:lnTo>
                      <a:pt x="16846" y="8239"/>
                    </a:lnTo>
                    <a:cubicBezTo>
                      <a:pt x="18647" y="6872"/>
                      <a:pt x="18847" y="5337"/>
                      <a:pt x="16746" y="4136"/>
                    </a:cubicBezTo>
                    <a:cubicBezTo>
                      <a:pt x="16746" y="4136"/>
                      <a:pt x="16712" y="4136"/>
                      <a:pt x="16712" y="4070"/>
                    </a:cubicBezTo>
                    <a:cubicBezTo>
                      <a:pt x="15649" y="3405"/>
                      <a:pt x="14554" y="3162"/>
                      <a:pt x="13487" y="3162"/>
                    </a:cubicBezTo>
                    <a:cubicBezTo>
                      <a:pt x="12680" y="3162"/>
                      <a:pt x="11889" y="3302"/>
                      <a:pt x="11142" y="3503"/>
                    </a:cubicBezTo>
                    <a:cubicBezTo>
                      <a:pt x="10375" y="3703"/>
                      <a:pt x="9674" y="3903"/>
                      <a:pt x="9007" y="4170"/>
                    </a:cubicBezTo>
                    <a:cubicBezTo>
                      <a:pt x="8140" y="4470"/>
                      <a:pt x="7372" y="4704"/>
                      <a:pt x="6739" y="4870"/>
                    </a:cubicBezTo>
                    <a:cubicBezTo>
                      <a:pt x="6479" y="4918"/>
                      <a:pt x="6220" y="4965"/>
                      <a:pt x="5972" y="4965"/>
                    </a:cubicBezTo>
                    <a:cubicBezTo>
                      <a:pt x="5869" y="4965"/>
                      <a:pt x="5769" y="4957"/>
                      <a:pt x="5671" y="4937"/>
                    </a:cubicBezTo>
                    <a:cubicBezTo>
                      <a:pt x="5304" y="4904"/>
                      <a:pt x="4971" y="4837"/>
                      <a:pt x="4637" y="4670"/>
                    </a:cubicBezTo>
                    <a:cubicBezTo>
                      <a:pt x="3903" y="4237"/>
                      <a:pt x="3837" y="3669"/>
                      <a:pt x="4837" y="3002"/>
                    </a:cubicBezTo>
                    <a:cubicBezTo>
                      <a:pt x="4904" y="2936"/>
                      <a:pt x="4971" y="2902"/>
                      <a:pt x="5037" y="2869"/>
                    </a:cubicBezTo>
                    <a:cubicBezTo>
                      <a:pt x="5238" y="2735"/>
                      <a:pt x="5404" y="2669"/>
                      <a:pt x="5638" y="2569"/>
                    </a:cubicBezTo>
                    <a:cubicBezTo>
                      <a:pt x="6192" y="2326"/>
                      <a:pt x="6755" y="2210"/>
                      <a:pt x="7309" y="2210"/>
                    </a:cubicBezTo>
                    <a:cubicBezTo>
                      <a:pt x="7821" y="2210"/>
                      <a:pt x="8326" y="2310"/>
                      <a:pt x="8807" y="2502"/>
                    </a:cubicBezTo>
                    <a:lnTo>
                      <a:pt x="10641" y="667"/>
                    </a:lnTo>
                    <a:cubicBezTo>
                      <a:pt x="9716" y="365"/>
                      <a:pt x="8780" y="202"/>
                      <a:pt x="7840" y="202"/>
                    </a:cubicBezTo>
                    <a:cubicBezTo>
                      <a:pt x="7119" y="202"/>
                      <a:pt x="6395" y="298"/>
                      <a:pt x="5671" y="501"/>
                    </a:cubicBezTo>
                    <a:cubicBezTo>
                      <a:pt x="5104" y="634"/>
                      <a:pt x="4637" y="834"/>
                      <a:pt x="4070" y="1034"/>
                    </a:cubicBezTo>
                    <a:lnTo>
                      <a:pt x="2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12"/>
              <p:cNvSpPr/>
              <p:nvPr/>
            </p:nvSpPr>
            <p:spPr>
              <a:xfrm>
                <a:off x="2422725" y="3421225"/>
                <a:ext cx="100100" cy="31725"/>
              </a:xfrm>
              <a:custGeom>
                <a:rect b="b" l="l" r="r" t="t"/>
                <a:pathLst>
                  <a:path extrusionOk="0" h="1269" w="4004">
                    <a:moveTo>
                      <a:pt x="2169" y="0"/>
                    </a:moveTo>
                    <a:lnTo>
                      <a:pt x="1" y="1268"/>
                    </a:lnTo>
                    <a:lnTo>
                      <a:pt x="2202" y="267"/>
                    </a:lnTo>
                    <a:lnTo>
                      <a:pt x="4004" y="1068"/>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12"/>
              <p:cNvSpPr/>
              <p:nvPr/>
            </p:nvSpPr>
            <p:spPr>
              <a:xfrm>
                <a:off x="2556175" y="3427550"/>
                <a:ext cx="130950" cy="57900"/>
              </a:xfrm>
              <a:custGeom>
                <a:rect b="b" l="l" r="r" t="t"/>
                <a:pathLst>
                  <a:path extrusionOk="0" h="2316" w="5238">
                    <a:moveTo>
                      <a:pt x="2325" y="1"/>
                    </a:moveTo>
                    <a:cubicBezTo>
                      <a:pt x="1502" y="1"/>
                      <a:pt x="732" y="125"/>
                      <a:pt x="0" y="348"/>
                    </a:cubicBezTo>
                    <a:cubicBezTo>
                      <a:pt x="557" y="237"/>
                      <a:pt x="1273" y="156"/>
                      <a:pt x="2044" y="156"/>
                    </a:cubicBezTo>
                    <a:cubicBezTo>
                      <a:pt x="2889" y="156"/>
                      <a:pt x="3799" y="253"/>
                      <a:pt x="4637" y="515"/>
                    </a:cubicBezTo>
                    <a:lnTo>
                      <a:pt x="3402" y="2316"/>
                    </a:lnTo>
                    <a:lnTo>
                      <a:pt x="5237" y="481"/>
                    </a:lnTo>
                    <a:cubicBezTo>
                      <a:pt x="4191" y="150"/>
                      <a:pt x="3226" y="1"/>
                      <a:pt x="232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12"/>
              <p:cNvSpPr/>
              <p:nvPr/>
            </p:nvSpPr>
            <p:spPr>
              <a:xfrm>
                <a:off x="2697925" y="3501800"/>
                <a:ext cx="193500" cy="125425"/>
              </a:xfrm>
              <a:custGeom>
                <a:rect b="b" l="l" r="r" t="t"/>
                <a:pathLst>
                  <a:path extrusionOk="0" h="5017" w="7740">
                    <a:moveTo>
                      <a:pt x="2397" y="1"/>
                    </a:moveTo>
                    <a:cubicBezTo>
                      <a:pt x="1570" y="1"/>
                      <a:pt x="763" y="142"/>
                      <a:pt x="1" y="347"/>
                    </a:cubicBezTo>
                    <a:cubicBezTo>
                      <a:pt x="485" y="240"/>
                      <a:pt x="1073" y="172"/>
                      <a:pt x="1710" y="172"/>
                    </a:cubicBezTo>
                    <a:cubicBezTo>
                      <a:pt x="2872" y="172"/>
                      <a:pt x="4196" y="401"/>
                      <a:pt x="5338" y="1047"/>
                    </a:cubicBezTo>
                    <a:cubicBezTo>
                      <a:pt x="7039" y="2048"/>
                      <a:pt x="7339" y="3249"/>
                      <a:pt x="5738" y="5017"/>
                    </a:cubicBezTo>
                    <a:cubicBezTo>
                      <a:pt x="7539" y="3649"/>
                      <a:pt x="7740" y="2081"/>
                      <a:pt x="5605" y="847"/>
                    </a:cubicBezTo>
                    <a:cubicBezTo>
                      <a:pt x="4539" y="230"/>
                      <a:pt x="3452" y="1"/>
                      <a:pt x="239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12"/>
              <p:cNvSpPr/>
              <p:nvPr/>
            </p:nvSpPr>
            <p:spPr>
              <a:xfrm>
                <a:off x="2832200" y="3627200"/>
                <a:ext cx="54225" cy="57575"/>
              </a:xfrm>
              <a:custGeom>
                <a:rect b="b" l="l" r="r" t="t"/>
                <a:pathLst>
                  <a:path extrusionOk="0" h="2303" w="2169">
                    <a:moveTo>
                      <a:pt x="367" y="1"/>
                    </a:moveTo>
                    <a:lnTo>
                      <a:pt x="1735" y="1035"/>
                    </a:lnTo>
                    <a:lnTo>
                      <a:pt x="0" y="2302"/>
                    </a:lnTo>
                    <a:lnTo>
                      <a:pt x="2168" y="1035"/>
                    </a:lnTo>
                    <a:lnTo>
                      <a:pt x="36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12"/>
              <p:cNvSpPr/>
              <p:nvPr/>
            </p:nvSpPr>
            <p:spPr>
              <a:xfrm>
                <a:off x="2612025" y="3617200"/>
                <a:ext cx="137625" cy="48400"/>
              </a:xfrm>
              <a:custGeom>
                <a:rect b="b" l="l" r="r" t="t"/>
                <a:pathLst>
                  <a:path extrusionOk="0" h="1936" w="5505">
                    <a:moveTo>
                      <a:pt x="1902" y="0"/>
                    </a:moveTo>
                    <a:lnTo>
                      <a:pt x="1" y="1935"/>
                    </a:lnTo>
                    <a:lnTo>
                      <a:pt x="2036" y="301"/>
                    </a:lnTo>
                    <a:cubicBezTo>
                      <a:pt x="2036" y="301"/>
                      <a:pt x="2572" y="517"/>
                      <a:pt x="3397" y="517"/>
                    </a:cubicBezTo>
                    <a:cubicBezTo>
                      <a:pt x="3983" y="517"/>
                      <a:pt x="4715" y="408"/>
                      <a:pt x="5505" y="34"/>
                    </a:cubicBezTo>
                    <a:lnTo>
                      <a:pt x="5505" y="34"/>
                    </a:lnTo>
                    <a:cubicBezTo>
                      <a:pt x="4918" y="290"/>
                      <a:pt x="4318" y="396"/>
                      <a:pt x="3749" y="396"/>
                    </a:cubicBezTo>
                    <a:cubicBezTo>
                      <a:pt x="3058" y="396"/>
                      <a:pt x="2415" y="238"/>
                      <a:pt x="190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12"/>
              <p:cNvSpPr/>
              <p:nvPr/>
            </p:nvSpPr>
            <p:spPr>
              <a:xfrm>
                <a:off x="2507800" y="3497100"/>
                <a:ext cx="80075" cy="51600"/>
              </a:xfrm>
              <a:custGeom>
                <a:rect b="b" l="l" r="r" t="t"/>
                <a:pathLst>
                  <a:path extrusionOk="0" h="2064" w="3203">
                    <a:moveTo>
                      <a:pt x="1335" y="1"/>
                    </a:moveTo>
                    <a:lnTo>
                      <a:pt x="1335" y="1"/>
                    </a:lnTo>
                    <a:cubicBezTo>
                      <a:pt x="434" y="501"/>
                      <a:pt x="0" y="1068"/>
                      <a:pt x="634" y="1602"/>
                    </a:cubicBezTo>
                    <a:cubicBezTo>
                      <a:pt x="980" y="1907"/>
                      <a:pt x="1548" y="2063"/>
                      <a:pt x="2129" y="2063"/>
                    </a:cubicBezTo>
                    <a:cubicBezTo>
                      <a:pt x="2500" y="2063"/>
                      <a:pt x="2877" y="1999"/>
                      <a:pt x="3203" y="1869"/>
                    </a:cubicBezTo>
                    <a:lnTo>
                      <a:pt x="3203" y="1869"/>
                    </a:lnTo>
                    <a:cubicBezTo>
                      <a:pt x="2934" y="1918"/>
                      <a:pt x="2683" y="1949"/>
                      <a:pt x="2437" y="1949"/>
                    </a:cubicBezTo>
                    <a:cubicBezTo>
                      <a:pt x="2347" y="1949"/>
                      <a:pt x="2258" y="1945"/>
                      <a:pt x="2169" y="1936"/>
                    </a:cubicBezTo>
                    <a:cubicBezTo>
                      <a:pt x="1802" y="1936"/>
                      <a:pt x="1468" y="1869"/>
                      <a:pt x="1134" y="1669"/>
                    </a:cubicBezTo>
                    <a:cubicBezTo>
                      <a:pt x="434" y="1235"/>
                      <a:pt x="334" y="668"/>
                      <a:pt x="13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12"/>
              <p:cNvSpPr/>
              <p:nvPr/>
            </p:nvSpPr>
            <p:spPr>
              <a:xfrm>
                <a:off x="2420225" y="3478775"/>
                <a:ext cx="127625" cy="121775"/>
              </a:xfrm>
              <a:custGeom>
                <a:rect b="b" l="l" r="r" t="t"/>
                <a:pathLst>
                  <a:path extrusionOk="0" h="4871" w="5105">
                    <a:moveTo>
                      <a:pt x="1869" y="0"/>
                    </a:moveTo>
                    <a:cubicBezTo>
                      <a:pt x="34" y="1434"/>
                      <a:pt x="1" y="2835"/>
                      <a:pt x="2102" y="4003"/>
                    </a:cubicBezTo>
                    <a:cubicBezTo>
                      <a:pt x="3103" y="4603"/>
                      <a:pt x="4137" y="4837"/>
                      <a:pt x="5104" y="4870"/>
                    </a:cubicBezTo>
                    <a:cubicBezTo>
                      <a:pt x="3537" y="4737"/>
                      <a:pt x="1635" y="3903"/>
                      <a:pt x="1002" y="2602"/>
                    </a:cubicBezTo>
                    <a:cubicBezTo>
                      <a:pt x="434" y="1334"/>
                      <a:pt x="1702" y="134"/>
                      <a:pt x="186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12"/>
              <p:cNvSpPr/>
              <p:nvPr/>
            </p:nvSpPr>
            <p:spPr>
              <a:xfrm>
                <a:off x="4509225" y="4024075"/>
                <a:ext cx="1071625" cy="617300"/>
              </a:xfrm>
              <a:custGeom>
                <a:rect b="b" l="l" r="r" t="t"/>
                <a:pathLst>
                  <a:path extrusionOk="0" h="24692" w="42865">
                    <a:moveTo>
                      <a:pt x="21958" y="0"/>
                    </a:moveTo>
                    <a:cubicBezTo>
                      <a:pt x="16224" y="0"/>
                      <a:pt x="10450" y="1321"/>
                      <a:pt x="6138" y="3940"/>
                    </a:cubicBezTo>
                    <a:cubicBezTo>
                      <a:pt x="3803" y="5341"/>
                      <a:pt x="2135" y="7009"/>
                      <a:pt x="1135" y="8777"/>
                    </a:cubicBezTo>
                    <a:lnTo>
                      <a:pt x="0" y="8743"/>
                    </a:lnTo>
                    <a:lnTo>
                      <a:pt x="101" y="13146"/>
                    </a:lnTo>
                    <a:cubicBezTo>
                      <a:pt x="301" y="16182"/>
                      <a:pt x="2469" y="19151"/>
                      <a:pt x="6505" y="21386"/>
                    </a:cubicBezTo>
                    <a:cubicBezTo>
                      <a:pt x="10544" y="23596"/>
                      <a:pt x="15734" y="24692"/>
                      <a:pt x="20957" y="24692"/>
                    </a:cubicBezTo>
                    <a:cubicBezTo>
                      <a:pt x="26691" y="24692"/>
                      <a:pt x="32464" y="23371"/>
                      <a:pt x="36793" y="20752"/>
                    </a:cubicBezTo>
                    <a:cubicBezTo>
                      <a:pt x="40730" y="18350"/>
                      <a:pt x="42798" y="15315"/>
                      <a:pt x="42864" y="12279"/>
                    </a:cubicBezTo>
                    <a:lnTo>
                      <a:pt x="42798" y="7876"/>
                    </a:lnTo>
                    <a:lnTo>
                      <a:pt x="41630" y="7943"/>
                    </a:lnTo>
                    <a:cubicBezTo>
                      <a:pt x="40529" y="6208"/>
                      <a:pt x="38828" y="4640"/>
                      <a:pt x="36393" y="3306"/>
                    </a:cubicBezTo>
                    <a:cubicBezTo>
                      <a:pt x="32370" y="1096"/>
                      <a:pt x="27181" y="0"/>
                      <a:pt x="2195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12"/>
              <p:cNvSpPr/>
              <p:nvPr/>
            </p:nvSpPr>
            <p:spPr>
              <a:xfrm>
                <a:off x="4509225" y="4024075"/>
                <a:ext cx="1071625" cy="617300"/>
              </a:xfrm>
              <a:custGeom>
                <a:rect b="b" l="l" r="r" t="t"/>
                <a:pathLst>
                  <a:path extrusionOk="0" h="24692" w="42865">
                    <a:moveTo>
                      <a:pt x="21958" y="0"/>
                    </a:moveTo>
                    <a:cubicBezTo>
                      <a:pt x="16224" y="0"/>
                      <a:pt x="10450" y="1321"/>
                      <a:pt x="6138" y="3940"/>
                    </a:cubicBezTo>
                    <a:cubicBezTo>
                      <a:pt x="3803" y="5341"/>
                      <a:pt x="2135" y="7009"/>
                      <a:pt x="1135" y="8777"/>
                    </a:cubicBezTo>
                    <a:lnTo>
                      <a:pt x="0" y="8743"/>
                    </a:lnTo>
                    <a:lnTo>
                      <a:pt x="101" y="13146"/>
                    </a:lnTo>
                    <a:cubicBezTo>
                      <a:pt x="301" y="16182"/>
                      <a:pt x="2469" y="19151"/>
                      <a:pt x="6505" y="21386"/>
                    </a:cubicBezTo>
                    <a:cubicBezTo>
                      <a:pt x="10544" y="23596"/>
                      <a:pt x="15734" y="24692"/>
                      <a:pt x="20957" y="24692"/>
                    </a:cubicBezTo>
                    <a:cubicBezTo>
                      <a:pt x="26691" y="24692"/>
                      <a:pt x="32464" y="23371"/>
                      <a:pt x="36793" y="20752"/>
                    </a:cubicBezTo>
                    <a:cubicBezTo>
                      <a:pt x="40730" y="18350"/>
                      <a:pt x="42798" y="15315"/>
                      <a:pt x="42864" y="12279"/>
                    </a:cubicBezTo>
                    <a:lnTo>
                      <a:pt x="42798" y="7876"/>
                    </a:lnTo>
                    <a:lnTo>
                      <a:pt x="41630" y="7943"/>
                    </a:lnTo>
                    <a:cubicBezTo>
                      <a:pt x="40529" y="6208"/>
                      <a:pt x="38828" y="4640"/>
                      <a:pt x="36393" y="3306"/>
                    </a:cubicBezTo>
                    <a:cubicBezTo>
                      <a:pt x="32370" y="1096"/>
                      <a:pt x="27181" y="0"/>
                      <a:pt x="2195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12"/>
              <p:cNvSpPr/>
              <p:nvPr/>
            </p:nvSpPr>
            <p:spPr>
              <a:xfrm>
                <a:off x="5038775" y="4023900"/>
                <a:ext cx="542075" cy="618225"/>
              </a:xfrm>
              <a:custGeom>
                <a:rect b="b" l="l" r="r" t="t"/>
                <a:pathLst>
                  <a:path extrusionOk="0" h="24729" w="21683">
                    <a:moveTo>
                      <a:pt x="865" y="0"/>
                    </a:moveTo>
                    <a:cubicBezTo>
                      <a:pt x="577" y="0"/>
                      <a:pt x="289" y="4"/>
                      <a:pt x="0" y="11"/>
                    </a:cubicBezTo>
                    <a:lnTo>
                      <a:pt x="534" y="24728"/>
                    </a:lnTo>
                    <a:cubicBezTo>
                      <a:pt x="6005" y="24628"/>
                      <a:pt x="11475" y="23327"/>
                      <a:pt x="15611" y="20826"/>
                    </a:cubicBezTo>
                    <a:cubicBezTo>
                      <a:pt x="19548" y="18391"/>
                      <a:pt x="21616" y="15355"/>
                      <a:pt x="21682" y="12320"/>
                    </a:cubicBezTo>
                    <a:lnTo>
                      <a:pt x="21616" y="7950"/>
                    </a:lnTo>
                    <a:lnTo>
                      <a:pt x="20448" y="7983"/>
                    </a:lnTo>
                    <a:cubicBezTo>
                      <a:pt x="19347" y="6282"/>
                      <a:pt x="17646" y="4681"/>
                      <a:pt x="15211" y="3346"/>
                    </a:cubicBezTo>
                    <a:cubicBezTo>
                      <a:pt x="11198" y="1135"/>
                      <a:pt x="6047" y="0"/>
                      <a:pt x="865"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12"/>
              <p:cNvSpPr/>
              <p:nvPr/>
            </p:nvSpPr>
            <p:spPr>
              <a:xfrm>
                <a:off x="5331475" y="4068350"/>
                <a:ext cx="248550" cy="516225"/>
              </a:xfrm>
              <a:custGeom>
                <a:rect b="b" l="l" r="r" t="t"/>
                <a:pathLst>
                  <a:path extrusionOk="0" h="20649" w="9942">
                    <a:moveTo>
                      <a:pt x="1" y="1"/>
                    </a:moveTo>
                    <a:lnTo>
                      <a:pt x="434" y="20649"/>
                    </a:lnTo>
                    <a:cubicBezTo>
                      <a:pt x="1635" y="20215"/>
                      <a:pt x="2803" y="19615"/>
                      <a:pt x="3837" y="18981"/>
                    </a:cubicBezTo>
                    <a:cubicBezTo>
                      <a:pt x="7806" y="16579"/>
                      <a:pt x="9841" y="13544"/>
                      <a:pt x="9941" y="10508"/>
                    </a:cubicBezTo>
                    <a:lnTo>
                      <a:pt x="9841" y="6105"/>
                    </a:lnTo>
                    <a:lnTo>
                      <a:pt x="8673" y="6172"/>
                    </a:lnTo>
                    <a:cubicBezTo>
                      <a:pt x="7606" y="4437"/>
                      <a:pt x="5905" y="2869"/>
                      <a:pt x="3470" y="1535"/>
                    </a:cubicBezTo>
                    <a:cubicBezTo>
                      <a:pt x="2402" y="935"/>
                      <a:pt x="1235" y="401"/>
                      <a:pt x="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12"/>
              <p:cNvSpPr/>
              <p:nvPr/>
            </p:nvSpPr>
            <p:spPr>
              <a:xfrm>
                <a:off x="4508400" y="4080875"/>
                <a:ext cx="249350" cy="517875"/>
              </a:xfrm>
              <a:custGeom>
                <a:rect b="b" l="l" r="r" t="t"/>
                <a:pathLst>
                  <a:path extrusionOk="0" h="20715" w="9974">
                    <a:moveTo>
                      <a:pt x="9574" y="0"/>
                    </a:moveTo>
                    <a:cubicBezTo>
                      <a:pt x="8373" y="500"/>
                      <a:pt x="7239" y="1034"/>
                      <a:pt x="6171" y="1668"/>
                    </a:cubicBezTo>
                    <a:cubicBezTo>
                      <a:pt x="3803" y="3069"/>
                      <a:pt x="2135" y="4737"/>
                      <a:pt x="1168" y="6505"/>
                    </a:cubicBezTo>
                    <a:lnTo>
                      <a:pt x="0" y="6538"/>
                    </a:lnTo>
                    <a:lnTo>
                      <a:pt x="67" y="10908"/>
                    </a:lnTo>
                    <a:cubicBezTo>
                      <a:pt x="300" y="13943"/>
                      <a:pt x="2469" y="16912"/>
                      <a:pt x="6505" y="19180"/>
                    </a:cubicBezTo>
                    <a:cubicBezTo>
                      <a:pt x="7572" y="19748"/>
                      <a:pt x="8740" y="20281"/>
                      <a:pt x="9974" y="20715"/>
                    </a:cubicBezTo>
                    <a:lnTo>
                      <a:pt x="9574"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12"/>
              <p:cNvSpPr/>
              <p:nvPr/>
            </p:nvSpPr>
            <p:spPr>
              <a:xfrm>
                <a:off x="4460850" y="3924000"/>
                <a:ext cx="1170875" cy="617575"/>
              </a:xfrm>
              <a:custGeom>
                <a:rect b="b" l="l" r="r" t="t"/>
                <a:pathLst>
                  <a:path extrusionOk="0" h="24703" w="46835">
                    <a:moveTo>
                      <a:pt x="23813" y="0"/>
                    </a:moveTo>
                    <a:cubicBezTo>
                      <a:pt x="18083" y="0"/>
                      <a:pt x="12318" y="1321"/>
                      <a:pt x="8006" y="3940"/>
                    </a:cubicBezTo>
                    <a:cubicBezTo>
                      <a:pt x="6639" y="4774"/>
                      <a:pt x="5505" y="5675"/>
                      <a:pt x="4604" y="6642"/>
                    </a:cubicBezTo>
                    <a:cubicBezTo>
                      <a:pt x="1" y="11445"/>
                      <a:pt x="1302" y="17516"/>
                      <a:pt x="8340" y="21386"/>
                    </a:cubicBezTo>
                    <a:cubicBezTo>
                      <a:pt x="9307" y="21886"/>
                      <a:pt x="10308" y="22353"/>
                      <a:pt x="11409" y="22787"/>
                    </a:cubicBezTo>
                    <a:cubicBezTo>
                      <a:pt x="11542" y="22820"/>
                      <a:pt x="11609" y="22854"/>
                      <a:pt x="11742" y="22887"/>
                    </a:cubicBezTo>
                    <a:cubicBezTo>
                      <a:pt x="15111" y="24100"/>
                      <a:pt x="18965" y="24703"/>
                      <a:pt x="22836" y="24703"/>
                    </a:cubicBezTo>
                    <a:cubicBezTo>
                      <a:pt x="28548" y="24703"/>
                      <a:pt x="34301" y="23390"/>
                      <a:pt x="38595" y="20785"/>
                    </a:cubicBezTo>
                    <a:cubicBezTo>
                      <a:pt x="46834" y="15782"/>
                      <a:pt x="46734" y="7976"/>
                      <a:pt x="38261" y="3306"/>
                    </a:cubicBezTo>
                    <a:cubicBezTo>
                      <a:pt x="34223" y="1096"/>
                      <a:pt x="29032" y="0"/>
                      <a:pt x="2381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12"/>
              <p:cNvSpPr/>
              <p:nvPr/>
            </p:nvSpPr>
            <p:spPr>
              <a:xfrm>
                <a:off x="4460850" y="3924000"/>
                <a:ext cx="1170875" cy="617575"/>
              </a:xfrm>
              <a:custGeom>
                <a:rect b="b" l="l" r="r" t="t"/>
                <a:pathLst>
                  <a:path extrusionOk="0" h="24703" w="46835">
                    <a:moveTo>
                      <a:pt x="23813" y="0"/>
                    </a:moveTo>
                    <a:cubicBezTo>
                      <a:pt x="18083" y="0"/>
                      <a:pt x="12318" y="1321"/>
                      <a:pt x="8006" y="3940"/>
                    </a:cubicBezTo>
                    <a:cubicBezTo>
                      <a:pt x="6639" y="4774"/>
                      <a:pt x="5505" y="5675"/>
                      <a:pt x="4604" y="6642"/>
                    </a:cubicBezTo>
                    <a:cubicBezTo>
                      <a:pt x="1" y="11445"/>
                      <a:pt x="1302" y="17516"/>
                      <a:pt x="8340" y="21386"/>
                    </a:cubicBezTo>
                    <a:cubicBezTo>
                      <a:pt x="9307" y="21886"/>
                      <a:pt x="10308" y="22353"/>
                      <a:pt x="11409" y="22787"/>
                    </a:cubicBezTo>
                    <a:cubicBezTo>
                      <a:pt x="11542" y="22820"/>
                      <a:pt x="11609" y="22854"/>
                      <a:pt x="11742" y="22887"/>
                    </a:cubicBezTo>
                    <a:cubicBezTo>
                      <a:pt x="15111" y="24100"/>
                      <a:pt x="18965" y="24703"/>
                      <a:pt x="22836" y="24703"/>
                    </a:cubicBezTo>
                    <a:cubicBezTo>
                      <a:pt x="28548" y="24703"/>
                      <a:pt x="34301" y="23390"/>
                      <a:pt x="38595" y="20785"/>
                    </a:cubicBezTo>
                    <a:cubicBezTo>
                      <a:pt x="46834" y="15782"/>
                      <a:pt x="46734" y="7976"/>
                      <a:pt x="38261" y="3306"/>
                    </a:cubicBezTo>
                    <a:cubicBezTo>
                      <a:pt x="34223" y="1096"/>
                      <a:pt x="29032" y="0"/>
                      <a:pt x="2381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12"/>
              <p:cNvSpPr/>
              <p:nvPr/>
            </p:nvSpPr>
            <p:spPr>
              <a:xfrm>
                <a:off x="4462475" y="4089200"/>
                <a:ext cx="283600" cy="403650"/>
              </a:xfrm>
              <a:custGeom>
                <a:rect b="b" l="l" r="r" t="t"/>
                <a:pathLst>
                  <a:path extrusionOk="0" h="16146" w="11344">
                    <a:moveTo>
                      <a:pt x="4506" y="1"/>
                    </a:moveTo>
                    <a:cubicBezTo>
                      <a:pt x="4493" y="9"/>
                      <a:pt x="4432" y="72"/>
                      <a:pt x="4338" y="183"/>
                    </a:cubicBezTo>
                    <a:lnTo>
                      <a:pt x="4338" y="183"/>
                    </a:lnTo>
                    <a:cubicBezTo>
                      <a:pt x="4393" y="122"/>
                      <a:pt x="4449" y="61"/>
                      <a:pt x="4506" y="1"/>
                    </a:cubicBezTo>
                    <a:close/>
                    <a:moveTo>
                      <a:pt x="4338" y="183"/>
                    </a:moveTo>
                    <a:lnTo>
                      <a:pt x="4338" y="183"/>
                    </a:lnTo>
                    <a:cubicBezTo>
                      <a:pt x="1" y="4989"/>
                      <a:pt x="1292" y="10957"/>
                      <a:pt x="8275" y="14778"/>
                    </a:cubicBezTo>
                    <a:cubicBezTo>
                      <a:pt x="9242" y="15278"/>
                      <a:pt x="10243" y="15745"/>
                      <a:pt x="11344" y="16145"/>
                    </a:cubicBezTo>
                    <a:cubicBezTo>
                      <a:pt x="9242" y="15312"/>
                      <a:pt x="3238" y="11876"/>
                      <a:pt x="2404" y="7639"/>
                    </a:cubicBezTo>
                    <a:cubicBezTo>
                      <a:pt x="1651" y="3814"/>
                      <a:pt x="3717" y="920"/>
                      <a:pt x="4338" y="18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12"/>
              <p:cNvSpPr/>
              <p:nvPr/>
            </p:nvSpPr>
            <p:spPr>
              <a:xfrm>
                <a:off x="5339825" y="3972450"/>
                <a:ext cx="285125" cy="404475"/>
              </a:xfrm>
              <a:custGeom>
                <a:rect b="b" l="l" r="r" t="t"/>
                <a:pathLst>
                  <a:path extrusionOk="0" h="16179" w="11405">
                    <a:moveTo>
                      <a:pt x="0" y="1"/>
                    </a:moveTo>
                    <a:lnTo>
                      <a:pt x="0" y="1"/>
                    </a:lnTo>
                    <a:cubicBezTo>
                      <a:pt x="2102" y="835"/>
                      <a:pt x="8106" y="4270"/>
                      <a:pt x="8940" y="8507"/>
                    </a:cubicBezTo>
                    <a:cubicBezTo>
                      <a:pt x="9779" y="12767"/>
                      <a:pt x="7120" y="15872"/>
                      <a:pt x="6857" y="16160"/>
                    </a:cubicBezTo>
                    <a:lnTo>
                      <a:pt x="6857" y="16160"/>
                    </a:lnTo>
                    <a:cubicBezTo>
                      <a:pt x="11405" y="11326"/>
                      <a:pt x="10131" y="5266"/>
                      <a:pt x="3069" y="1368"/>
                    </a:cubicBezTo>
                    <a:cubicBezTo>
                      <a:pt x="2102" y="868"/>
                      <a:pt x="1101" y="401"/>
                      <a:pt x="0" y="1"/>
                    </a:cubicBezTo>
                    <a:close/>
                    <a:moveTo>
                      <a:pt x="6857" y="16160"/>
                    </a:moveTo>
                    <a:cubicBezTo>
                      <a:pt x="6851" y="16166"/>
                      <a:pt x="6845" y="16172"/>
                      <a:pt x="6838" y="16179"/>
                    </a:cubicBezTo>
                    <a:cubicBezTo>
                      <a:pt x="6842" y="16176"/>
                      <a:pt x="6848" y="16169"/>
                      <a:pt x="6857" y="1616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12"/>
              <p:cNvSpPr/>
              <p:nvPr/>
            </p:nvSpPr>
            <p:spPr>
              <a:xfrm>
                <a:off x="4542575" y="3945625"/>
                <a:ext cx="1000750" cy="574050"/>
              </a:xfrm>
              <a:custGeom>
                <a:rect b="b" l="l" r="r" t="t"/>
                <a:pathLst>
                  <a:path extrusionOk="0" h="22962" w="40030">
                    <a:moveTo>
                      <a:pt x="20425" y="0"/>
                    </a:moveTo>
                    <a:cubicBezTo>
                      <a:pt x="20211" y="0"/>
                      <a:pt x="19997" y="2"/>
                      <a:pt x="19782" y="6"/>
                    </a:cubicBezTo>
                    <a:cubicBezTo>
                      <a:pt x="8807" y="240"/>
                      <a:pt x="1" y="5543"/>
                      <a:pt x="134" y="11881"/>
                    </a:cubicBezTo>
                    <a:cubicBezTo>
                      <a:pt x="265" y="18095"/>
                      <a:pt x="8924" y="22962"/>
                      <a:pt x="19605" y="22962"/>
                    </a:cubicBezTo>
                    <a:cubicBezTo>
                      <a:pt x="19819" y="22962"/>
                      <a:pt x="20033" y="22960"/>
                      <a:pt x="20249" y="22956"/>
                    </a:cubicBezTo>
                    <a:cubicBezTo>
                      <a:pt x="31223" y="22722"/>
                      <a:pt x="40029" y="17419"/>
                      <a:pt x="39896" y="11081"/>
                    </a:cubicBezTo>
                    <a:cubicBezTo>
                      <a:pt x="39765" y="4867"/>
                      <a:pt x="31106" y="0"/>
                      <a:pt x="20425"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12"/>
              <p:cNvSpPr/>
              <p:nvPr/>
            </p:nvSpPr>
            <p:spPr>
              <a:xfrm>
                <a:off x="4542575" y="3945625"/>
                <a:ext cx="1000750" cy="574050"/>
              </a:xfrm>
              <a:custGeom>
                <a:rect b="b" l="l" r="r" t="t"/>
                <a:pathLst>
                  <a:path extrusionOk="0" h="22962" w="40030">
                    <a:moveTo>
                      <a:pt x="20425" y="0"/>
                    </a:moveTo>
                    <a:cubicBezTo>
                      <a:pt x="20211" y="0"/>
                      <a:pt x="19997" y="2"/>
                      <a:pt x="19782" y="6"/>
                    </a:cubicBezTo>
                    <a:cubicBezTo>
                      <a:pt x="8807" y="240"/>
                      <a:pt x="1" y="5543"/>
                      <a:pt x="134" y="11881"/>
                    </a:cubicBezTo>
                    <a:cubicBezTo>
                      <a:pt x="265" y="18095"/>
                      <a:pt x="8924" y="22962"/>
                      <a:pt x="19605" y="22962"/>
                    </a:cubicBezTo>
                    <a:cubicBezTo>
                      <a:pt x="19819" y="22962"/>
                      <a:pt x="20033" y="22960"/>
                      <a:pt x="20249" y="22956"/>
                    </a:cubicBezTo>
                    <a:cubicBezTo>
                      <a:pt x="31223" y="22722"/>
                      <a:pt x="40029" y="17419"/>
                      <a:pt x="39896" y="11081"/>
                    </a:cubicBezTo>
                    <a:cubicBezTo>
                      <a:pt x="39765" y="4867"/>
                      <a:pt x="31106" y="0"/>
                      <a:pt x="204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12"/>
              <p:cNvSpPr/>
              <p:nvPr/>
            </p:nvSpPr>
            <p:spPr>
              <a:xfrm>
                <a:off x="5035425" y="4009975"/>
                <a:ext cx="522900" cy="310250"/>
              </a:xfrm>
              <a:custGeom>
                <a:rect b="b" l="l" r="r" t="t"/>
                <a:pathLst>
                  <a:path extrusionOk="0" h="12410" w="20916">
                    <a:moveTo>
                      <a:pt x="13277" y="1"/>
                    </a:moveTo>
                    <a:cubicBezTo>
                      <a:pt x="14111" y="1335"/>
                      <a:pt x="13844" y="2769"/>
                      <a:pt x="9174" y="3170"/>
                    </a:cubicBezTo>
                    <a:cubicBezTo>
                      <a:pt x="1" y="3870"/>
                      <a:pt x="11809" y="12410"/>
                      <a:pt x="11809" y="12410"/>
                    </a:cubicBezTo>
                    <a:cubicBezTo>
                      <a:pt x="11809" y="12410"/>
                      <a:pt x="14715" y="10940"/>
                      <a:pt x="17019" y="10940"/>
                    </a:cubicBezTo>
                    <a:cubicBezTo>
                      <a:pt x="17990" y="10940"/>
                      <a:pt x="18854" y="11201"/>
                      <a:pt x="19348" y="11943"/>
                    </a:cubicBezTo>
                    <a:cubicBezTo>
                      <a:pt x="20916" y="8940"/>
                      <a:pt x="20315" y="5705"/>
                      <a:pt x="17613" y="3003"/>
                    </a:cubicBezTo>
                    <a:cubicBezTo>
                      <a:pt x="17113" y="2502"/>
                      <a:pt x="16513" y="2002"/>
                      <a:pt x="15912" y="1535"/>
                    </a:cubicBezTo>
                    <a:cubicBezTo>
                      <a:pt x="15412" y="1168"/>
                      <a:pt x="14845" y="835"/>
                      <a:pt x="14278" y="501"/>
                    </a:cubicBezTo>
                    <a:lnTo>
                      <a:pt x="132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12"/>
              <p:cNvSpPr/>
              <p:nvPr/>
            </p:nvSpPr>
            <p:spPr>
              <a:xfrm>
                <a:off x="5392350" y="4103800"/>
                <a:ext cx="152650" cy="145275"/>
              </a:xfrm>
              <a:custGeom>
                <a:rect b="b" l="l" r="r" t="t"/>
                <a:pathLst>
                  <a:path extrusionOk="0" h="5811" w="6106">
                    <a:moveTo>
                      <a:pt x="2306" y="1"/>
                    </a:moveTo>
                    <a:cubicBezTo>
                      <a:pt x="2215" y="1"/>
                      <a:pt x="2125" y="6"/>
                      <a:pt x="2035" y="17"/>
                    </a:cubicBezTo>
                    <a:cubicBezTo>
                      <a:pt x="668" y="184"/>
                      <a:pt x="1" y="1652"/>
                      <a:pt x="568" y="3253"/>
                    </a:cubicBezTo>
                    <a:cubicBezTo>
                      <a:pt x="1123" y="4703"/>
                      <a:pt x="2477" y="5810"/>
                      <a:pt x="3760" y="5810"/>
                    </a:cubicBezTo>
                    <a:cubicBezTo>
                      <a:pt x="3864" y="5810"/>
                      <a:pt x="3967" y="5803"/>
                      <a:pt x="4070" y="5788"/>
                    </a:cubicBezTo>
                    <a:cubicBezTo>
                      <a:pt x="5471" y="5621"/>
                      <a:pt x="6105" y="4153"/>
                      <a:pt x="5538" y="2586"/>
                    </a:cubicBezTo>
                    <a:cubicBezTo>
                      <a:pt x="5008" y="1089"/>
                      <a:pt x="3604" y="1"/>
                      <a:pt x="2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12"/>
              <p:cNvSpPr/>
              <p:nvPr/>
            </p:nvSpPr>
            <p:spPr>
              <a:xfrm>
                <a:off x="4516725" y="4035825"/>
                <a:ext cx="668950" cy="482875"/>
              </a:xfrm>
              <a:custGeom>
                <a:rect b="b" l="l" r="r" t="t"/>
                <a:pathLst>
                  <a:path extrusionOk="0" h="19315" w="26758">
                    <a:moveTo>
                      <a:pt x="6872" y="1"/>
                    </a:moveTo>
                    <a:cubicBezTo>
                      <a:pt x="6305" y="334"/>
                      <a:pt x="5805" y="701"/>
                      <a:pt x="5304" y="1035"/>
                    </a:cubicBezTo>
                    <a:cubicBezTo>
                      <a:pt x="4971" y="1302"/>
                      <a:pt x="4637" y="1535"/>
                      <a:pt x="4337" y="1835"/>
                    </a:cubicBezTo>
                    <a:cubicBezTo>
                      <a:pt x="1" y="5738"/>
                      <a:pt x="67" y="10775"/>
                      <a:pt x="4571" y="14544"/>
                    </a:cubicBezTo>
                    <a:cubicBezTo>
                      <a:pt x="4871" y="14778"/>
                      <a:pt x="5204" y="15045"/>
                      <a:pt x="5571" y="15278"/>
                    </a:cubicBezTo>
                    <a:cubicBezTo>
                      <a:pt x="6038" y="15612"/>
                      <a:pt x="6539" y="15912"/>
                      <a:pt x="7072" y="16212"/>
                    </a:cubicBezTo>
                    <a:cubicBezTo>
                      <a:pt x="7573" y="16513"/>
                      <a:pt x="8140" y="16746"/>
                      <a:pt x="8674" y="17013"/>
                    </a:cubicBezTo>
                    <a:cubicBezTo>
                      <a:pt x="9141" y="17213"/>
                      <a:pt x="9541" y="17380"/>
                      <a:pt x="10008" y="17547"/>
                    </a:cubicBezTo>
                    <a:cubicBezTo>
                      <a:pt x="10475" y="17713"/>
                      <a:pt x="10908" y="17880"/>
                      <a:pt x="11409" y="18014"/>
                    </a:cubicBezTo>
                    <a:cubicBezTo>
                      <a:pt x="12843" y="18414"/>
                      <a:pt x="14344" y="18747"/>
                      <a:pt x="15879" y="18948"/>
                    </a:cubicBezTo>
                    <a:lnTo>
                      <a:pt x="16879" y="19081"/>
                    </a:lnTo>
                    <a:cubicBezTo>
                      <a:pt x="18347" y="19248"/>
                      <a:pt x="19848" y="19315"/>
                      <a:pt x="21349" y="19315"/>
                    </a:cubicBezTo>
                    <a:cubicBezTo>
                      <a:pt x="23174" y="19248"/>
                      <a:pt x="24999" y="19083"/>
                      <a:pt x="26726" y="18753"/>
                    </a:cubicBezTo>
                    <a:lnTo>
                      <a:pt x="26726" y="18753"/>
                    </a:lnTo>
                    <a:cubicBezTo>
                      <a:pt x="26731" y="18753"/>
                      <a:pt x="26736" y="18753"/>
                      <a:pt x="26740" y="18753"/>
                    </a:cubicBezTo>
                    <a:cubicBezTo>
                      <a:pt x="26752" y="18753"/>
                      <a:pt x="26757" y="18751"/>
                      <a:pt x="26753" y="18747"/>
                    </a:cubicBezTo>
                    <a:lnTo>
                      <a:pt x="26753" y="18747"/>
                    </a:lnTo>
                    <a:cubicBezTo>
                      <a:pt x="26744" y="18749"/>
                      <a:pt x="26735" y="18751"/>
                      <a:pt x="26726" y="18753"/>
                    </a:cubicBezTo>
                    <a:lnTo>
                      <a:pt x="26726" y="18753"/>
                    </a:lnTo>
                    <a:cubicBezTo>
                      <a:pt x="26457" y="18730"/>
                      <a:pt x="24413" y="18170"/>
                      <a:pt x="24752" y="16079"/>
                    </a:cubicBezTo>
                    <a:cubicBezTo>
                      <a:pt x="24251" y="12710"/>
                      <a:pt x="9174" y="3570"/>
                      <a:pt x="9174" y="3570"/>
                    </a:cubicBezTo>
                    <a:cubicBezTo>
                      <a:pt x="9174" y="3570"/>
                      <a:pt x="5838" y="2336"/>
                      <a:pt x="68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12"/>
              <p:cNvSpPr/>
              <p:nvPr/>
            </p:nvSpPr>
            <p:spPr>
              <a:xfrm>
                <a:off x="4516725" y="4035825"/>
                <a:ext cx="668950" cy="482875"/>
              </a:xfrm>
              <a:custGeom>
                <a:rect b="b" l="l" r="r" t="t"/>
                <a:pathLst>
                  <a:path extrusionOk="0" h="19315" w="26758">
                    <a:moveTo>
                      <a:pt x="6872" y="1"/>
                    </a:moveTo>
                    <a:cubicBezTo>
                      <a:pt x="6305" y="334"/>
                      <a:pt x="5805" y="701"/>
                      <a:pt x="5304" y="1035"/>
                    </a:cubicBezTo>
                    <a:cubicBezTo>
                      <a:pt x="4971" y="1302"/>
                      <a:pt x="4637" y="1535"/>
                      <a:pt x="4337" y="1835"/>
                    </a:cubicBezTo>
                    <a:cubicBezTo>
                      <a:pt x="1" y="5738"/>
                      <a:pt x="67" y="10775"/>
                      <a:pt x="4571" y="14544"/>
                    </a:cubicBezTo>
                    <a:cubicBezTo>
                      <a:pt x="4871" y="14778"/>
                      <a:pt x="5204" y="15045"/>
                      <a:pt x="5571" y="15278"/>
                    </a:cubicBezTo>
                    <a:cubicBezTo>
                      <a:pt x="6038" y="15612"/>
                      <a:pt x="6539" y="15912"/>
                      <a:pt x="7072" y="16212"/>
                    </a:cubicBezTo>
                    <a:cubicBezTo>
                      <a:pt x="7573" y="16513"/>
                      <a:pt x="8140" y="16746"/>
                      <a:pt x="8674" y="17013"/>
                    </a:cubicBezTo>
                    <a:cubicBezTo>
                      <a:pt x="9141" y="17213"/>
                      <a:pt x="9541" y="17380"/>
                      <a:pt x="10008" y="17547"/>
                    </a:cubicBezTo>
                    <a:cubicBezTo>
                      <a:pt x="10475" y="17713"/>
                      <a:pt x="10908" y="17880"/>
                      <a:pt x="11409" y="18014"/>
                    </a:cubicBezTo>
                    <a:cubicBezTo>
                      <a:pt x="12843" y="18414"/>
                      <a:pt x="14344" y="18747"/>
                      <a:pt x="15879" y="18948"/>
                    </a:cubicBezTo>
                    <a:lnTo>
                      <a:pt x="16879" y="19081"/>
                    </a:lnTo>
                    <a:cubicBezTo>
                      <a:pt x="18347" y="19248"/>
                      <a:pt x="19848" y="19315"/>
                      <a:pt x="21349" y="19315"/>
                    </a:cubicBezTo>
                    <a:cubicBezTo>
                      <a:pt x="23174" y="19248"/>
                      <a:pt x="24999" y="19083"/>
                      <a:pt x="26726" y="18753"/>
                    </a:cubicBezTo>
                    <a:lnTo>
                      <a:pt x="26726" y="18753"/>
                    </a:lnTo>
                    <a:cubicBezTo>
                      <a:pt x="26731" y="18753"/>
                      <a:pt x="26736" y="18753"/>
                      <a:pt x="26740" y="18753"/>
                    </a:cubicBezTo>
                    <a:cubicBezTo>
                      <a:pt x="26752" y="18753"/>
                      <a:pt x="26757" y="18751"/>
                      <a:pt x="26753" y="18747"/>
                    </a:cubicBezTo>
                    <a:lnTo>
                      <a:pt x="26753" y="18747"/>
                    </a:lnTo>
                    <a:cubicBezTo>
                      <a:pt x="26744" y="18749"/>
                      <a:pt x="26735" y="18751"/>
                      <a:pt x="26726" y="18753"/>
                    </a:cubicBezTo>
                    <a:lnTo>
                      <a:pt x="26726" y="18753"/>
                    </a:lnTo>
                    <a:cubicBezTo>
                      <a:pt x="26457" y="18730"/>
                      <a:pt x="24413" y="18170"/>
                      <a:pt x="24752" y="16079"/>
                    </a:cubicBezTo>
                    <a:cubicBezTo>
                      <a:pt x="24251" y="12710"/>
                      <a:pt x="9174" y="3570"/>
                      <a:pt x="9174" y="3570"/>
                    </a:cubicBezTo>
                    <a:cubicBezTo>
                      <a:pt x="9174" y="3570"/>
                      <a:pt x="5838" y="2336"/>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12"/>
              <p:cNvSpPr/>
              <p:nvPr/>
            </p:nvSpPr>
            <p:spPr>
              <a:xfrm>
                <a:off x="4637650" y="4018375"/>
                <a:ext cx="813100" cy="428325"/>
              </a:xfrm>
              <a:custGeom>
                <a:rect b="b" l="l" r="r" t="t"/>
                <a:pathLst>
                  <a:path extrusionOk="0" h="17133" w="32524">
                    <a:moveTo>
                      <a:pt x="16551" y="1"/>
                    </a:moveTo>
                    <a:cubicBezTo>
                      <a:pt x="12588" y="1"/>
                      <a:pt x="8599" y="917"/>
                      <a:pt x="5638" y="2734"/>
                    </a:cubicBezTo>
                    <a:cubicBezTo>
                      <a:pt x="134" y="6069"/>
                      <a:pt x="0" y="11173"/>
                      <a:pt x="5171" y="14409"/>
                    </a:cubicBezTo>
                    <a:cubicBezTo>
                      <a:pt x="5371" y="14542"/>
                      <a:pt x="5638" y="14709"/>
                      <a:pt x="5838" y="14842"/>
                    </a:cubicBezTo>
                    <a:cubicBezTo>
                      <a:pt x="8625" y="16371"/>
                      <a:pt x="12219" y="17132"/>
                      <a:pt x="15842" y="17132"/>
                    </a:cubicBezTo>
                    <a:cubicBezTo>
                      <a:pt x="19806" y="17132"/>
                      <a:pt x="23804" y="16221"/>
                      <a:pt x="26820" y="14409"/>
                    </a:cubicBezTo>
                    <a:cubicBezTo>
                      <a:pt x="32524" y="10939"/>
                      <a:pt x="32424" y="5536"/>
                      <a:pt x="26553" y="2333"/>
                    </a:cubicBezTo>
                    <a:lnTo>
                      <a:pt x="25819" y="1933"/>
                    </a:lnTo>
                    <a:cubicBezTo>
                      <a:pt x="23160" y="642"/>
                      <a:pt x="19865" y="1"/>
                      <a:pt x="1655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12"/>
              <p:cNvSpPr/>
              <p:nvPr/>
            </p:nvSpPr>
            <p:spPr>
              <a:xfrm>
                <a:off x="4637650" y="4018375"/>
                <a:ext cx="813100" cy="428325"/>
              </a:xfrm>
              <a:custGeom>
                <a:rect b="b" l="l" r="r" t="t"/>
                <a:pathLst>
                  <a:path extrusionOk="0" h="17133" w="32524">
                    <a:moveTo>
                      <a:pt x="16551" y="1"/>
                    </a:moveTo>
                    <a:cubicBezTo>
                      <a:pt x="12588" y="1"/>
                      <a:pt x="8599" y="917"/>
                      <a:pt x="5638" y="2734"/>
                    </a:cubicBezTo>
                    <a:cubicBezTo>
                      <a:pt x="134" y="6069"/>
                      <a:pt x="0" y="11173"/>
                      <a:pt x="5171" y="14409"/>
                    </a:cubicBezTo>
                    <a:cubicBezTo>
                      <a:pt x="5371" y="14542"/>
                      <a:pt x="5638" y="14709"/>
                      <a:pt x="5838" y="14842"/>
                    </a:cubicBezTo>
                    <a:cubicBezTo>
                      <a:pt x="8625" y="16371"/>
                      <a:pt x="12219" y="17132"/>
                      <a:pt x="15842" y="17132"/>
                    </a:cubicBezTo>
                    <a:cubicBezTo>
                      <a:pt x="19806" y="17132"/>
                      <a:pt x="23804" y="16221"/>
                      <a:pt x="26820" y="14409"/>
                    </a:cubicBezTo>
                    <a:cubicBezTo>
                      <a:pt x="32524" y="10939"/>
                      <a:pt x="32424" y="5536"/>
                      <a:pt x="26553" y="2333"/>
                    </a:cubicBezTo>
                    <a:lnTo>
                      <a:pt x="25819" y="1933"/>
                    </a:lnTo>
                    <a:cubicBezTo>
                      <a:pt x="23160" y="642"/>
                      <a:pt x="19865" y="1"/>
                      <a:pt x="165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12"/>
              <p:cNvSpPr/>
              <p:nvPr/>
            </p:nvSpPr>
            <p:spPr>
              <a:xfrm>
                <a:off x="4686025" y="4028175"/>
                <a:ext cx="713850" cy="408950"/>
              </a:xfrm>
              <a:custGeom>
                <a:rect b="b" l="l" r="r" t="t"/>
                <a:pathLst>
                  <a:path extrusionOk="0" h="16358" w="28554">
                    <a:moveTo>
                      <a:pt x="14642" y="1"/>
                    </a:moveTo>
                    <a:cubicBezTo>
                      <a:pt x="14466" y="1"/>
                      <a:pt x="14288" y="3"/>
                      <a:pt x="14110" y="7"/>
                    </a:cubicBezTo>
                    <a:cubicBezTo>
                      <a:pt x="6271" y="173"/>
                      <a:pt x="0" y="3943"/>
                      <a:pt x="100" y="8479"/>
                    </a:cubicBezTo>
                    <a:cubicBezTo>
                      <a:pt x="198" y="12880"/>
                      <a:pt x="6317" y="16357"/>
                      <a:pt x="13912" y="16357"/>
                    </a:cubicBezTo>
                    <a:cubicBezTo>
                      <a:pt x="14088" y="16357"/>
                      <a:pt x="14266" y="16355"/>
                      <a:pt x="14444" y="16352"/>
                    </a:cubicBezTo>
                    <a:cubicBezTo>
                      <a:pt x="22283" y="16185"/>
                      <a:pt x="28554" y="12415"/>
                      <a:pt x="28454" y="7912"/>
                    </a:cubicBezTo>
                    <a:cubicBezTo>
                      <a:pt x="28356" y="3479"/>
                      <a:pt x="22237" y="1"/>
                      <a:pt x="1464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12"/>
              <p:cNvSpPr/>
              <p:nvPr/>
            </p:nvSpPr>
            <p:spPr>
              <a:xfrm>
                <a:off x="4686025" y="4028175"/>
                <a:ext cx="713850" cy="408950"/>
              </a:xfrm>
              <a:custGeom>
                <a:rect b="b" l="l" r="r" t="t"/>
                <a:pathLst>
                  <a:path extrusionOk="0" h="16358" w="28554">
                    <a:moveTo>
                      <a:pt x="14642" y="1"/>
                    </a:moveTo>
                    <a:cubicBezTo>
                      <a:pt x="14466" y="1"/>
                      <a:pt x="14288" y="3"/>
                      <a:pt x="14110" y="7"/>
                    </a:cubicBezTo>
                    <a:cubicBezTo>
                      <a:pt x="6271" y="173"/>
                      <a:pt x="0" y="3943"/>
                      <a:pt x="100" y="8479"/>
                    </a:cubicBezTo>
                    <a:cubicBezTo>
                      <a:pt x="198" y="12880"/>
                      <a:pt x="6317" y="16357"/>
                      <a:pt x="13912" y="16357"/>
                    </a:cubicBezTo>
                    <a:cubicBezTo>
                      <a:pt x="14088" y="16357"/>
                      <a:pt x="14266" y="16355"/>
                      <a:pt x="14444" y="16352"/>
                    </a:cubicBezTo>
                    <a:cubicBezTo>
                      <a:pt x="22283" y="16185"/>
                      <a:pt x="28554" y="12415"/>
                      <a:pt x="28454" y="7912"/>
                    </a:cubicBezTo>
                    <a:cubicBezTo>
                      <a:pt x="28356" y="3479"/>
                      <a:pt x="22237" y="1"/>
                      <a:pt x="146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12"/>
              <p:cNvSpPr/>
              <p:nvPr/>
            </p:nvSpPr>
            <p:spPr>
              <a:xfrm>
                <a:off x="4692700" y="4085200"/>
                <a:ext cx="700525" cy="351200"/>
              </a:xfrm>
              <a:custGeom>
                <a:rect b="b" l="l" r="r" t="t"/>
                <a:pathLst>
                  <a:path extrusionOk="0" h="14048" w="28021">
                    <a:moveTo>
                      <a:pt x="14421" y="0"/>
                    </a:moveTo>
                    <a:cubicBezTo>
                      <a:pt x="10618" y="0"/>
                      <a:pt x="6790" y="880"/>
                      <a:pt x="3936" y="2596"/>
                    </a:cubicBezTo>
                    <a:cubicBezTo>
                      <a:pt x="1701" y="3930"/>
                      <a:pt x="367" y="5598"/>
                      <a:pt x="0" y="7332"/>
                    </a:cubicBezTo>
                    <a:cubicBezTo>
                      <a:pt x="434" y="9000"/>
                      <a:pt x="1801" y="10601"/>
                      <a:pt x="4103" y="11869"/>
                    </a:cubicBezTo>
                    <a:cubicBezTo>
                      <a:pt x="6750" y="13327"/>
                      <a:pt x="10165" y="14047"/>
                      <a:pt x="13607" y="14047"/>
                    </a:cubicBezTo>
                    <a:cubicBezTo>
                      <a:pt x="17410" y="14047"/>
                      <a:pt x="21246" y="13169"/>
                      <a:pt x="24117" y="11435"/>
                    </a:cubicBezTo>
                    <a:cubicBezTo>
                      <a:pt x="26352" y="10101"/>
                      <a:pt x="27653" y="8433"/>
                      <a:pt x="28020" y="6732"/>
                    </a:cubicBezTo>
                    <a:cubicBezTo>
                      <a:pt x="27620" y="5064"/>
                      <a:pt x="26219" y="3430"/>
                      <a:pt x="23950" y="2195"/>
                    </a:cubicBezTo>
                    <a:cubicBezTo>
                      <a:pt x="21288" y="721"/>
                      <a:pt x="17864" y="0"/>
                      <a:pt x="1442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12"/>
              <p:cNvSpPr/>
              <p:nvPr/>
            </p:nvSpPr>
            <p:spPr>
              <a:xfrm>
                <a:off x="4692700" y="4085200"/>
                <a:ext cx="700525" cy="351200"/>
              </a:xfrm>
              <a:custGeom>
                <a:rect b="b" l="l" r="r" t="t"/>
                <a:pathLst>
                  <a:path extrusionOk="0" h="14048" w="28021">
                    <a:moveTo>
                      <a:pt x="14421" y="0"/>
                    </a:moveTo>
                    <a:cubicBezTo>
                      <a:pt x="10618" y="0"/>
                      <a:pt x="6790" y="880"/>
                      <a:pt x="3936" y="2596"/>
                    </a:cubicBezTo>
                    <a:cubicBezTo>
                      <a:pt x="1701" y="3930"/>
                      <a:pt x="367" y="5598"/>
                      <a:pt x="0" y="7332"/>
                    </a:cubicBezTo>
                    <a:cubicBezTo>
                      <a:pt x="434" y="9000"/>
                      <a:pt x="1801" y="10601"/>
                      <a:pt x="4103" y="11869"/>
                    </a:cubicBezTo>
                    <a:cubicBezTo>
                      <a:pt x="6750" y="13327"/>
                      <a:pt x="10165" y="14047"/>
                      <a:pt x="13607" y="14047"/>
                    </a:cubicBezTo>
                    <a:cubicBezTo>
                      <a:pt x="17410" y="14047"/>
                      <a:pt x="21246" y="13169"/>
                      <a:pt x="24117" y="11435"/>
                    </a:cubicBezTo>
                    <a:cubicBezTo>
                      <a:pt x="26352" y="10101"/>
                      <a:pt x="27653" y="8433"/>
                      <a:pt x="28020" y="6732"/>
                    </a:cubicBezTo>
                    <a:cubicBezTo>
                      <a:pt x="27620" y="5064"/>
                      <a:pt x="26219" y="3430"/>
                      <a:pt x="23950" y="2195"/>
                    </a:cubicBezTo>
                    <a:cubicBezTo>
                      <a:pt x="21288" y="721"/>
                      <a:pt x="17864" y="0"/>
                      <a:pt x="144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12"/>
              <p:cNvSpPr/>
              <p:nvPr/>
            </p:nvSpPr>
            <p:spPr>
              <a:xfrm>
                <a:off x="4809450" y="4104225"/>
                <a:ext cx="469525" cy="297000"/>
              </a:xfrm>
              <a:custGeom>
                <a:rect b="b" l="l" r="r" t="t"/>
                <a:pathLst>
                  <a:path extrusionOk="0" h="11880" w="18781">
                    <a:moveTo>
                      <a:pt x="7326" y="3781"/>
                    </a:moveTo>
                    <a:cubicBezTo>
                      <a:pt x="7815" y="3781"/>
                      <a:pt x="8288" y="3878"/>
                      <a:pt x="8725" y="4063"/>
                    </a:cubicBezTo>
                    <a:lnTo>
                      <a:pt x="8725" y="4063"/>
                    </a:lnTo>
                    <a:cubicBezTo>
                      <a:pt x="7959" y="4348"/>
                      <a:pt x="7277" y="4556"/>
                      <a:pt x="6705" y="4737"/>
                    </a:cubicBezTo>
                    <a:cubicBezTo>
                      <a:pt x="6338" y="4803"/>
                      <a:pt x="5971" y="4837"/>
                      <a:pt x="5637" y="4837"/>
                    </a:cubicBezTo>
                    <a:cubicBezTo>
                      <a:pt x="5304" y="4837"/>
                      <a:pt x="5004" y="4770"/>
                      <a:pt x="4770" y="4637"/>
                    </a:cubicBezTo>
                    <a:cubicBezTo>
                      <a:pt x="4803" y="4637"/>
                      <a:pt x="4803" y="4603"/>
                      <a:pt x="4837" y="4603"/>
                    </a:cubicBezTo>
                    <a:cubicBezTo>
                      <a:pt x="4904" y="4537"/>
                      <a:pt x="4970" y="4503"/>
                      <a:pt x="5037" y="4470"/>
                    </a:cubicBezTo>
                    <a:cubicBezTo>
                      <a:pt x="5237" y="4336"/>
                      <a:pt x="5404" y="4270"/>
                      <a:pt x="5637" y="4170"/>
                    </a:cubicBezTo>
                    <a:cubicBezTo>
                      <a:pt x="6201" y="3906"/>
                      <a:pt x="6774" y="3781"/>
                      <a:pt x="7326" y="3781"/>
                    </a:cubicBezTo>
                    <a:close/>
                    <a:moveTo>
                      <a:pt x="12875" y="6898"/>
                    </a:moveTo>
                    <a:cubicBezTo>
                      <a:pt x="13274" y="6898"/>
                      <a:pt x="13652" y="6970"/>
                      <a:pt x="14010" y="7138"/>
                    </a:cubicBezTo>
                    <a:cubicBezTo>
                      <a:pt x="13943" y="7239"/>
                      <a:pt x="13843" y="7305"/>
                      <a:pt x="13777" y="7339"/>
                    </a:cubicBezTo>
                    <a:lnTo>
                      <a:pt x="13276" y="7605"/>
                    </a:lnTo>
                    <a:cubicBezTo>
                      <a:pt x="12602" y="7899"/>
                      <a:pt x="11920" y="8023"/>
                      <a:pt x="11288" y="8023"/>
                    </a:cubicBezTo>
                    <a:cubicBezTo>
                      <a:pt x="10700" y="8023"/>
                      <a:pt x="10157" y="7916"/>
                      <a:pt x="9707" y="7739"/>
                    </a:cubicBezTo>
                    <a:cubicBezTo>
                      <a:pt x="10878" y="7294"/>
                      <a:pt x="11934" y="6898"/>
                      <a:pt x="12875" y="6898"/>
                    </a:cubicBezTo>
                    <a:close/>
                    <a:moveTo>
                      <a:pt x="2135" y="0"/>
                    </a:moveTo>
                    <a:lnTo>
                      <a:pt x="0" y="1301"/>
                    </a:lnTo>
                    <a:lnTo>
                      <a:pt x="33" y="2969"/>
                    </a:lnTo>
                    <a:lnTo>
                      <a:pt x="801" y="3402"/>
                    </a:lnTo>
                    <a:cubicBezTo>
                      <a:pt x="600" y="3736"/>
                      <a:pt x="500" y="4070"/>
                      <a:pt x="500" y="4403"/>
                    </a:cubicBezTo>
                    <a:cubicBezTo>
                      <a:pt x="500" y="4670"/>
                      <a:pt x="534" y="5771"/>
                      <a:pt x="534" y="6071"/>
                    </a:cubicBezTo>
                    <a:cubicBezTo>
                      <a:pt x="534" y="6772"/>
                      <a:pt x="1101" y="7405"/>
                      <a:pt x="2135" y="7972"/>
                    </a:cubicBezTo>
                    <a:cubicBezTo>
                      <a:pt x="3169" y="8506"/>
                      <a:pt x="4170" y="8773"/>
                      <a:pt x="5137" y="8773"/>
                    </a:cubicBezTo>
                    <a:lnTo>
                      <a:pt x="5704" y="8773"/>
                    </a:lnTo>
                    <a:cubicBezTo>
                      <a:pt x="6838" y="8673"/>
                      <a:pt x="7939" y="8339"/>
                      <a:pt x="8940" y="8006"/>
                    </a:cubicBezTo>
                    <a:cubicBezTo>
                      <a:pt x="9140" y="7939"/>
                      <a:pt x="9340" y="7839"/>
                      <a:pt x="9540" y="7806"/>
                    </a:cubicBezTo>
                    <a:lnTo>
                      <a:pt x="9540" y="7806"/>
                    </a:lnTo>
                    <a:lnTo>
                      <a:pt x="7739" y="9674"/>
                    </a:lnTo>
                    <a:lnTo>
                      <a:pt x="7806" y="11341"/>
                    </a:lnTo>
                    <a:cubicBezTo>
                      <a:pt x="8780" y="11721"/>
                      <a:pt x="9754" y="11880"/>
                      <a:pt x="10690" y="11880"/>
                    </a:cubicBezTo>
                    <a:cubicBezTo>
                      <a:pt x="12222" y="11880"/>
                      <a:pt x="13651" y="11454"/>
                      <a:pt x="14811" y="10874"/>
                    </a:cubicBezTo>
                    <a:lnTo>
                      <a:pt x="16645" y="11875"/>
                    </a:lnTo>
                    <a:lnTo>
                      <a:pt x="18780" y="10608"/>
                    </a:lnTo>
                    <a:lnTo>
                      <a:pt x="18713" y="8940"/>
                    </a:lnTo>
                    <a:lnTo>
                      <a:pt x="17980" y="8506"/>
                    </a:lnTo>
                    <a:cubicBezTo>
                      <a:pt x="18213" y="8139"/>
                      <a:pt x="18313" y="7772"/>
                      <a:pt x="18313" y="7405"/>
                    </a:cubicBezTo>
                    <a:cubicBezTo>
                      <a:pt x="18313" y="7105"/>
                      <a:pt x="18280" y="5971"/>
                      <a:pt x="18280" y="5671"/>
                    </a:cubicBezTo>
                    <a:cubicBezTo>
                      <a:pt x="18280" y="4970"/>
                      <a:pt x="17779" y="4303"/>
                      <a:pt x="16712" y="3736"/>
                    </a:cubicBezTo>
                    <a:cubicBezTo>
                      <a:pt x="16712" y="3736"/>
                      <a:pt x="16679" y="3736"/>
                      <a:pt x="16679" y="3669"/>
                    </a:cubicBezTo>
                    <a:cubicBezTo>
                      <a:pt x="15652" y="3111"/>
                      <a:pt x="14606" y="2903"/>
                      <a:pt x="13583" y="2903"/>
                    </a:cubicBezTo>
                    <a:cubicBezTo>
                      <a:pt x="12711" y="2903"/>
                      <a:pt x="11855" y="3054"/>
                      <a:pt x="11041" y="3269"/>
                    </a:cubicBezTo>
                    <a:cubicBezTo>
                      <a:pt x="10307" y="3469"/>
                      <a:pt x="9607" y="3736"/>
                      <a:pt x="8973" y="3970"/>
                    </a:cubicBezTo>
                    <a:cubicBezTo>
                      <a:pt x="8900" y="3998"/>
                      <a:pt x="8828" y="4025"/>
                      <a:pt x="8757" y="4051"/>
                    </a:cubicBezTo>
                    <a:lnTo>
                      <a:pt x="8757" y="4051"/>
                    </a:lnTo>
                    <a:lnTo>
                      <a:pt x="10541" y="2168"/>
                    </a:lnTo>
                    <a:lnTo>
                      <a:pt x="10508" y="500"/>
                    </a:lnTo>
                    <a:cubicBezTo>
                      <a:pt x="9648" y="237"/>
                      <a:pt x="8779" y="103"/>
                      <a:pt x="7906" y="103"/>
                    </a:cubicBezTo>
                    <a:cubicBezTo>
                      <a:pt x="7119" y="103"/>
                      <a:pt x="6328" y="212"/>
                      <a:pt x="5537" y="434"/>
                    </a:cubicBezTo>
                    <a:cubicBezTo>
                      <a:pt x="5004" y="567"/>
                      <a:pt x="4503" y="767"/>
                      <a:pt x="3970" y="1001"/>
                    </a:cubicBezTo>
                    <a:lnTo>
                      <a:pt x="21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12"/>
              <p:cNvSpPr/>
              <p:nvPr/>
            </p:nvSpPr>
            <p:spPr>
              <a:xfrm>
                <a:off x="4808600" y="4105875"/>
                <a:ext cx="469525" cy="255225"/>
              </a:xfrm>
              <a:custGeom>
                <a:rect b="b" l="l" r="r" t="t"/>
                <a:pathLst>
                  <a:path extrusionOk="0" h="10209" w="18781">
                    <a:moveTo>
                      <a:pt x="2136" y="1"/>
                    </a:moveTo>
                    <a:lnTo>
                      <a:pt x="1" y="1268"/>
                    </a:lnTo>
                    <a:lnTo>
                      <a:pt x="1835" y="2269"/>
                    </a:lnTo>
                    <a:cubicBezTo>
                      <a:pt x="34" y="3703"/>
                      <a:pt x="34" y="5171"/>
                      <a:pt x="2069" y="6272"/>
                    </a:cubicBezTo>
                    <a:cubicBezTo>
                      <a:pt x="3070" y="6839"/>
                      <a:pt x="4104" y="7072"/>
                      <a:pt x="5071" y="7072"/>
                    </a:cubicBezTo>
                    <a:lnTo>
                      <a:pt x="5671" y="7072"/>
                    </a:lnTo>
                    <a:cubicBezTo>
                      <a:pt x="6772" y="7006"/>
                      <a:pt x="7873" y="6672"/>
                      <a:pt x="8874" y="6339"/>
                    </a:cubicBezTo>
                    <a:cubicBezTo>
                      <a:pt x="10346" y="5792"/>
                      <a:pt x="11615" y="5212"/>
                      <a:pt x="12742" y="5212"/>
                    </a:cubicBezTo>
                    <a:cubicBezTo>
                      <a:pt x="13198" y="5212"/>
                      <a:pt x="13631" y="5307"/>
                      <a:pt x="14044" y="5538"/>
                    </a:cubicBezTo>
                    <a:cubicBezTo>
                      <a:pt x="15011" y="6072"/>
                      <a:pt x="14745" y="6739"/>
                      <a:pt x="13710" y="7373"/>
                    </a:cubicBezTo>
                    <a:lnTo>
                      <a:pt x="13210" y="7606"/>
                    </a:lnTo>
                    <a:cubicBezTo>
                      <a:pt x="12560" y="7906"/>
                      <a:pt x="11893" y="8032"/>
                      <a:pt x="11267" y="8032"/>
                    </a:cubicBezTo>
                    <a:cubicBezTo>
                      <a:pt x="10642" y="8032"/>
                      <a:pt x="10058" y="7906"/>
                      <a:pt x="9574" y="7706"/>
                    </a:cubicBezTo>
                    <a:lnTo>
                      <a:pt x="7706" y="9674"/>
                    </a:lnTo>
                    <a:cubicBezTo>
                      <a:pt x="8668" y="10049"/>
                      <a:pt x="9629" y="10204"/>
                      <a:pt x="10554" y="10204"/>
                    </a:cubicBezTo>
                    <a:cubicBezTo>
                      <a:pt x="12099" y="10204"/>
                      <a:pt x="13542" y="9771"/>
                      <a:pt x="14711" y="9207"/>
                    </a:cubicBezTo>
                    <a:lnTo>
                      <a:pt x="16546" y="10208"/>
                    </a:lnTo>
                    <a:lnTo>
                      <a:pt x="18681" y="8907"/>
                    </a:lnTo>
                    <a:lnTo>
                      <a:pt x="16846" y="7906"/>
                    </a:lnTo>
                    <a:cubicBezTo>
                      <a:pt x="18614" y="6505"/>
                      <a:pt x="18781" y="4938"/>
                      <a:pt x="16679" y="3770"/>
                    </a:cubicBezTo>
                    <a:cubicBezTo>
                      <a:pt x="16679" y="3770"/>
                      <a:pt x="16613" y="3770"/>
                      <a:pt x="16613" y="3737"/>
                    </a:cubicBezTo>
                    <a:cubicBezTo>
                      <a:pt x="15643" y="3126"/>
                      <a:pt x="14625" y="2912"/>
                      <a:pt x="13616" y="2912"/>
                    </a:cubicBezTo>
                    <a:cubicBezTo>
                      <a:pt x="12750" y="2912"/>
                      <a:pt x="11891" y="3070"/>
                      <a:pt x="11075" y="3270"/>
                    </a:cubicBezTo>
                    <a:cubicBezTo>
                      <a:pt x="10341" y="3503"/>
                      <a:pt x="9641" y="3737"/>
                      <a:pt x="9007" y="4004"/>
                    </a:cubicBezTo>
                    <a:cubicBezTo>
                      <a:pt x="8140" y="4337"/>
                      <a:pt x="7373" y="4571"/>
                      <a:pt x="6739" y="4737"/>
                    </a:cubicBezTo>
                    <a:cubicBezTo>
                      <a:pt x="6372" y="4838"/>
                      <a:pt x="6005" y="4871"/>
                      <a:pt x="5671" y="4871"/>
                    </a:cubicBezTo>
                    <a:cubicBezTo>
                      <a:pt x="5304" y="4871"/>
                      <a:pt x="4971" y="4737"/>
                      <a:pt x="4637" y="4571"/>
                    </a:cubicBezTo>
                    <a:cubicBezTo>
                      <a:pt x="3903" y="4204"/>
                      <a:pt x="3803" y="3603"/>
                      <a:pt x="4804" y="2903"/>
                    </a:cubicBezTo>
                    <a:cubicBezTo>
                      <a:pt x="4871" y="2869"/>
                      <a:pt x="4904" y="2836"/>
                      <a:pt x="5004" y="2769"/>
                    </a:cubicBezTo>
                    <a:cubicBezTo>
                      <a:pt x="5204" y="2669"/>
                      <a:pt x="5371" y="2569"/>
                      <a:pt x="5571" y="2503"/>
                    </a:cubicBezTo>
                    <a:cubicBezTo>
                      <a:pt x="6164" y="2233"/>
                      <a:pt x="6748" y="2109"/>
                      <a:pt x="7311" y="2109"/>
                    </a:cubicBezTo>
                    <a:cubicBezTo>
                      <a:pt x="7793" y="2109"/>
                      <a:pt x="8261" y="2200"/>
                      <a:pt x="8707" y="2369"/>
                    </a:cubicBezTo>
                    <a:lnTo>
                      <a:pt x="10508" y="501"/>
                    </a:lnTo>
                    <a:cubicBezTo>
                      <a:pt x="9621" y="229"/>
                      <a:pt x="8724" y="86"/>
                      <a:pt x="7822" y="86"/>
                    </a:cubicBezTo>
                    <a:cubicBezTo>
                      <a:pt x="7063" y="86"/>
                      <a:pt x="6300" y="188"/>
                      <a:pt x="5538" y="401"/>
                    </a:cubicBezTo>
                    <a:cubicBezTo>
                      <a:pt x="5004" y="534"/>
                      <a:pt x="4504" y="735"/>
                      <a:pt x="3970" y="1001"/>
                    </a:cubicBezTo>
                    <a:lnTo>
                      <a:pt x="2136"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12"/>
              <p:cNvSpPr/>
              <p:nvPr/>
            </p:nvSpPr>
            <p:spPr>
              <a:xfrm>
                <a:off x="4808600" y="4105875"/>
                <a:ext cx="469525" cy="255225"/>
              </a:xfrm>
              <a:custGeom>
                <a:rect b="b" l="l" r="r" t="t"/>
                <a:pathLst>
                  <a:path extrusionOk="0" h="10209" w="18781">
                    <a:moveTo>
                      <a:pt x="2136" y="1"/>
                    </a:moveTo>
                    <a:lnTo>
                      <a:pt x="1" y="1268"/>
                    </a:lnTo>
                    <a:lnTo>
                      <a:pt x="1835" y="2269"/>
                    </a:lnTo>
                    <a:cubicBezTo>
                      <a:pt x="34" y="3703"/>
                      <a:pt x="34" y="5171"/>
                      <a:pt x="2069" y="6272"/>
                    </a:cubicBezTo>
                    <a:cubicBezTo>
                      <a:pt x="3070" y="6839"/>
                      <a:pt x="4104" y="7072"/>
                      <a:pt x="5071" y="7072"/>
                    </a:cubicBezTo>
                    <a:lnTo>
                      <a:pt x="5671" y="7072"/>
                    </a:lnTo>
                    <a:cubicBezTo>
                      <a:pt x="6772" y="7006"/>
                      <a:pt x="7873" y="6672"/>
                      <a:pt x="8874" y="6339"/>
                    </a:cubicBezTo>
                    <a:cubicBezTo>
                      <a:pt x="10346" y="5792"/>
                      <a:pt x="11615" y="5212"/>
                      <a:pt x="12742" y="5212"/>
                    </a:cubicBezTo>
                    <a:cubicBezTo>
                      <a:pt x="13198" y="5212"/>
                      <a:pt x="13631" y="5307"/>
                      <a:pt x="14044" y="5538"/>
                    </a:cubicBezTo>
                    <a:cubicBezTo>
                      <a:pt x="15011" y="6072"/>
                      <a:pt x="14745" y="6739"/>
                      <a:pt x="13710" y="7373"/>
                    </a:cubicBezTo>
                    <a:lnTo>
                      <a:pt x="13210" y="7606"/>
                    </a:lnTo>
                    <a:cubicBezTo>
                      <a:pt x="12560" y="7906"/>
                      <a:pt x="11893" y="8032"/>
                      <a:pt x="11267" y="8032"/>
                    </a:cubicBezTo>
                    <a:cubicBezTo>
                      <a:pt x="10642" y="8032"/>
                      <a:pt x="10058" y="7906"/>
                      <a:pt x="9574" y="7706"/>
                    </a:cubicBezTo>
                    <a:lnTo>
                      <a:pt x="7706" y="9674"/>
                    </a:lnTo>
                    <a:cubicBezTo>
                      <a:pt x="8668" y="10049"/>
                      <a:pt x="9629" y="10204"/>
                      <a:pt x="10554" y="10204"/>
                    </a:cubicBezTo>
                    <a:cubicBezTo>
                      <a:pt x="12099" y="10204"/>
                      <a:pt x="13542" y="9771"/>
                      <a:pt x="14711" y="9207"/>
                    </a:cubicBezTo>
                    <a:lnTo>
                      <a:pt x="16546" y="10208"/>
                    </a:lnTo>
                    <a:lnTo>
                      <a:pt x="18681" y="8907"/>
                    </a:lnTo>
                    <a:lnTo>
                      <a:pt x="16846" y="7906"/>
                    </a:lnTo>
                    <a:cubicBezTo>
                      <a:pt x="18614" y="6505"/>
                      <a:pt x="18781" y="4938"/>
                      <a:pt x="16679" y="3770"/>
                    </a:cubicBezTo>
                    <a:cubicBezTo>
                      <a:pt x="16679" y="3770"/>
                      <a:pt x="16613" y="3770"/>
                      <a:pt x="16613" y="3737"/>
                    </a:cubicBezTo>
                    <a:cubicBezTo>
                      <a:pt x="15643" y="3126"/>
                      <a:pt x="14625" y="2912"/>
                      <a:pt x="13616" y="2912"/>
                    </a:cubicBezTo>
                    <a:cubicBezTo>
                      <a:pt x="12750" y="2912"/>
                      <a:pt x="11891" y="3070"/>
                      <a:pt x="11075" y="3270"/>
                    </a:cubicBezTo>
                    <a:cubicBezTo>
                      <a:pt x="10341" y="3503"/>
                      <a:pt x="9641" y="3737"/>
                      <a:pt x="9007" y="4004"/>
                    </a:cubicBezTo>
                    <a:cubicBezTo>
                      <a:pt x="8140" y="4337"/>
                      <a:pt x="7373" y="4571"/>
                      <a:pt x="6739" y="4737"/>
                    </a:cubicBezTo>
                    <a:cubicBezTo>
                      <a:pt x="6372" y="4838"/>
                      <a:pt x="6005" y="4871"/>
                      <a:pt x="5671" y="4871"/>
                    </a:cubicBezTo>
                    <a:cubicBezTo>
                      <a:pt x="5304" y="4871"/>
                      <a:pt x="4971" y="4737"/>
                      <a:pt x="4637" y="4571"/>
                    </a:cubicBezTo>
                    <a:cubicBezTo>
                      <a:pt x="3903" y="4204"/>
                      <a:pt x="3803" y="3603"/>
                      <a:pt x="4804" y="2903"/>
                    </a:cubicBezTo>
                    <a:cubicBezTo>
                      <a:pt x="4871" y="2869"/>
                      <a:pt x="4904" y="2836"/>
                      <a:pt x="5004" y="2769"/>
                    </a:cubicBezTo>
                    <a:cubicBezTo>
                      <a:pt x="5204" y="2669"/>
                      <a:pt x="5371" y="2569"/>
                      <a:pt x="5571" y="2503"/>
                    </a:cubicBezTo>
                    <a:cubicBezTo>
                      <a:pt x="6164" y="2233"/>
                      <a:pt x="6748" y="2109"/>
                      <a:pt x="7311" y="2109"/>
                    </a:cubicBezTo>
                    <a:cubicBezTo>
                      <a:pt x="7793" y="2109"/>
                      <a:pt x="8261" y="2200"/>
                      <a:pt x="8707" y="2369"/>
                    </a:cubicBezTo>
                    <a:lnTo>
                      <a:pt x="10508" y="501"/>
                    </a:lnTo>
                    <a:cubicBezTo>
                      <a:pt x="9621" y="229"/>
                      <a:pt x="8724" y="86"/>
                      <a:pt x="7822" y="86"/>
                    </a:cubicBezTo>
                    <a:cubicBezTo>
                      <a:pt x="7063" y="86"/>
                      <a:pt x="6300" y="188"/>
                      <a:pt x="5538" y="401"/>
                    </a:cubicBezTo>
                    <a:cubicBezTo>
                      <a:pt x="5004" y="534"/>
                      <a:pt x="4504" y="735"/>
                      <a:pt x="3970" y="1001"/>
                    </a:cubicBezTo>
                    <a:lnTo>
                      <a:pt x="21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12"/>
              <p:cNvSpPr/>
              <p:nvPr/>
            </p:nvSpPr>
            <p:spPr>
              <a:xfrm>
                <a:off x="4810275" y="4104225"/>
                <a:ext cx="99250" cy="32525"/>
              </a:xfrm>
              <a:custGeom>
                <a:rect b="b" l="l" r="r" t="t"/>
                <a:pathLst>
                  <a:path extrusionOk="0" h="1301" w="3970">
                    <a:moveTo>
                      <a:pt x="2135" y="0"/>
                    </a:moveTo>
                    <a:lnTo>
                      <a:pt x="0" y="1301"/>
                    </a:lnTo>
                    <a:lnTo>
                      <a:pt x="2169" y="267"/>
                    </a:lnTo>
                    <a:lnTo>
                      <a:pt x="3970" y="1001"/>
                    </a:lnTo>
                    <a:lnTo>
                      <a:pt x="2135"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12"/>
              <p:cNvSpPr/>
              <p:nvPr/>
            </p:nvSpPr>
            <p:spPr>
              <a:xfrm>
                <a:off x="4942875" y="4106700"/>
                <a:ext cx="131775" cy="57575"/>
              </a:xfrm>
              <a:custGeom>
                <a:rect b="b" l="l" r="r" t="t"/>
                <a:pathLst>
                  <a:path extrusionOk="0" h="2303" w="5271">
                    <a:moveTo>
                      <a:pt x="2542" y="1"/>
                    </a:moveTo>
                    <a:cubicBezTo>
                      <a:pt x="1636" y="1"/>
                      <a:pt x="791" y="143"/>
                      <a:pt x="0" y="401"/>
                    </a:cubicBezTo>
                    <a:cubicBezTo>
                      <a:pt x="584" y="268"/>
                      <a:pt x="1343" y="176"/>
                      <a:pt x="2160" y="176"/>
                    </a:cubicBezTo>
                    <a:cubicBezTo>
                      <a:pt x="2977" y="176"/>
                      <a:pt x="3853" y="268"/>
                      <a:pt x="4670" y="501"/>
                    </a:cubicBezTo>
                    <a:lnTo>
                      <a:pt x="3469" y="2303"/>
                    </a:lnTo>
                    <a:lnTo>
                      <a:pt x="5271" y="401"/>
                    </a:lnTo>
                    <a:cubicBezTo>
                      <a:pt x="4301" y="127"/>
                      <a:pt x="3394" y="1"/>
                      <a:pt x="254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12"/>
              <p:cNvSpPr/>
              <p:nvPr/>
            </p:nvSpPr>
            <p:spPr>
              <a:xfrm>
                <a:off x="5085475" y="4178575"/>
                <a:ext cx="195150" cy="124150"/>
              </a:xfrm>
              <a:custGeom>
                <a:rect b="b" l="l" r="r" t="t"/>
                <a:pathLst>
                  <a:path extrusionOk="0" h="4966" w="7806">
                    <a:moveTo>
                      <a:pt x="2578" y="1"/>
                    </a:moveTo>
                    <a:cubicBezTo>
                      <a:pt x="1694" y="1"/>
                      <a:pt x="825" y="159"/>
                      <a:pt x="0" y="362"/>
                    </a:cubicBezTo>
                    <a:cubicBezTo>
                      <a:pt x="525" y="262"/>
                      <a:pt x="1162" y="190"/>
                      <a:pt x="1845" y="190"/>
                    </a:cubicBezTo>
                    <a:cubicBezTo>
                      <a:pt x="2985" y="190"/>
                      <a:pt x="4252" y="390"/>
                      <a:pt x="5337" y="996"/>
                    </a:cubicBezTo>
                    <a:cubicBezTo>
                      <a:pt x="7105" y="1996"/>
                      <a:pt x="7406" y="3164"/>
                      <a:pt x="5838" y="4965"/>
                    </a:cubicBezTo>
                    <a:cubicBezTo>
                      <a:pt x="7639" y="3531"/>
                      <a:pt x="7806" y="1996"/>
                      <a:pt x="5638" y="795"/>
                    </a:cubicBezTo>
                    <a:cubicBezTo>
                      <a:pt x="4623" y="208"/>
                      <a:pt x="3590" y="1"/>
                      <a:pt x="257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12"/>
              <p:cNvSpPr/>
              <p:nvPr/>
            </p:nvSpPr>
            <p:spPr>
              <a:xfrm>
                <a:off x="5224725" y="4302700"/>
                <a:ext cx="52575" cy="57550"/>
              </a:xfrm>
              <a:custGeom>
                <a:rect b="b" l="l" r="r" t="t"/>
                <a:pathLst>
                  <a:path extrusionOk="0" h="2302" w="2103">
                    <a:moveTo>
                      <a:pt x="268" y="0"/>
                    </a:moveTo>
                    <a:lnTo>
                      <a:pt x="1702" y="1034"/>
                    </a:lnTo>
                    <a:lnTo>
                      <a:pt x="1" y="2302"/>
                    </a:lnTo>
                    <a:lnTo>
                      <a:pt x="2102" y="1001"/>
                    </a:lnTo>
                    <a:lnTo>
                      <a:pt x="26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12"/>
              <p:cNvSpPr/>
              <p:nvPr/>
            </p:nvSpPr>
            <p:spPr>
              <a:xfrm>
                <a:off x="5003750" y="4294350"/>
                <a:ext cx="137625" cy="50900"/>
              </a:xfrm>
              <a:custGeom>
                <a:rect b="b" l="l" r="r" t="t"/>
                <a:pathLst>
                  <a:path extrusionOk="0" h="2036" w="5505">
                    <a:moveTo>
                      <a:pt x="5504" y="0"/>
                    </a:moveTo>
                    <a:lnTo>
                      <a:pt x="5504" y="0"/>
                    </a:lnTo>
                    <a:cubicBezTo>
                      <a:pt x="4858" y="308"/>
                      <a:pt x="4211" y="435"/>
                      <a:pt x="3607" y="435"/>
                    </a:cubicBezTo>
                    <a:cubicBezTo>
                      <a:pt x="2963" y="435"/>
                      <a:pt x="2367" y="291"/>
                      <a:pt x="1868" y="67"/>
                    </a:cubicBezTo>
                    <a:lnTo>
                      <a:pt x="0" y="2035"/>
                    </a:lnTo>
                    <a:lnTo>
                      <a:pt x="2035" y="367"/>
                    </a:lnTo>
                    <a:cubicBezTo>
                      <a:pt x="2035" y="367"/>
                      <a:pt x="2516" y="552"/>
                      <a:pt x="3268" y="552"/>
                    </a:cubicBezTo>
                    <a:cubicBezTo>
                      <a:pt x="3874" y="552"/>
                      <a:pt x="4656" y="432"/>
                      <a:pt x="550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12"/>
              <p:cNvSpPr/>
              <p:nvPr/>
            </p:nvSpPr>
            <p:spPr>
              <a:xfrm>
                <a:off x="4897000" y="4178425"/>
                <a:ext cx="80075" cy="51375"/>
              </a:xfrm>
              <a:custGeom>
                <a:rect b="b" l="l" r="r" t="t"/>
                <a:pathLst>
                  <a:path extrusionOk="0" h="2055" w="3203">
                    <a:moveTo>
                      <a:pt x="1301" y="1"/>
                    </a:moveTo>
                    <a:lnTo>
                      <a:pt x="1301" y="1"/>
                    </a:lnTo>
                    <a:cubicBezTo>
                      <a:pt x="367" y="501"/>
                      <a:pt x="1" y="1102"/>
                      <a:pt x="634" y="1635"/>
                    </a:cubicBezTo>
                    <a:cubicBezTo>
                      <a:pt x="958" y="1921"/>
                      <a:pt x="1499" y="2054"/>
                      <a:pt x="2046" y="2054"/>
                    </a:cubicBezTo>
                    <a:cubicBezTo>
                      <a:pt x="2458" y="2054"/>
                      <a:pt x="2873" y="1979"/>
                      <a:pt x="3203" y="1835"/>
                    </a:cubicBezTo>
                    <a:lnTo>
                      <a:pt x="3203" y="1835"/>
                    </a:lnTo>
                    <a:cubicBezTo>
                      <a:pt x="2836" y="1936"/>
                      <a:pt x="2502" y="1969"/>
                      <a:pt x="2169" y="1969"/>
                    </a:cubicBezTo>
                    <a:cubicBezTo>
                      <a:pt x="1802" y="1969"/>
                      <a:pt x="1468" y="1835"/>
                      <a:pt x="1135" y="1669"/>
                    </a:cubicBezTo>
                    <a:cubicBezTo>
                      <a:pt x="434" y="1302"/>
                      <a:pt x="301" y="668"/>
                      <a:pt x="1301"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12"/>
              <p:cNvSpPr/>
              <p:nvPr/>
            </p:nvSpPr>
            <p:spPr>
              <a:xfrm>
                <a:off x="4809450" y="4161750"/>
                <a:ext cx="128450" cy="120125"/>
              </a:xfrm>
              <a:custGeom>
                <a:rect b="b" l="l" r="r" t="t"/>
                <a:pathLst>
                  <a:path extrusionOk="0" h="4805" w="5138">
                    <a:moveTo>
                      <a:pt x="1835" y="1"/>
                    </a:moveTo>
                    <a:lnTo>
                      <a:pt x="1835" y="1"/>
                    </a:lnTo>
                    <a:cubicBezTo>
                      <a:pt x="33" y="1435"/>
                      <a:pt x="0" y="2869"/>
                      <a:pt x="2135" y="4004"/>
                    </a:cubicBezTo>
                    <a:cubicBezTo>
                      <a:pt x="3136" y="4537"/>
                      <a:pt x="4170" y="4804"/>
                      <a:pt x="5137" y="4804"/>
                    </a:cubicBezTo>
                    <a:cubicBezTo>
                      <a:pt x="3603" y="4671"/>
                      <a:pt x="1635" y="3870"/>
                      <a:pt x="1001" y="2603"/>
                    </a:cubicBezTo>
                    <a:cubicBezTo>
                      <a:pt x="434" y="1368"/>
                      <a:pt x="1668" y="134"/>
                      <a:pt x="18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12"/>
              <p:cNvSpPr/>
              <p:nvPr/>
            </p:nvSpPr>
            <p:spPr>
              <a:xfrm>
                <a:off x="4587625" y="3840075"/>
                <a:ext cx="1069100" cy="617550"/>
              </a:xfrm>
              <a:custGeom>
                <a:rect b="b" l="l" r="r" t="t"/>
                <a:pathLst>
                  <a:path extrusionOk="0" h="24702" w="42764">
                    <a:moveTo>
                      <a:pt x="21324" y="0"/>
                    </a:moveTo>
                    <a:cubicBezTo>
                      <a:pt x="15845" y="0"/>
                      <a:pt x="10374" y="1209"/>
                      <a:pt x="6204" y="3628"/>
                    </a:cubicBezTo>
                    <a:cubicBezTo>
                      <a:pt x="3803" y="4995"/>
                      <a:pt x="2135" y="6630"/>
                      <a:pt x="1067" y="8331"/>
                    </a:cubicBezTo>
                    <a:lnTo>
                      <a:pt x="0" y="8331"/>
                    </a:lnTo>
                    <a:lnTo>
                      <a:pt x="0" y="12701"/>
                    </a:lnTo>
                    <a:cubicBezTo>
                      <a:pt x="133" y="15736"/>
                      <a:pt x="2235" y="18739"/>
                      <a:pt x="6238" y="21074"/>
                    </a:cubicBezTo>
                    <a:cubicBezTo>
                      <a:pt x="10441" y="23492"/>
                      <a:pt x="15928" y="24701"/>
                      <a:pt x="21407" y="24701"/>
                    </a:cubicBezTo>
                    <a:cubicBezTo>
                      <a:pt x="26886" y="24701"/>
                      <a:pt x="32356" y="23492"/>
                      <a:pt x="36526" y="21074"/>
                    </a:cubicBezTo>
                    <a:cubicBezTo>
                      <a:pt x="40529" y="18739"/>
                      <a:pt x="42597" y="15736"/>
                      <a:pt x="42764" y="12701"/>
                    </a:cubicBezTo>
                    <a:lnTo>
                      <a:pt x="42764" y="8331"/>
                    </a:lnTo>
                    <a:lnTo>
                      <a:pt x="41596" y="8331"/>
                    </a:lnTo>
                    <a:cubicBezTo>
                      <a:pt x="40562" y="6630"/>
                      <a:pt x="38861" y="4995"/>
                      <a:pt x="36493" y="3628"/>
                    </a:cubicBezTo>
                    <a:cubicBezTo>
                      <a:pt x="32290" y="1209"/>
                      <a:pt x="26803" y="0"/>
                      <a:pt x="21324"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12"/>
              <p:cNvSpPr/>
              <p:nvPr/>
            </p:nvSpPr>
            <p:spPr>
              <a:xfrm>
                <a:off x="4587625" y="3840075"/>
                <a:ext cx="1069100" cy="617550"/>
              </a:xfrm>
              <a:custGeom>
                <a:rect b="b" l="l" r="r" t="t"/>
                <a:pathLst>
                  <a:path extrusionOk="0" h="24702" w="42764">
                    <a:moveTo>
                      <a:pt x="21324" y="0"/>
                    </a:moveTo>
                    <a:cubicBezTo>
                      <a:pt x="15845" y="0"/>
                      <a:pt x="10374" y="1209"/>
                      <a:pt x="6204" y="3628"/>
                    </a:cubicBezTo>
                    <a:cubicBezTo>
                      <a:pt x="3803" y="4995"/>
                      <a:pt x="2135" y="6630"/>
                      <a:pt x="1067" y="8331"/>
                    </a:cubicBezTo>
                    <a:lnTo>
                      <a:pt x="0" y="8331"/>
                    </a:lnTo>
                    <a:lnTo>
                      <a:pt x="0" y="12701"/>
                    </a:lnTo>
                    <a:cubicBezTo>
                      <a:pt x="133" y="15736"/>
                      <a:pt x="2235" y="18739"/>
                      <a:pt x="6238" y="21074"/>
                    </a:cubicBezTo>
                    <a:cubicBezTo>
                      <a:pt x="10441" y="23492"/>
                      <a:pt x="15928" y="24701"/>
                      <a:pt x="21407" y="24701"/>
                    </a:cubicBezTo>
                    <a:cubicBezTo>
                      <a:pt x="26886" y="24701"/>
                      <a:pt x="32356" y="23492"/>
                      <a:pt x="36526" y="21074"/>
                    </a:cubicBezTo>
                    <a:cubicBezTo>
                      <a:pt x="40529" y="18739"/>
                      <a:pt x="42597" y="15736"/>
                      <a:pt x="42764" y="12701"/>
                    </a:cubicBezTo>
                    <a:lnTo>
                      <a:pt x="42764" y="8331"/>
                    </a:lnTo>
                    <a:lnTo>
                      <a:pt x="41596" y="8331"/>
                    </a:lnTo>
                    <a:cubicBezTo>
                      <a:pt x="40562" y="6630"/>
                      <a:pt x="38861" y="4995"/>
                      <a:pt x="36493" y="3628"/>
                    </a:cubicBezTo>
                    <a:cubicBezTo>
                      <a:pt x="32290" y="1209"/>
                      <a:pt x="26803" y="0"/>
                      <a:pt x="2132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12"/>
              <p:cNvSpPr/>
              <p:nvPr/>
            </p:nvSpPr>
            <p:spPr>
              <a:xfrm>
                <a:off x="5120500" y="3839850"/>
                <a:ext cx="535400" cy="617975"/>
              </a:xfrm>
              <a:custGeom>
                <a:rect b="b" l="l" r="r" t="t"/>
                <a:pathLst>
                  <a:path extrusionOk="0" h="24719" w="21416">
                    <a:moveTo>
                      <a:pt x="0" y="1"/>
                    </a:moveTo>
                    <a:cubicBezTo>
                      <a:pt x="11" y="1"/>
                      <a:pt x="23" y="1"/>
                      <a:pt x="34" y="1"/>
                    </a:cubicBezTo>
                    <a:lnTo>
                      <a:pt x="34" y="1"/>
                    </a:lnTo>
                    <a:lnTo>
                      <a:pt x="34" y="1"/>
                    </a:lnTo>
                    <a:close/>
                    <a:moveTo>
                      <a:pt x="34" y="1"/>
                    </a:moveTo>
                    <a:lnTo>
                      <a:pt x="34" y="24718"/>
                    </a:lnTo>
                    <a:cubicBezTo>
                      <a:pt x="5504" y="24718"/>
                      <a:pt x="11008" y="23518"/>
                      <a:pt x="15178" y="21083"/>
                    </a:cubicBezTo>
                    <a:cubicBezTo>
                      <a:pt x="19181" y="18748"/>
                      <a:pt x="21249" y="15745"/>
                      <a:pt x="21416" y="12710"/>
                    </a:cubicBezTo>
                    <a:lnTo>
                      <a:pt x="21416" y="8340"/>
                    </a:lnTo>
                    <a:lnTo>
                      <a:pt x="20248" y="8340"/>
                    </a:lnTo>
                    <a:cubicBezTo>
                      <a:pt x="19214" y="6639"/>
                      <a:pt x="17513" y="5004"/>
                      <a:pt x="15111" y="3637"/>
                    </a:cubicBezTo>
                    <a:cubicBezTo>
                      <a:pt x="10950" y="1207"/>
                      <a:pt x="5460"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12"/>
              <p:cNvSpPr/>
              <p:nvPr/>
            </p:nvSpPr>
            <p:spPr>
              <a:xfrm>
                <a:off x="5413200" y="3889900"/>
                <a:ext cx="243525" cy="517900"/>
              </a:xfrm>
              <a:custGeom>
                <a:rect b="b" l="l" r="r" t="t"/>
                <a:pathLst>
                  <a:path extrusionOk="0" h="20716" w="9741">
                    <a:moveTo>
                      <a:pt x="1" y="0"/>
                    </a:moveTo>
                    <a:cubicBezTo>
                      <a:pt x="12" y="5"/>
                      <a:pt x="23" y="9"/>
                      <a:pt x="34" y="13"/>
                    </a:cubicBezTo>
                    <a:lnTo>
                      <a:pt x="34" y="13"/>
                    </a:lnTo>
                    <a:lnTo>
                      <a:pt x="34" y="0"/>
                    </a:lnTo>
                    <a:close/>
                    <a:moveTo>
                      <a:pt x="34" y="13"/>
                    </a:moveTo>
                    <a:lnTo>
                      <a:pt x="34" y="20715"/>
                    </a:lnTo>
                    <a:cubicBezTo>
                      <a:pt x="1302" y="20248"/>
                      <a:pt x="2402" y="19714"/>
                      <a:pt x="3503" y="19081"/>
                    </a:cubicBezTo>
                    <a:cubicBezTo>
                      <a:pt x="7506" y="16746"/>
                      <a:pt x="9574" y="13743"/>
                      <a:pt x="9741" y="10708"/>
                    </a:cubicBezTo>
                    <a:lnTo>
                      <a:pt x="9741" y="6338"/>
                    </a:lnTo>
                    <a:lnTo>
                      <a:pt x="8573" y="6338"/>
                    </a:lnTo>
                    <a:cubicBezTo>
                      <a:pt x="7539" y="4637"/>
                      <a:pt x="5838" y="3002"/>
                      <a:pt x="3470" y="1635"/>
                    </a:cubicBezTo>
                    <a:cubicBezTo>
                      <a:pt x="2379" y="1007"/>
                      <a:pt x="1223" y="477"/>
                      <a:pt x="34" y="1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12"/>
              <p:cNvSpPr/>
              <p:nvPr/>
            </p:nvSpPr>
            <p:spPr>
              <a:xfrm>
                <a:off x="4584275" y="3889900"/>
                <a:ext cx="244375" cy="517900"/>
              </a:xfrm>
              <a:custGeom>
                <a:rect b="b" l="l" r="r" t="t"/>
                <a:pathLst>
                  <a:path extrusionOk="0" h="20716" w="9775">
                    <a:moveTo>
                      <a:pt x="9708" y="0"/>
                    </a:moveTo>
                    <a:lnTo>
                      <a:pt x="9708" y="26"/>
                    </a:lnTo>
                    <a:lnTo>
                      <a:pt x="9708" y="26"/>
                    </a:lnTo>
                    <a:cubicBezTo>
                      <a:pt x="9730" y="17"/>
                      <a:pt x="9752" y="9"/>
                      <a:pt x="9774" y="0"/>
                    </a:cubicBezTo>
                    <a:close/>
                    <a:moveTo>
                      <a:pt x="9708" y="26"/>
                    </a:moveTo>
                    <a:lnTo>
                      <a:pt x="9708" y="26"/>
                    </a:lnTo>
                    <a:cubicBezTo>
                      <a:pt x="8498" y="487"/>
                      <a:pt x="7353" y="1012"/>
                      <a:pt x="6305" y="1635"/>
                    </a:cubicBezTo>
                    <a:cubicBezTo>
                      <a:pt x="3937" y="3002"/>
                      <a:pt x="2202" y="4637"/>
                      <a:pt x="1168" y="6338"/>
                    </a:cubicBezTo>
                    <a:lnTo>
                      <a:pt x="1" y="6338"/>
                    </a:lnTo>
                    <a:lnTo>
                      <a:pt x="1" y="10708"/>
                    </a:lnTo>
                    <a:cubicBezTo>
                      <a:pt x="167" y="13743"/>
                      <a:pt x="2236" y="16746"/>
                      <a:pt x="6272" y="19081"/>
                    </a:cubicBezTo>
                    <a:cubicBezTo>
                      <a:pt x="7339" y="19714"/>
                      <a:pt x="8473" y="20248"/>
                      <a:pt x="9708" y="20715"/>
                    </a:cubicBezTo>
                    <a:lnTo>
                      <a:pt x="9708"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12"/>
              <p:cNvSpPr/>
              <p:nvPr/>
            </p:nvSpPr>
            <p:spPr>
              <a:xfrm>
                <a:off x="4538400" y="3739575"/>
                <a:ext cx="1168375" cy="616725"/>
              </a:xfrm>
              <a:custGeom>
                <a:rect b="b" l="l" r="r" t="t"/>
                <a:pathLst>
                  <a:path extrusionOk="0" h="24669" w="46735">
                    <a:moveTo>
                      <a:pt x="23280" y="1"/>
                    </a:moveTo>
                    <a:cubicBezTo>
                      <a:pt x="17805" y="1"/>
                      <a:pt x="12326" y="1193"/>
                      <a:pt x="8140" y="3578"/>
                    </a:cubicBezTo>
                    <a:cubicBezTo>
                      <a:pt x="6772" y="4379"/>
                      <a:pt x="5605" y="5246"/>
                      <a:pt x="4671" y="6213"/>
                    </a:cubicBezTo>
                    <a:cubicBezTo>
                      <a:pt x="1" y="10917"/>
                      <a:pt x="1168" y="17021"/>
                      <a:pt x="8140" y="21057"/>
                    </a:cubicBezTo>
                    <a:cubicBezTo>
                      <a:pt x="9107" y="21591"/>
                      <a:pt x="10108" y="22091"/>
                      <a:pt x="11176" y="22525"/>
                    </a:cubicBezTo>
                    <a:cubicBezTo>
                      <a:pt x="11309" y="22558"/>
                      <a:pt x="11376" y="22592"/>
                      <a:pt x="11509" y="22658"/>
                    </a:cubicBezTo>
                    <a:cubicBezTo>
                      <a:pt x="15058" y="23998"/>
                      <a:pt x="19155" y="24668"/>
                      <a:pt x="23251" y="24668"/>
                    </a:cubicBezTo>
                    <a:cubicBezTo>
                      <a:pt x="28742" y="24668"/>
                      <a:pt x="34230" y="23465"/>
                      <a:pt x="38395" y="21057"/>
                    </a:cubicBezTo>
                    <a:cubicBezTo>
                      <a:pt x="46734" y="16221"/>
                      <a:pt x="46734" y="8415"/>
                      <a:pt x="38395" y="3578"/>
                    </a:cubicBezTo>
                    <a:cubicBezTo>
                      <a:pt x="34225" y="1193"/>
                      <a:pt x="28755" y="1"/>
                      <a:pt x="2328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12"/>
              <p:cNvSpPr/>
              <p:nvPr/>
            </p:nvSpPr>
            <p:spPr>
              <a:xfrm>
                <a:off x="4538400" y="3739575"/>
                <a:ext cx="1168375" cy="616725"/>
              </a:xfrm>
              <a:custGeom>
                <a:rect b="b" l="l" r="r" t="t"/>
                <a:pathLst>
                  <a:path extrusionOk="0" h="24669" w="46735">
                    <a:moveTo>
                      <a:pt x="23280" y="1"/>
                    </a:moveTo>
                    <a:cubicBezTo>
                      <a:pt x="17805" y="1"/>
                      <a:pt x="12326" y="1193"/>
                      <a:pt x="8140" y="3578"/>
                    </a:cubicBezTo>
                    <a:cubicBezTo>
                      <a:pt x="6772" y="4379"/>
                      <a:pt x="5605" y="5246"/>
                      <a:pt x="4671" y="6213"/>
                    </a:cubicBezTo>
                    <a:cubicBezTo>
                      <a:pt x="1" y="10917"/>
                      <a:pt x="1168" y="17021"/>
                      <a:pt x="8140" y="21057"/>
                    </a:cubicBezTo>
                    <a:cubicBezTo>
                      <a:pt x="9107" y="21591"/>
                      <a:pt x="10108" y="22091"/>
                      <a:pt x="11176" y="22525"/>
                    </a:cubicBezTo>
                    <a:cubicBezTo>
                      <a:pt x="11309" y="22558"/>
                      <a:pt x="11376" y="22592"/>
                      <a:pt x="11509" y="22658"/>
                    </a:cubicBezTo>
                    <a:cubicBezTo>
                      <a:pt x="15058" y="23998"/>
                      <a:pt x="19155" y="24668"/>
                      <a:pt x="23251" y="24668"/>
                    </a:cubicBezTo>
                    <a:cubicBezTo>
                      <a:pt x="28742" y="24668"/>
                      <a:pt x="34230" y="23465"/>
                      <a:pt x="38395" y="21057"/>
                    </a:cubicBezTo>
                    <a:cubicBezTo>
                      <a:pt x="46734" y="16221"/>
                      <a:pt x="46734" y="8415"/>
                      <a:pt x="38395" y="3578"/>
                    </a:cubicBezTo>
                    <a:cubicBezTo>
                      <a:pt x="34225" y="1193"/>
                      <a:pt x="28755" y="1"/>
                      <a:pt x="2328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12"/>
              <p:cNvSpPr/>
              <p:nvPr/>
            </p:nvSpPr>
            <p:spPr>
              <a:xfrm>
                <a:off x="4538400" y="3894900"/>
                <a:ext cx="279400" cy="407825"/>
              </a:xfrm>
              <a:custGeom>
                <a:rect b="b" l="l" r="r" t="t"/>
                <a:pathLst>
                  <a:path extrusionOk="0" h="16313" w="11176">
                    <a:moveTo>
                      <a:pt x="4671" y="0"/>
                    </a:moveTo>
                    <a:lnTo>
                      <a:pt x="4671" y="0"/>
                    </a:lnTo>
                    <a:cubicBezTo>
                      <a:pt x="1" y="4770"/>
                      <a:pt x="1168" y="10841"/>
                      <a:pt x="8140" y="14844"/>
                    </a:cubicBezTo>
                    <a:cubicBezTo>
                      <a:pt x="9093" y="15370"/>
                      <a:pt x="10079" y="15864"/>
                      <a:pt x="11129" y="16293"/>
                    </a:cubicBezTo>
                    <a:lnTo>
                      <a:pt x="11129" y="16293"/>
                    </a:lnTo>
                    <a:cubicBezTo>
                      <a:pt x="9019" y="15424"/>
                      <a:pt x="3164" y="11844"/>
                      <a:pt x="2436" y="7639"/>
                    </a:cubicBezTo>
                    <a:cubicBezTo>
                      <a:pt x="1669" y="3169"/>
                      <a:pt x="4604" y="100"/>
                      <a:pt x="4671" y="0"/>
                    </a:cubicBezTo>
                    <a:close/>
                    <a:moveTo>
                      <a:pt x="11129" y="16293"/>
                    </a:moveTo>
                    <a:cubicBezTo>
                      <a:pt x="11145" y="16299"/>
                      <a:pt x="11160" y="16306"/>
                      <a:pt x="11176" y="16312"/>
                    </a:cubicBezTo>
                    <a:cubicBezTo>
                      <a:pt x="11160" y="16306"/>
                      <a:pt x="11144" y="16299"/>
                      <a:pt x="11129" y="1629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12"/>
              <p:cNvSpPr/>
              <p:nvPr/>
            </p:nvSpPr>
            <p:spPr>
              <a:xfrm>
                <a:off x="5422375" y="3794000"/>
                <a:ext cx="279350" cy="407800"/>
              </a:xfrm>
              <a:custGeom>
                <a:rect b="b" l="l" r="r" t="t"/>
                <a:pathLst>
                  <a:path extrusionOk="0" h="16312" w="11174">
                    <a:moveTo>
                      <a:pt x="1" y="0"/>
                    </a:moveTo>
                    <a:cubicBezTo>
                      <a:pt x="2102" y="834"/>
                      <a:pt x="8006" y="4403"/>
                      <a:pt x="8773" y="8673"/>
                    </a:cubicBezTo>
                    <a:cubicBezTo>
                      <a:pt x="9495" y="13068"/>
                      <a:pt x="6702" y="16108"/>
                      <a:pt x="6513" y="16304"/>
                    </a:cubicBezTo>
                    <a:lnTo>
                      <a:pt x="6513" y="16304"/>
                    </a:lnTo>
                    <a:cubicBezTo>
                      <a:pt x="11174" y="11535"/>
                      <a:pt x="10004" y="5469"/>
                      <a:pt x="3036" y="1468"/>
                    </a:cubicBezTo>
                    <a:cubicBezTo>
                      <a:pt x="2102" y="901"/>
                      <a:pt x="1101" y="400"/>
                      <a:pt x="1" y="0"/>
                    </a:cubicBezTo>
                    <a:close/>
                    <a:moveTo>
                      <a:pt x="6513" y="16304"/>
                    </a:moveTo>
                    <a:cubicBezTo>
                      <a:pt x="6510" y="16307"/>
                      <a:pt x="6508" y="16309"/>
                      <a:pt x="6505" y="16312"/>
                    </a:cubicBezTo>
                    <a:cubicBezTo>
                      <a:pt x="6507" y="16310"/>
                      <a:pt x="6509" y="16308"/>
                      <a:pt x="6513" y="1630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12"/>
              <p:cNvSpPr/>
              <p:nvPr/>
            </p:nvSpPr>
            <p:spPr>
              <a:xfrm>
                <a:off x="4575100" y="3759600"/>
                <a:ext cx="1091650" cy="575000"/>
              </a:xfrm>
              <a:custGeom>
                <a:rect b="b" l="l" r="r" t="t"/>
                <a:pathLst>
                  <a:path extrusionOk="0" h="23000" w="43666">
                    <a:moveTo>
                      <a:pt x="21841" y="0"/>
                    </a:moveTo>
                    <a:cubicBezTo>
                      <a:pt x="16746" y="0"/>
                      <a:pt x="11642" y="1126"/>
                      <a:pt x="7740" y="3378"/>
                    </a:cubicBezTo>
                    <a:cubicBezTo>
                      <a:pt x="1" y="7881"/>
                      <a:pt x="1" y="15119"/>
                      <a:pt x="7740" y="19623"/>
                    </a:cubicBezTo>
                    <a:cubicBezTo>
                      <a:pt x="11626" y="21874"/>
                      <a:pt x="16713" y="23000"/>
                      <a:pt x="21804" y="23000"/>
                    </a:cubicBezTo>
                    <a:cubicBezTo>
                      <a:pt x="26895" y="23000"/>
                      <a:pt x="31990" y="21874"/>
                      <a:pt x="35893" y="19623"/>
                    </a:cubicBezTo>
                    <a:cubicBezTo>
                      <a:pt x="43665" y="15119"/>
                      <a:pt x="43665" y="7881"/>
                      <a:pt x="35893" y="3378"/>
                    </a:cubicBezTo>
                    <a:cubicBezTo>
                      <a:pt x="32024" y="1126"/>
                      <a:pt x="26937" y="0"/>
                      <a:pt x="2184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12"/>
              <p:cNvSpPr/>
              <p:nvPr/>
            </p:nvSpPr>
            <p:spPr>
              <a:xfrm>
                <a:off x="4575100" y="3759600"/>
                <a:ext cx="1091650" cy="575000"/>
              </a:xfrm>
              <a:custGeom>
                <a:rect b="b" l="l" r="r" t="t"/>
                <a:pathLst>
                  <a:path extrusionOk="0" h="23000" w="43666">
                    <a:moveTo>
                      <a:pt x="21841" y="0"/>
                    </a:moveTo>
                    <a:cubicBezTo>
                      <a:pt x="16746" y="0"/>
                      <a:pt x="11642" y="1126"/>
                      <a:pt x="7740" y="3378"/>
                    </a:cubicBezTo>
                    <a:cubicBezTo>
                      <a:pt x="1" y="7881"/>
                      <a:pt x="1" y="15119"/>
                      <a:pt x="7740" y="19623"/>
                    </a:cubicBezTo>
                    <a:cubicBezTo>
                      <a:pt x="11626" y="21874"/>
                      <a:pt x="16713" y="23000"/>
                      <a:pt x="21804" y="23000"/>
                    </a:cubicBezTo>
                    <a:cubicBezTo>
                      <a:pt x="26895" y="23000"/>
                      <a:pt x="31990" y="21874"/>
                      <a:pt x="35893" y="19623"/>
                    </a:cubicBezTo>
                    <a:cubicBezTo>
                      <a:pt x="43665" y="15119"/>
                      <a:pt x="43665" y="7881"/>
                      <a:pt x="35893" y="3378"/>
                    </a:cubicBezTo>
                    <a:cubicBezTo>
                      <a:pt x="32024" y="1126"/>
                      <a:pt x="26937" y="0"/>
                      <a:pt x="21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12"/>
              <p:cNvSpPr/>
              <p:nvPr/>
            </p:nvSpPr>
            <p:spPr>
              <a:xfrm>
                <a:off x="5116325" y="3833175"/>
                <a:ext cx="518725" cy="310250"/>
              </a:xfrm>
              <a:custGeom>
                <a:rect b="b" l="l" r="r" t="t"/>
                <a:pathLst>
                  <a:path extrusionOk="0" h="12410" w="20749">
                    <a:moveTo>
                      <a:pt x="13343" y="1"/>
                    </a:moveTo>
                    <a:cubicBezTo>
                      <a:pt x="14177" y="1402"/>
                      <a:pt x="13877" y="2836"/>
                      <a:pt x="9174" y="3103"/>
                    </a:cubicBezTo>
                    <a:cubicBezTo>
                      <a:pt x="0" y="3637"/>
                      <a:pt x="11609" y="12410"/>
                      <a:pt x="11609" y="12410"/>
                    </a:cubicBezTo>
                    <a:cubicBezTo>
                      <a:pt x="11609" y="12410"/>
                      <a:pt x="14508" y="10993"/>
                      <a:pt x="16813" y="10993"/>
                    </a:cubicBezTo>
                    <a:cubicBezTo>
                      <a:pt x="17806" y="10993"/>
                      <a:pt x="18689" y="11256"/>
                      <a:pt x="19181" y="12010"/>
                    </a:cubicBezTo>
                    <a:cubicBezTo>
                      <a:pt x="20749" y="9074"/>
                      <a:pt x="20248" y="5805"/>
                      <a:pt x="17613" y="3070"/>
                    </a:cubicBezTo>
                    <a:cubicBezTo>
                      <a:pt x="17113" y="2569"/>
                      <a:pt x="16579" y="2069"/>
                      <a:pt x="15945" y="1602"/>
                    </a:cubicBezTo>
                    <a:cubicBezTo>
                      <a:pt x="15445" y="1235"/>
                      <a:pt x="14911" y="902"/>
                      <a:pt x="14344" y="568"/>
                    </a:cubicBezTo>
                    <a:cubicBezTo>
                      <a:pt x="14010" y="401"/>
                      <a:pt x="13710" y="168"/>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12"/>
              <p:cNvSpPr/>
              <p:nvPr/>
            </p:nvSpPr>
            <p:spPr>
              <a:xfrm>
                <a:off x="5472400" y="3928700"/>
                <a:ext cx="150150" cy="144950"/>
              </a:xfrm>
              <a:custGeom>
                <a:rect b="b" l="l" r="r" t="t"/>
                <a:pathLst>
                  <a:path extrusionOk="0" h="5798" w="6006">
                    <a:moveTo>
                      <a:pt x="2306" y="0"/>
                    </a:moveTo>
                    <a:cubicBezTo>
                      <a:pt x="2215" y="0"/>
                      <a:pt x="2125" y="5"/>
                      <a:pt x="2036" y="16"/>
                    </a:cubicBezTo>
                    <a:cubicBezTo>
                      <a:pt x="668" y="183"/>
                      <a:pt x="1" y="1617"/>
                      <a:pt x="501" y="3185"/>
                    </a:cubicBezTo>
                    <a:cubicBezTo>
                      <a:pt x="1007" y="4671"/>
                      <a:pt x="2442" y="5797"/>
                      <a:pt x="3755" y="5797"/>
                    </a:cubicBezTo>
                    <a:cubicBezTo>
                      <a:pt x="3827" y="5797"/>
                      <a:pt x="3899" y="5794"/>
                      <a:pt x="3970" y="5787"/>
                    </a:cubicBezTo>
                    <a:cubicBezTo>
                      <a:pt x="5338" y="5620"/>
                      <a:pt x="6005" y="4186"/>
                      <a:pt x="5505" y="2618"/>
                    </a:cubicBezTo>
                    <a:cubicBezTo>
                      <a:pt x="5005" y="1119"/>
                      <a:pt x="3629" y="0"/>
                      <a:pt x="23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12"/>
              <p:cNvSpPr/>
              <p:nvPr/>
            </p:nvSpPr>
            <p:spPr>
              <a:xfrm>
                <a:off x="4595950" y="3844025"/>
                <a:ext cx="663000" cy="491200"/>
              </a:xfrm>
              <a:custGeom>
                <a:rect b="b" l="l" r="r" t="t"/>
                <a:pathLst>
                  <a:path extrusionOk="0" h="19648" w="26520">
                    <a:moveTo>
                      <a:pt x="6972" y="1"/>
                    </a:moveTo>
                    <a:lnTo>
                      <a:pt x="6972" y="1"/>
                    </a:lnTo>
                    <a:cubicBezTo>
                      <a:pt x="6372" y="334"/>
                      <a:pt x="5871" y="668"/>
                      <a:pt x="5371" y="1035"/>
                    </a:cubicBezTo>
                    <a:cubicBezTo>
                      <a:pt x="5038" y="1302"/>
                      <a:pt x="4704" y="1535"/>
                      <a:pt x="4404" y="1802"/>
                    </a:cubicBezTo>
                    <a:cubicBezTo>
                      <a:pt x="1" y="5638"/>
                      <a:pt x="1" y="10675"/>
                      <a:pt x="4404" y="14511"/>
                    </a:cubicBezTo>
                    <a:cubicBezTo>
                      <a:pt x="4704" y="14744"/>
                      <a:pt x="5038" y="15011"/>
                      <a:pt x="5371" y="15245"/>
                    </a:cubicBezTo>
                    <a:cubicBezTo>
                      <a:pt x="5838" y="15578"/>
                      <a:pt x="6338" y="15912"/>
                      <a:pt x="6839" y="16212"/>
                    </a:cubicBezTo>
                    <a:cubicBezTo>
                      <a:pt x="7339" y="16512"/>
                      <a:pt x="7873" y="16813"/>
                      <a:pt x="8407" y="17046"/>
                    </a:cubicBezTo>
                    <a:cubicBezTo>
                      <a:pt x="8840" y="17246"/>
                      <a:pt x="9307" y="17480"/>
                      <a:pt x="9741" y="17647"/>
                    </a:cubicBezTo>
                    <a:lnTo>
                      <a:pt x="11142" y="18147"/>
                    </a:lnTo>
                    <a:cubicBezTo>
                      <a:pt x="12543" y="18581"/>
                      <a:pt x="14044" y="18981"/>
                      <a:pt x="15545" y="19214"/>
                    </a:cubicBezTo>
                    <a:lnTo>
                      <a:pt x="16546" y="19348"/>
                    </a:lnTo>
                    <a:cubicBezTo>
                      <a:pt x="18013" y="19548"/>
                      <a:pt x="19515" y="19648"/>
                      <a:pt x="20982" y="19648"/>
                    </a:cubicBezTo>
                    <a:cubicBezTo>
                      <a:pt x="22817" y="19648"/>
                      <a:pt x="24652" y="19481"/>
                      <a:pt x="26386" y="19181"/>
                    </a:cubicBezTo>
                    <a:cubicBezTo>
                      <a:pt x="26520" y="19181"/>
                      <a:pt x="24084" y="18714"/>
                      <a:pt x="24518" y="16479"/>
                    </a:cubicBezTo>
                    <a:cubicBezTo>
                      <a:pt x="24051" y="13043"/>
                      <a:pt x="9174" y="3637"/>
                      <a:pt x="9174" y="3637"/>
                    </a:cubicBezTo>
                    <a:cubicBezTo>
                      <a:pt x="9174" y="3637"/>
                      <a:pt x="5871" y="2302"/>
                      <a:pt x="69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12"/>
              <p:cNvSpPr/>
              <p:nvPr/>
            </p:nvSpPr>
            <p:spPr>
              <a:xfrm>
                <a:off x="4595950" y="3844025"/>
                <a:ext cx="663000" cy="491200"/>
              </a:xfrm>
              <a:custGeom>
                <a:rect b="b" l="l" r="r" t="t"/>
                <a:pathLst>
                  <a:path extrusionOk="0" h="19648" w="26520">
                    <a:moveTo>
                      <a:pt x="6972" y="1"/>
                    </a:moveTo>
                    <a:lnTo>
                      <a:pt x="6972" y="1"/>
                    </a:lnTo>
                    <a:cubicBezTo>
                      <a:pt x="6372" y="334"/>
                      <a:pt x="5871" y="668"/>
                      <a:pt x="5371" y="1035"/>
                    </a:cubicBezTo>
                    <a:cubicBezTo>
                      <a:pt x="5038" y="1302"/>
                      <a:pt x="4704" y="1535"/>
                      <a:pt x="4404" y="1802"/>
                    </a:cubicBezTo>
                    <a:cubicBezTo>
                      <a:pt x="1" y="5638"/>
                      <a:pt x="1" y="10675"/>
                      <a:pt x="4404" y="14511"/>
                    </a:cubicBezTo>
                    <a:cubicBezTo>
                      <a:pt x="4704" y="14744"/>
                      <a:pt x="5038" y="15011"/>
                      <a:pt x="5371" y="15245"/>
                    </a:cubicBezTo>
                    <a:cubicBezTo>
                      <a:pt x="5838" y="15578"/>
                      <a:pt x="6338" y="15912"/>
                      <a:pt x="6839" y="16212"/>
                    </a:cubicBezTo>
                    <a:cubicBezTo>
                      <a:pt x="7339" y="16512"/>
                      <a:pt x="7873" y="16813"/>
                      <a:pt x="8407" y="17046"/>
                    </a:cubicBezTo>
                    <a:cubicBezTo>
                      <a:pt x="8840" y="17246"/>
                      <a:pt x="9307" y="17480"/>
                      <a:pt x="9741" y="17647"/>
                    </a:cubicBezTo>
                    <a:lnTo>
                      <a:pt x="11142" y="18147"/>
                    </a:lnTo>
                    <a:cubicBezTo>
                      <a:pt x="12543" y="18581"/>
                      <a:pt x="14044" y="18981"/>
                      <a:pt x="15545" y="19214"/>
                    </a:cubicBezTo>
                    <a:lnTo>
                      <a:pt x="16546" y="19348"/>
                    </a:lnTo>
                    <a:cubicBezTo>
                      <a:pt x="18013" y="19548"/>
                      <a:pt x="19515" y="19648"/>
                      <a:pt x="20982" y="19648"/>
                    </a:cubicBezTo>
                    <a:cubicBezTo>
                      <a:pt x="22817" y="19648"/>
                      <a:pt x="24652" y="19481"/>
                      <a:pt x="26386" y="19181"/>
                    </a:cubicBezTo>
                    <a:cubicBezTo>
                      <a:pt x="26520" y="19181"/>
                      <a:pt x="24084" y="18714"/>
                      <a:pt x="24518" y="16479"/>
                    </a:cubicBezTo>
                    <a:cubicBezTo>
                      <a:pt x="24051" y="13043"/>
                      <a:pt x="9174" y="3637"/>
                      <a:pt x="9174" y="3637"/>
                    </a:cubicBezTo>
                    <a:cubicBezTo>
                      <a:pt x="9174" y="3637"/>
                      <a:pt x="5871" y="2302"/>
                      <a:pt x="6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12"/>
              <p:cNvSpPr/>
              <p:nvPr/>
            </p:nvSpPr>
            <p:spPr>
              <a:xfrm>
                <a:off x="4713525" y="3833500"/>
                <a:ext cx="813950" cy="427525"/>
              </a:xfrm>
              <a:custGeom>
                <a:rect b="b" l="l" r="r" t="t"/>
                <a:pathLst>
                  <a:path extrusionOk="0" h="17101" w="32558">
                    <a:moveTo>
                      <a:pt x="16291" y="0"/>
                    </a:moveTo>
                    <a:cubicBezTo>
                      <a:pt x="12491" y="0"/>
                      <a:pt x="8694" y="836"/>
                      <a:pt x="5805" y="2490"/>
                    </a:cubicBezTo>
                    <a:cubicBezTo>
                      <a:pt x="268" y="5725"/>
                      <a:pt x="1" y="10829"/>
                      <a:pt x="5138" y="14165"/>
                    </a:cubicBezTo>
                    <a:cubicBezTo>
                      <a:pt x="5338" y="14298"/>
                      <a:pt x="5605" y="14465"/>
                      <a:pt x="5805" y="14598"/>
                    </a:cubicBezTo>
                    <a:cubicBezTo>
                      <a:pt x="8691" y="16266"/>
                      <a:pt x="12485" y="17100"/>
                      <a:pt x="16283" y="17100"/>
                    </a:cubicBezTo>
                    <a:cubicBezTo>
                      <a:pt x="20082" y="17100"/>
                      <a:pt x="23885" y="16266"/>
                      <a:pt x="26787" y="14598"/>
                    </a:cubicBezTo>
                    <a:cubicBezTo>
                      <a:pt x="32558" y="11263"/>
                      <a:pt x="32558" y="5825"/>
                      <a:pt x="26787" y="2490"/>
                    </a:cubicBezTo>
                    <a:cubicBezTo>
                      <a:pt x="26520" y="2390"/>
                      <a:pt x="26286" y="2256"/>
                      <a:pt x="26053" y="2123"/>
                    </a:cubicBezTo>
                    <a:cubicBezTo>
                      <a:pt x="23261" y="703"/>
                      <a:pt x="19775" y="0"/>
                      <a:pt x="1629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12"/>
              <p:cNvSpPr/>
              <p:nvPr/>
            </p:nvSpPr>
            <p:spPr>
              <a:xfrm>
                <a:off x="4713525" y="3833500"/>
                <a:ext cx="813950" cy="427525"/>
              </a:xfrm>
              <a:custGeom>
                <a:rect b="b" l="l" r="r" t="t"/>
                <a:pathLst>
                  <a:path extrusionOk="0" h="17101" w="32558">
                    <a:moveTo>
                      <a:pt x="16291" y="0"/>
                    </a:moveTo>
                    <a:cubicBezTo>
                      <a:pt x="12491" y="0"/>
                      <a:pt x="8694" y="836"/>
                      <a:pt x="5805" y="2490"/>
                    </a:cubicBezTo>
                    <a:cubicBezTo>
                      <a:pt x="268" y="5725"/>
                      <a:pt x="1" y="10829"/>
                      <a:pt x="5138" y="14165"/>
                    </a:cubicBezTo>
                    <a:cubicBezTo>
                      <a:pt x="5338" y="14298"/>
                      <a:pt x="5605" y="14465"/>
                      <a:pt x="5805" y="14598"/>
                    </a:cubicBezTo>
                    <a:cubicBezTo>
                      <a:pt x="8691" y="16266"/>
                      <a:pt x="12485" y="17100"/>
                      <a:pt x="16283" y="17100"/>
                    </a:cubicBezTo>
                    <a:cubicBezTo>
                      <a:pt x="20082" y="17100"/>
                      <a:pt x="23885" y="16266"/>
                      <a:pt x="26787" y="14598"/>
                    </a:cubicBezTo>
                    <a:cubicBezTo>
                      <a:pt x="32558" y="11263"/>
                      <a:pt x="32558" y="5825"/>
                      <a:pt x="26787" y="2490"/>
                    </a:cubicBezTo>
                    <a:cubicBezTo>
                      <a:pt x="26520" y="2390"/>
                      <a:pt x="26286" y="2256"/>
                      <a:pt x="26053" y="2123"/>
                    </a:cubicBezTo>
                    <a:cubicBezTo>
                      <a:pt x="23261" y="703"/>
                      <a:pt x="19775" y="0"/>
                      <a:pt x="162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12"/>
              <p:cNvSpPr/>
              <p:nvPr/>
            </p:nvSpPr>
            <p:spPr>
              <a:xfrm>
                <a:off x="4766075" y="3844025"/>
                <a:ext cx="708875" cy="408650"/>
              </a:xfrm>
              <a:custGeom>
                <a:rect b="b" l="l" r="r" t="t"/>
                <a:pathLst>
                  <a:path extrusionOk="0" h="16346" w="28355">
                    <a:moveTo>
                      <a:pt x="14177" y="1"/>
                    </a:moveTo>
                    <a:cubicBezTo>
                      <a:pt x="6338" y="1"/>
                      <a:pt x="0" y="3637"/>
                      <a:pt x="0" y="8173"/>
                    </a:cubicBezTo>
                    <a:cubicBezTo>
                      <a:pt x="0" y="12676"/>
                      <a:pt x="6338" y="16346"/>
                      <a:pt x="14177" y="16346"/>
                    </a:cubicBezTo>
                    <a:cubicBezTo>
                      <a:pt x="21983" y="16346"/>
                      <a:pt x="28354" y="12676"/>
                      <a:pt x="28354" y="8173"/>
                    </a:cubicBezTo>
                    <a:cubicBezTo>
                      <a:pt x="28354" y="3637"/>
                      <a:pt x="21983"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12"/>
              <p:cNvSpPr/>
              <p:nvPr/>
            </p:nvSpPr>
            <p:spPr>
              <a:xfrm>
                <a:off x="4766075" y="3844025"/>
                <a:ext cx="708875" cy="408650"/>
              </a:xfrm>
              <a:custGeom>
                <a:rect b="b" l="l" r="r" t="t"/>
                <a:pathLst>
                  <a:path extrusionOk="0" h="16346" w="28355">
                    <a:moveTo>
                      <a:pt x="14177" y="1"/>
                    </a:moveTo>
                    <a:cubicBezTo>
                      <a:pt x="6338" y="1"/>
                      <a:pt x="0" y="3637"/>
                      <a:pt x="0" y="8173"/>
                    </a:cubicBezTo>
                    <a:cubicBezTo>
                      <a:pt x="0" y="12676"/>
                      <a:pt x="6338" y="16346"/>
                      <a:pt x="14177" y="16346"/>
                    </a:cubicBezTo>
                    <a:cubicBezTo>
                      <a:pt x="21983" y="16346"/>
                      <a:pt x="28354" y="12676"/>
                      <a:pt x="28354" y="8173"/>
                    </a:cubicBezTo>
                    <a:cubicBezTo>
                      <a:pt x="28354" y="3637"/>
                      <a:pt x="21983" y="1"/>
                      <a:pt x="141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12"/>
              <p:cNvSpPr/>
              <p:nvPr/>
            </p:nvSpPr>
            <p:spPr>
              <a:xfrm>
                <a:off x="4770250" y="3900725"/>
                <a:ext cx="700525" cy="351750"/>
              </a:xfrm>
              <a:custGeom>
                <a:rect b="b" l="l" r="r" t="t"/>
                <a:pathLst>
                  <a:path extrusionOk="0" h="14070" w="28021">
                    <a:moveTo>
                      <a:pt x="14023" y="1"/>
                    </a:moveTo>
                    <a:cubicBezTo>
                      <a:pt x="10399" y="1"/>
                      <a:pt x="6772" y="801"/>
                      <a:pt x="4003" y="2403"/>
                    </a:cubicBezTo>
                    <a:cubicBezTo>
                      <a:pt x="1735" y="3704"/>
                      <a:pt x="401" y="5305"/>
                      <a:pt x="0" y="7039"/>
                    </a:cubicBezTo>
                    <a:cubicBezTo>
                      <a:pt x="401" y="8707"/>
                      <a:pt x="1735" y="10375"/>
                      <a:pt x="4003" y="11643"/>
                    </a:cubicBezTo>
                    <a:cubicBezTo>
                      <a:pt x="6755" y="13260"/>
                      <a:pt x="10366" y="14069"/>
                      <a:pt x="13985" y="14069"/>
                    </a:cubicBezTo>
                    <a:cubicBezTo>
                      <a:pt x="17605" y="14069"/>
                      <a:pt x="21232" y="13260"/>
                      <a:pt x="24017" y="11643"/>
                    </a:cubicBezTo>
                    <a:cubicBezTo>
                      <a:pt x="26252" y="10375"/>
                      <a:pt x="27587" y="8740"/>
                      <a:pt x="28020" y="7039"/>
                    </a:cubicBezTo>
                    <a:cubicBezTo>
                      <a:pt x="27587" y="5371"/>
                      <a:pt x="26252" y="3704"/>
                      <a:pt x="24017" y="2403"/>
                    </a:cubicBezTo>
                    <a:cubicBezTo>
                      <a:pt x="21265" y="801"/>
                      <a:pt x="17646" y="1"/>
                      <a:pt x="1402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12"/>
              <p:cNvSpPr/>
              <p:nvPr/>
            </p:nvSpPr>
            <p:spPr>
              <a:xfrm>
                <a:off x="4770250" y="3900725"/>
                <a:ext cx="700525" cy="351750"/>
              </a:xfrm>
              <a:custGeom>
                <a:rect b="b" l="l" r="r" t="t"/>
                <a:pathLst>
                  <a:path extrusionOk="0" h="14070" w="28021">
                    <a:moveTo>
                      <a:pt x="14023" y="1"/>
                    </a:moveTo>
                    <a:cubicBezTo>
                      <a:pt x="10399" y="1"/>
                      <a:pt x="6772" y="801"/>
                      <a:pt x="4003" y="2403"/>
                    </a:cubicBezTo>
                    <a:cubicBezTo>
                      <a:pt x="1735" y="3704"/>
                      <a:pt x="401" y="5305"/>
                      <a:pt x="0" y="7039"/>
                    </a:cubicBezTo>
                    <a:cubicBezTo>
                      <a:pt x="401" y="8707"/>
                      <a:pt x="1735" y="10375"/>
                      <a:pt x="4003" y="11643"/>
                    </a:cubicBezTo>
                    <a:cubicBezTo>
                      <a:pt x="6755" y="13260"/>
                      <a:pt x="10366" y="14069"/>
                      <a:pt x="13985" y="14069"/>
                    </a:cubicBezTo>
                    <a:cubicBezTo>
                      <a:pt x="17605" y="14069"/>
                      <a:pt x="21232" y="13260"/>
                      <a:pt x="24017" y="11643"/>
                    </a:cubicBezTo>
                    <a:cubicBezTo>
                      <a:pt x="26252" y="10375"/>
                      <a:pt x="27587" y="8740"/>
                      <a:pt x="28020" y="7039"/>
                    </a:cubicBezTo>
                    <a:cubicBezTo>
                      <a:pt x="27587" y="5371"/>
                      <a:pt x="26252" y="3704"/>
                      <a:pt x="24017" y="2403"/>
                    </a:cubicBezTo>
                    <a:cubicBezTo>
                      <a:pt x="21265" y="801"/>
                      <a:pt x="17646" y="1"/>
                      <a:pt x="14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12"/>
              <p:cNvSpPr/>
              <p:nvPr/>
            </p:nvSpPr>
            <p:spPr>
              <a:xfrm>
                <a:off x="4889500" y="3916575"/>
                <a:ext cx="462850" cy="304425"/>
              </a:xfrm>
              <a:custGeom>
                <a:rect b="b" l="l" r="r" t="t"/>
                <a:pathLst>
                  <a:path extrusionOk="0" h="12177" w="18514">
                    <a:moveTo>
                      <a:pt x="12625" y="7096"/>
                    </a:moveTo>
                    <a:cubicBezTo>
                      <a:pt x="13075" y="7096"/>
                      <a:pt x="13502" y="7185"/>
                      <a:pt x="13910" y="7406"/>
                    </a:cubicBezTo>
                    <a:cubicBezTo>
                      <a:pt x="13777" y="7439"/>
                      <a:pt x="13677" y="7506"/>
                      <a:pt x="13610" y="7573"/>
                    </a:cubicBezTo>
                    <a:lnTo>
                      <a:pt x="13110" y="7806"/>
                    </a:lnTo>
                    <a:cubicBezTo>
                      <a:pt x="12482" y="8064"/>
                      <a:pt x="11847" y="8174"/>
                      <a:pt x="11257" y="8174"/>
                    </a:cubicBezTo>
                    <a:cubicBezTo>
                      <a:pt x="10623" y="8174"/>
                      <a:pt x="10040" y="8047"/>
                      <a:pt x="9574" y="7840"/>
                    </a:cubicBezTo>
                    <a:cubicBezTo>
                      <a:pt x="10712" y="7460"/>
                      <a:pt x="11716" y="7096"/>
                      <a:pt x="12625" y="7096"/>
                    </a:cubicBezTo>
                    <a:close/>
                    <a:moveTo>
                      <a:pt x="2169" y="1"/>
                    </a:moveTo>
                    <a:lnTo>
                      <a:pt x="0" y="1268"/>
                    </a:lnTo>
                    <a:lnTo>
                      <a:pt x="0" y="2936"/>
                    </a:lnTo>
                    <a:lnTo>
                      <a:pt x="768" y="3336"/>
                    </a:lnTo>
                    <a:cubicBezTo>
                      <a:pt x="534" y="3670"/>
                      <a:pt x="434" y="4004"/>
                      <a:pt x="434" y="4337"/>
                    </a:cubicBezTo>
                    <a:lnTo>
                      <a:pt x="434" y="6005"/>
                    </a:lnTo>
                    <a:cubicBezTo>
                      <a:pt x="434" y="6705"/>
                      <a:pt x="934" y="7406"/>
                      <a:pt x="1968" y="7973"/>
                    </a:cubicBezTo>
                    <a:cubicBezTo>
                      <a:pt x="2969" y="8540"/>
                      <a:pt x="3970" y="8807"/>
                      <a:pt x="4971" y="8840"/>
                    </a:cubicBezTo>
                    <a:lnTo>
                      <a:pt x="5538" y="8840"/>
                    </a:lnTo>
                    <a:cubicBezTo>
                      <a:pt x="6672" y="8807"/>
                      <a:pt x="7773" y="8473"/>
                      <a:pt x="8773" y="8140"/>
                    </a:cubicBezTo>
                    <a:cubicBezTo>
                      <a:pt x="8973" y="8073"/>
                      <a:pt x="9174" y="8006"/>
                      <a:pt x="9374" y="7940"/>
                    </a:cubicBezTo>
                    <a:lnTo>
                      <a:pt x="9374" y="7940"/>
                    </a:lnTo>
                    <a:lnTo>
                      <a:pt x="7539" y="9774"/>
                    </a:lnTo>
                    <a:lnTo>
                      <a:pt x="7539" y="11442"/>
                    </a:lnTo>
                    <a:cubicBezTo>
                      <a:pt x="8578" y="11855"/>
                      <a:pt x="9601" y="12023"/>
                      <a:pt x="10577" y="12023"/>
                    </a:cubicBezTo>
                    <a:cubicBezTo>
                      <a:pt x="12043" y="12023"/>
                      <a:pt x="13402" y="11643"/>
                      <a:pt x="14544" y="11142"/>
                    </a:cubicBezTo>
                    <a:lnTo>
                      <a:pt x="16345" y="12176"/>
                    </a:lnTo>
                    <a:lnTo>
                      <a:pt x="18514" y="10942"/>
                    </a:lnTo>
                    <a:lnTo>
                      <a:pt x="18514" y="9274"/>
                    </a:lnTo>
                    <a:lnTo>
                      <a:pt x="17780" y="8840"/>
                    </a:lnTo>
                    <a:cubicBezTo>
                      <a:pt x="18013" y="8440"/>
                      <a:pt x="18147" y="8073"/>
                      <a:pt x="18147" y="7740"/>
                    </a:cubicBezTo>
                    <a:lnTo>
                      <a:pt x="18147" y="6005"/>
                    </a:lnTo>
                    <a:cubicBezTo>
                      <a:pt x="18147" y="5304"/>
                      <a:pt x="17646" y="4637"/>
                      <a:pt x="16646" y="4070"/>
                    </a:cubicBezTo>
                    <a:cubicBezTo>
                      <a:pt x="16646" y="4070"/>
                      <a:pt x="16612" y="4070"/>
                      <a:pt x="16612" y="4004"/>
                    </a:cubicBezTo>
                    <a:cubicBezTo>
                      <a:pt x="15514" y="3398"/>
                      <a:pt x="14405" y="3168"/>
                      <a:pt x="13334" y="3168"/>
                    </a:cubicBezTo>
                    <a:cubicBezTo>
                      <a:pt x="12519" y="3168"/>
                      <a:pt x="11725" y="3301"/>
                      <a:pt x="10975" y="3503"/>
                    </a:cubicBezTo>
                    <a:cubicBezTo>
                      <a:pt x="10208" y="3703"/>
                      <a:pt x="9507" y="3937"/>
                      <a:pt x="8873" y="4170"/>
                    </a:cubicBezTo>
                    <a:cubicBezTo>
                      <a:pt x="8006" y="4471"/>
                      <a:pt x="7272" y="4737"/>
                      <a:pt x="6638" y="4904"/>
                    </a:cubicBezTo>
                    <a:cubicBezTo>
                      <a:pt x="6370" y="4953"/>
                      <a:pt x="6083" y="4984"/>
                      <a:pt x="5818" y="4984"/>
                    </a:cubicBezTo>
                    <a:cubicBezTo>
                      <a:pt x="5721" y="4984"/>
                      <a:pt x="5627" y="4980"/>
                      <a:pt x="5538" y="4971"/>
                    </a:cubicBezTo>
                    <a:cubicBezTo>
                      <a:pt x="5204" y="4971"/>
                      <a:pt x="4971" y="4904"/>
                      <a:pt x="4670" y="4704"/>
                    </a:cubicBezTo>
                    <a:cubicBezTo>
                      <a:pt x="4704" y="4704"/>
                      <a:pt x="4704" y="4671"/>
                      <a:pt x="4770" y="4671"/>
                    </a:cubicBezTo>
                    <a:cubicBezTo>
                      <a:pt x="4837" y="4637"/>
                      <a:pt x="4870" y="4604"/>
                      <a:pt x="4971" y="4537"/>
                    </a:cubicBezTo>
                    <a:cubicBezTo>
                      <a:pt x="5171" y="4437"/>
                      <a:pt x="5337" y="4337"/>
                      <a:pt x="5538" y="4270"/>
                    </a:cubicBezTo>
                    <a:cubicBezTo>
                      <a:pt x="6121" y="4023"/>
                      <a:pt x="6695" y="3907"/>
                      <a:pt x="7255" y="3907"/>
                    </a:cubicBezTo>
                    <a:cubicBezTo>
                      <a:pt x="7751" y="3907"/>
                      <a:pt x="8236" y="3998"/>
                      <a:pt x="8707" y="4170"/>
                    </a:cubicBezTo>
                    <a:lnTo>
                      <a:pt x="10541" y="2336"/>
                    </a:lnTo>
                    <a:lnTo>
                      <a:pt x="10541" y="668"/>
                    </a:lnTo>
                    <a:cubicBezTo>
                      <a:pt x="9635" y="366"/>
                      <a:pt x="8707" y="203"/>
                      <a:pt x="7770" y="203"/>
                    </a:cubicBezTo>
                    <a:cubicBezTo>
                      <a:pt x="7052" y="203"/>
                      <a:pt x="6328" y="298"/>
                      <a:pt x="5604" y="501"/>
                    </a:cubicBezTo>
                    <a:cubicBezTo>
                      <a:pt x="5037" y="634"/>
                      <a:pt x="4537" y="835"/>
                      <a:pt x="4003" y="1068"/>
                    </a:cubicBezTo>
                    <a:lnTo>
                      <a:pt x="2169"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12"/>
              <p:cNvSpPr/>
              <p:nvPr/>
            </p:nvSpPr>
            <p:spPr>
              <a:xfrm>
                <a:off x="4887000" y="3916575"/>
                <a:ext cx="470350" cy="264375"/>
              </a:xfrm>
              <a:custGeom>
                <a:rect b="b" l="l" r="r" t="t"/>
                <a:pathLst>
                  <a:path extrusionOk="0" h="10575" w="18814">
                    <a:moveTo>
                      <a:pt x="2235" y="1"/>
                    </a:moveTo>
                    <a:lnTo>
                      <a:pt x="67" y="1268"/>
                    </a:lnTo>
                    <a:lnTo>
                      <a:pt x="1868" y="2302"/>
                    </a:lnTo>
                    <a:cubicBezTo>
                      <a:pt x="34" y="3670"/>
                      <a:pt x="0" y="5138"/>
                      <a:pt x="2068" y="6305"/>
                    </a:cubicBezTo>
                    <a:cubicBezTo>
                      <a:pt x="3069" y="6906"/>
                      <a:pt x="4070" y="7139"/>
                      <a:pt x="5071" y="7172"/>
                    </a:cubicBezTo>
                    <a:lnTo>
                      <a:pt x="5671" y="7172"/>
                    </a:lnTo>
                    <a:cubicBezTo>
                      <a:pt x="6772" y="7139"/>
                      <a:pt x="7873" y="6806"/>
                      <a:pt x="8873" y="6472"/>
                    </a:cubicBezTo>
                    <a:cubicBezTo>
                      <a:pt x="10328" y="5979"/>
                      <a:pt x="11584" y="5437"/>
                      <a:pt x="12700" y="5437"/>
                    </a:cubicBezTo>
                    <a:cubicBezTo>
                      <a:pt x="13172" y="5437"/>
                      <a:pt x="13618" y="5534"/>
                      <a:pt x="14044" y="5771"/>
                    </a:cubicBezTo>
                    <a:cubicBezTo>
                      <a:pt x="15011" y="6305"/>
                      <a:pt x="14711" y="6972"/>
                      <a:pt x="13710" y="7606"/>
                    </a:cubicBezTo>
                    <a:lnTo>
                      <a:pt x="13210" y="7840"/>
                    </a:lnTo>
                    <a:cubicBezTo>
                      <a:pt x="12577" y="8125"/>
                      <a:pt x="11943" y="8237"/>
                      <a:pt x="11349" y="8237"/>
                    </a:cubicBezTo>
                    <a:cubicBezTo>
                      <a:pt x="10692" y="8237"/>
                      <a:pt x="10082" y="8099"/>
                      <a:pt x="9574" y="7906"/>
                    </a:cubicBezTo>
                    <a:lnTo>
                      <a:pt x="7639" y="9808"/>
                    </a:lnTo>
                    <a:cubicBezTo>
                      <a:pt x="8678" y="10221"/>
                      <a:pt x="9701" y="10389"/>
                      <a:pt x="10677" y="10389"/>
                    </a:cubicBezTo>
                    <a:cubicBezTo>
                      <a:pt x="12143" y="10389"/>
                      <a:pt x="13502" y="10008"/>
                      <a:pt x="14644" y="9507"/>
                    </a:cubicBezTo>
                    <a:lnTo>
                      <a:pt x="16445" y="10575"/>
                    </a:lnTo>
                    <a:lnTo>
                      <a:pt x="18614" y="9307"/>
                    </a:lnTo>
                    <a:lnTo>
                      <a:pt x="16812" y="8273"/>
                    </a:lnTo>
                    <a:cubicBezTo>
                      <a:pt x="18614" y="6906"/>
                      <a:pt x="18814" y="5338"/>
                      <a:pt x="16746" y="4137"/>
                    </a:cubicBezTo>
                    <a:cubicBezTo>
                      <a:pt x="16746" y="4137"/>
                      <a:pt x="16712" y="4137"/>
                      <a:pt x="16712" y="4104"/>
                    </a:cubicBezTo>
                    <a:cubicBezTo>
                      <a:pt x="15635" y="3430"/>
                      <a:pt x="14525" y="3190"/>
                      <a:pt x="13439" y="3190"/>
                    </a:cubicBezTo>
                    <a:cubicBezTo>
                      <a:pt x="12641" y="3190"/>
                      <a:pt x="11857" y="3320"/>
                      <a:pt x="11108" y="3503"/>
                    </a:cubicBezTo>
                    <a:cubicBezTo>
                      <a:pt x="10374" y="3737"/>
                      <a:pt x="9674" y="3937"/>
                      <a:pt x="9007" y="4170"/>
                    </a:cubicBezTo>
                    <a:cubicBezTo>
                      <a:pt x="8106" y="4471"/>
                      <a:pt x="7372" y="4737"/>
                      <a:pt x="6738" y="4904"/>
                    </a:cubicBezTo>
                    <a:cubicBezTo>
                      <a:pt x="6470" y="4953"/>
                      <a:pt x="6201" y="4984"/>
                      <a:pt x="5946" y="4984"/>
                    </a:cubicBezTo>
                    <a:cubicBezTo>
                      <a:pt x="5852" y="4984"/>
                      <a:pt x="5760" y="4980"/>
                      <a:pt x="5671" y="4971"/>
                    </a:cubicBezTo>
                    <a:cubicBezTo>
                      <a:pt x="5271" y="4938"/>
                      <a:pt x="4937" y="4837"/>
                      <a:pt x="4604" y="4671"/>
                    </a:cubicBezTo>
                    <a:cubicBezTo>
                      <a:pt x="3903" y="4270"/>
                      <a:pt x="3836" y="3670"/>
                      <a:pt x="4837" y="3003"/>
                    </a:cubicBezTo>
                    <a:cubicBezTo>
                      <a:pt x="4904" y="2969"/>
                      <a:pt x="4937" y="2936"/>
                      <a:pt x="5037" y="2903"/>
                    </a:cubicBezTo>
                    <a:cubicBezTo>
                      <a:pt x="5237" y="2769"/>
                      <a:pt x="5404" y="2669"/>
                      <a:pt x="5604" y="2603"/>
                    </a:cubicBezTo>
                    <a:cubicBezTo>
                      <a:pt x="6188" y="2355"/>
                      <a:pt x="6762" y="2239"/>
                      <a:pt x="7322" y="2239"/>
                    </a:cubicBezTo>
                    <a:cubicBezTo>
                      <a:pt x="7818" y="2239"/>
                      <a:pt x="8303" y="2330"/>
                      <a:pt x="8773" y="2502"/>
                    </a:cubicBezTo>
                    <a:lnTo>
                      <a:pt x="10608" y="668"/>
                    </a:lnTo>
                    <a:cubicBezTo>
                      <a:pt x="9711" y="369"/>
                      <a:pt x="8793" y="216"/>
                      <a:pt x="7866" y="216"/>
                    </a:cubicBezTo>
                    <a:cubicBezTo>
                      <a:pt x="7138" y="216"/>
                      <a:pt x="6404" y="310"/>
                      <a:pt x="5671" y="501"/>
                    </a:cubicBezTo>
                    <a:cubicBezTo>
                      <a:pt x="5104" y="634"/>
                      <a:pt x="4604" y="835"/>
                      <a:pt x="4070" y="1068"/>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12"/>
              <p:cNvSpPr/>
              <p:nvPr/>
            </p:nvSpPr>
            <p:spPr>
              <a:xfrm>
                <a:off x="4887000" y="3916575"/>
                <a:ext cx="470350" cy="264375"/>
              </a:xfrm>
              <a:custGeom>
                <a:rect b="b" l="l" r="r" t="t"/>
                <a:pathLst>
                  <a:path extrusionOk="0" h="10575" w="18814">
                    <a:moveTo>
                      <a:pt x="2235" y="1"/>
                    </a:moveTo>
                    <a:lnTo>
                      <a:pt x="67" y="1268"/>
                    </a:lnTo>
                    <a:lnTo>
                      <a:pt x="1868" y="2302"/>
                    </a:lnTo>
                    <a:cubicBezTo>
                      <a:pt x="34" y="3670"/>
                      <a:pt x="0" y="5138"/>
                      <a:pt x="2068" y="6305"/>
                    </a:cubicBezTo>
                    <a:cubicBezTo>
                      <a:pt x="3069" y="6906"/>
                      <a:pt x="4070" y="7139"/>
                      <a:pt x="5071" y="7172"/>
                    </a:cubicBezTo>
                    <a:lnTo>
                      <a:pt x="5671" y="7172"/>
                    </a:lnTo>
                    <a:cubicBezTo>
                      <a:pt x="6772" y="7139"/>
                      <a:pt x="7873" y="6806"/>
                      <a:pt x="8873" y="6472"/>
                    </a:cubicBezTo>
                    <a:cubicBezTo>
                      <a:pt x="10328" y="5979"/>
                      <a:pt x="11584" y="5437"/>
                      <a:pt x="12700" y="5437"/>
                    </a:cubicBezTo>
                    <a:cubicBezTo>
                      <a:pt x="13172" y="5437"/>
                      <a:pt x="13618" y="5534"/>
                      <a:pt x="14044" y="5771"/>
                    </a:cubicBezTo>
                    <a:cubicBezTo>
                      <a:pt x="15011" y="6305"/>
                      <a:pt x="14711" y="6972"/>
                      <a:pt x="13710" y="7606"/>
                    </a:cubicBezTo>
                    <a:lnTo>
                      <a:pt x="13210" y="7840"/>
                    </a:lnTo>
                    <a:cubicBezTo>
                      <a:pt x="12577" y="8125"/>
                      <a:pt x="11943" y="8237"/>
                      <a:pt x="11349" y="8237"/>
                    </a:cubicBezTo>
                    <a:cubicBezTo>
                      <a:pt x="10692" y="8237"/>
                      <a:pt x="10082" y="8099"/>
                      <a:pt x="9574" y="7906"/>
                    </a:cubicBezTo>
                    <a:lnTo>
                      <a:pt x="7639" y="9808"/>
                    </a:lnTo>
                    <a:cubicBezTo>
                      <a:pt x="8678" y="10221"/>
                      <a:pt x="9701" y="10389"/>
                      <a:pt x="10677" y="10389"/>
                    </a:cubicBezTo>
                    <a:cubicBezTo>
                      <a:pt x="12143" y="10389"/>
                      <a:pt x="13502" y="10008"/>
                      <a:pt x="14644" y="9507"/>
                    </a:cubicBezTo>
                    <a:lnTo>
                      <a:pt x="16445" y="10575"/>
                    </a:lnTo>
                    <a:lnTo>
                      <a:pt x="18614" y="9307"/>
                    </a:lnTo>
                    <a:lnTo>
                      <a:pt x="16812" y="8273"/>
                    </a:lnTo>
                    <a:cubicBezTo>
                      <a:pt x="18614" y="6906"/>
                      <a:pt x="18814" y="5338"/>
                      <a:pt x="16746" y="4137"/>
                    </a:cubicBezTo>
                    <a:cubicBezTo>
                      <a:pt x="16746" y="4137"/>
                      <a:pt x="16712" y="4137"/>
                      <a:pt x="16712" y="4104"/>
                    </a:cubicBezTo>
                    <a:cubicBezTo>
                      <a:pt x="15635" y="3430"/>
                      <a:pt x="14525" y="3190"/>
                      <a:pt x="13439" y="3190"/>
                    </a:cubicBezTo>
                    <a:cubicBezTo>
                      <a:pt x="12641" y="3190"/>
                      <a:pt x="11857" y="3320"/>
                      <a:pt x="11108" y="3503"/>
                    </a:cubicBezTo>
                    <a:cubicBezTo>
                      <a:pt x="10374" y="3737"/>
                      <a:pt x="9674" y="3937"/>
                      <a:pt x="9007" y="4170"/>
                    </a:cubicBezTo>
                    <a:cubicBezTo>
                      <a:pt x="8106" y="4471"/>
                      <a:pt x="7372" y="4737"/>
                      <a:pt x="6738" y="4904"/>
                    </a:cubicBezTo>
                    <a:cubicBezTo>
                      <a:pt x="6470" y="4953"/>
                      <a:pt x="6201" y="4984"/>
                      <a:pt x="5946" y="4984"/>
                    </a:cubicBezTo>
                    <a:cubicBezTo>
                      <a:pt x="5852" y="4984"/>
                      <a:pt x="5760" y="4980"/>
                      <a:pt x="5671" y="4971"/>
                    </a:cubicBezTo>
                    <a:cubicBezTo>
                      <a:pt x="5271" y="4938"/>
                      <a:pt x="4937" y="4837"/>
                      <a:pt x="4604" y="4671"/>
                    </a:cubicBezTo>
                    <a:cubicBezTo>
                      <a:pt x="3903" y="4270"/>
                      <a:pt x="3836" y="3670"/>
                      <a:pt x="4837" y="3003"/>
                    </a:cubicBezTo>
                    <a:cubicBezTo>
                      <a:pt x="4904" y="2969"/>
                      <a:pt x="4937" y="2936"/>
                      <a:pt x="5037" y="2903"/>
                    </a:cubicBezTo>
                    <a:cubicBezTo>
                      <a:pt x="5237" y="2769"/>
                      <a:pt x="5404" y="2669"/>
                      <a:pt x="5604" y="2603"/>
                    </a:cubicBezTo>
                    <a:cubicBezTo>
                      <a:pt x="6188" y="2355"/>
                      <a:pt x="6762" y="2239"/>
                      <a:pt x="7322" y="2239"/>
                    </a:cubicBezTo>
                    <a:cubicBezTo>
                      <a:pt x="7818" y="2239"/>
                      <a:pt x="8303" y="2330"/>
                      <a:pt x="8773" y="2502"/>
                    </a:cubicBezTo>
                    <a:lnTo>
                      <a:pt x="10608" y="668"/>
                    </a:lnTo>
                    <a:cubicBezTo>
                      <a:pt x="9711" y="369"/>
                      <a:pt x="8793" y="216"/>
                      <a:pt x="7866" y="216"/>
                    </a:cubicBezTo>
                    <a:cubicBezTo>
                      <a:pt x="7138" y="216"/>
                      <a:pt x="6404" y="310"/>
                      <a:pt x="5671" y="501"/>
                    </a:cubicBezTo>
                    <a:cubicBezTo>
                      <a:pt x="5104" y="634"/>
                      <a:pt x="4604" y="835"/>
                      <a:pt x="4070" y="1068"/>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12"/>
              <p:cNvSpPr/>
              <p:nvPr/>
            </p:nvSpPr>
            <p:spPr>
              <a:xfrm>
                <a:off x="4889500" y="3915750"/>
                <a:ext cx="99250" cy="31700"/>
              </a:xfrm>
              <a:custGeom>
                <a:rect b="b" l="l" r="r" t="t"/>
                <a:pathLst>
                  <a:path extrusionOk="0" h="1268" w="3970">
                    <a:moveTo>
                      <a:pt x="2169" y="0"/>
                    </a:moveTo>
                    <a:lnTo>
                      <a:pt x="0" y="1268"/>
                    </a:lnTo>
                    <a:lnTo>
                      <a:pt x="2169" y="301"/>
                    </a:lnTo>
                    <a:lnTo>
                      <a:pt x="3970" y="1034"/>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12"/>
              <p:cNvSpPr/>
              <p:nvPr/>
            </p:nvSpPr>
            <p:spPr>
              <a:xfrm>
                <a:off x="5022100" y="3922000"/>
                <a:ext cx="131775" cy="57150"/>
              </a:xfrm>
              <a:custGeom>
                <a:rect b="b" l="l" r="r" t="t"/>
                <a:pathLst>
                  <a:path extrusionOk="0" h="2286" w="5271">
                    <a:moveTo>
                      <a:pt x="2416" y="0"/>
                    </a:moveTo>
                    <a:cubicBezTo>
                      <a:pt x="1575" y="0"/>
                      <a:pt x="776" y="125"/>
                      <a:pt x="0" y="351"/>
                    </a:cubicBezTo>
                    <a:cubicBezTo>
                      <a:pt x="545" y="226"/>
                      <a:pt x="1243" y="145"/>
                      <a:pt x="1998" y="145"/>
                    </a:cubicBezTo>
                    <a:cubicBezTo>
                      <a:pt x="2861" y="145"/>
                      <a:pt x="3799" y="251"/>
                      <a:pt x="4670" y="518"/>
                    </a:cubicBezTo>
                    <a:lnTo>
                      <a:pt x="3436" y="2285"/>
                    </a:lnTo>
                    <a:lnTo>
                      <a:pt x="5271" y="451"/>
                    </a:lnTo>
                    <a:cubicBezTo>
                      <a:pt x="4256" y="141"/>
                      <a:pt x="3312" y="0"/>
                      <a:pt x="2416"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12"/>
              <p:cNvSpPr/>
              <p:nvPr/>
            </p:nvSpPr>
            <p:spPr>
              <a:xfrm>
                <a:off x="5163850" y="3996100"/>
                <a:ext cx="194300" cy="124825"/>
              </a:xfrm>
              <a:custGeom>
                <a:rect b="b" l="l" r="r" t="t"/>
                <a:pathLst>
                  <a:path extrusionOk="0" h="4993" w="7772">
                    <a:moveTo>
                      <a:pt x="2433" y="1"/>
                    </a:moveTo>
                    <a:cubicBezTo>
                      <a:pt x="1605" y="1"/>
                      <a:pt x="787" y="133"/>
                      <a:pt x="1" y="322"/>
                    </a:cubicBezTo>
                    <a:cubicBezTo>
                      <a:pt x="467" y="231"/>
                      <a:pt x="1033" y="171"/>
                      <a:pt x="1646" y="171"/>
                    </a:cubicBezTo>
                    <a:cubicBezTo>
                      <a:pt x="2833" y="171"/>
                      <a:pt x="4194" y="396"/>
                      <a:pt x="5338" y="1056"/>
                    </a:cubicBezTo>
                    <a:cubicBezTo>
                      <a:pt x="7039" y="2057"/>
                      <a:pt x="7339" y="3258"/>
                      <a:pt x="5772" y="4992"/>
                    </a:cubicBezTo>
                    <a:cubicBezTo>
                      <a:pt x="7534" y="3629"/>
                      <a:pt x="7772" y="2100"/>
                      <a:pt x="5659" y="835"/>
                    </a:cubicBezTo>
                    <a:lnTo>
                      <a:pt x="5659" y="835"/>
                    </a:lnTo>
                    <a:cubicBezTo>
                      <a:pt x="5655" y="828"/>
                      <a:pt x="5648" y="823"/>
                      <a:pt x="5638" y="823"/>
                    </a:cubicBezTo>
                    <a:cubicBezTo>
                      <a:pt x="4586" y="221"/>
                      <a:pt x="3501" y="1"/>
                      <a:pt x="2433"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12"/>
              <p:cNvSpPr/>
              <p:nvPr/>
            </p:nvSpPr>
            <p:spPr>
              <a:xfrm>
                <a:off x="5298125" y="4120900"/>
                <a:ext cx="54225" cy="57550"/>
              </a:xfrm>
              <a:custGeom>
                <a:rect b="b" l="l" r="r" t="t"/>
                <a:pathLst>
                  <a:path extrusionOk="0" h="2302" w="2169">
                    <a:moveTo>
                      <a:pt x="401" y="0"/>
                    </a:moveTo>
                    <a:lnTo>
                      <a:pt x="1768" y="1101"/>
                    </a:lnTo>
                    <a:lnTo>
                      <a:pt x="0" y="2302"/>
                    </a:lnTo>
                    <a:lnTo>
                      <a:pt x="2169" y="1068"/>
                    </a:lnTo>
                    <a:lnTo>
                      <a:pt x="40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12"/>
              <p:cNvSpPr/>
              <p:nvPr/>
            </p:nvSpPr>
            <p:spPr>
              <a:xfrm>
                <a:off x="5079625" y="4111725"/>
                <a:ext cx="137625" cy="48375"/>
              </a:xfrm>
              <a:custGeom>
                <a:rect b="b" l="l" r="r" t="t"/>
                <a:pathLst>
                  <a:path extrusionOk="0" h="1935" w="5505">
                    <a:moveTo>
                      <a:pt x="1902" y="0"/>
                    </a:moveTo>
                    <a:lnTo>
                      <a:pt x="1" y="1935"/>
                    </a:lnTo>
                    <a:lnTo>
                      <a:pt x="2036" y="300"/>
                    </a:lnTo>
                    <a:cubicBezTo>
                      <a:pt x="2036" y="300"/>
                      <a:pt x="2544" y="511"/>
                      <a:pt x="3345" y="511"/>
                    </a:cubicBezTo>
                    <a:cubicBezTo>
                      <a:pt x="3935" y="511"/>
                      <a:pt x="4684" y="396"/>
                      <a:pt x="5505" y="0"/>
                    </a:cubicBezTo>
                    <a:lnTo>
                      <a:pt x="5505" y="0"/>
                    </a:lnTo>
                    <a:cubicBezTo>
                      <a:pt x="4879" y="282"/>
                      <a:pt x="4246" y="402"/>
                      <a:pt x="3657" y="402"/>
                    </a:cubicBezTo>
                    <a:cubicBezTo>
                      <a:pt x="2990" y="402"/>
                      <a:pt x="2380" y="248"/>
                      <a:pt x="190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12"/>
              <p:cNvSpPr/>
              <p:nvPr/>
            </p:nvSpPr>
            <p:spPr>
              <a:xfrm>
                <a:off x="4975400" y="3990800"/>
                <a:ext cx="80075" cy="51875"/>
              </a:xfrm>
              <a:custGeom>
                <a:rect b="b" l="l" r="r" t="t"/>
                <a:pathLst>
                  <a:path extrusionOk="0" h="2075" w="3203">
                    <a:moveTo>
                      <a:pt x="1334" y="0"/>
                    </a:moveTo>
                    <a:cubicBezTo>
                      <a:pt x="400" y="501"/>
                      <a:pt x="0" y="1101"/>
                      <a:pt x="634" y="1635"/>
                    </a:cubicBezTo>
                    <a:cubicBezTo>
                      <a:pt x="969" y="1930"/>
                      <a:pt x="1513" y="2075"/>
                      <a:pt x="2074" y="2075"/>
                    </a:cubicBezTo>
                    <a:cubicBezTo>
                      <a:pt x="2463" y="2075"/>
                      <a:pt x="2861" y="2005"/>
                      <a:pt x="3202" y="1868"/>
                    </a:cubicBezTo>
                    <a:lnTo>
                      <a:pt x="3202" y="1868"/>
                    </a:lnTo>
                    <a:cubicBezTo>
                      <a:pt x="2902" y="1944"/>
                      <a:pt x="2640" y="1981"/>
                      <a:pt x="2400" y="1981"/>
                    </a:cubicBezTo>
                    <a:cubicBezTo>
                      <a:pt x="2321" y="1981"/>
                      <a:pt x="2243" y="1977"/>
                      <a:pt x="2168" y="1969"/>
                    </a:cubicBezTo>
                    <a:cubicBezTo>
                      <a:pt x="1801" y="1969"/>
                      <a:pt x="1468" y="1868"/>
                      <a:pt x="1134" y="1668"/>
                    </a:cubicBezTo>
                    <a:cubicBezTo>
                      <a:pt x="400" y="1268"/>
                      <a:pt x="334" y="668"/>
                      <a:pt x="133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12"/>
              <p:cNvSpPr/>
              <p:nvPr/>
            </p:nvSpPr>
            <p:spPr>
              <a:xfrm>
                <a:off x="4887825" y="3974125"/>
                <a:ext cx="125950" cy="121775"/>
              </a:xfrm>
              <a:custGeom>
                <a:rect b="b" l="l" r="r" t="t"/>
                <a:pathLst>
                  <a:path extrusionOk="0" h="4871" w="5038">
                    <a:moveTo>
                      <a:pt x="1835" y="0"/>
                    </a:moveTo>
                    <a:cubicBezTo>
                      <a:pt x="34" y="1368"/>
                      <a:pt x="1" y="2802"/>
                      <a:pt x="2035" y="4003"/>
                    </a:cubicBezTo>
                    <a:cubicBezTo>
                      <a:pt x="3036" y="4604"/>
                      <a:pt x="4070" y="4837"/>
                      <a:pt x="5038" y="4870"/>
                    </a:cubicBezTo>
                    <a:cubicBezTo>
                      <a:pt x="3503" y="4704"/>
                      <a:pt x="1568" y="3870"/>
                      <a:pt x="968" y="2602"/>
                    </a:cubicBezTo>
                    <a:cubicBezTo>
                      <a:pt x="368" y="1335"/>
                      <a:pt x="1668" y="134"/>
                      <a:pt x="18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12"/>
              <p:cNvSpPr/>
              <p:nvPr/>
            </p:nvSpPr>
            <p:spPr>
              <a:xfrm>
                <a:off x="4483375" y="3717475"/>
                <a:ext cx="1069125" cy="618375"/>
              </a:xfrm>
              <a:custGeom>
                <a:rect b="b" l="l" r="r" t="t"/>
                <a:pathLst>
                  <a:path extrusionOk="0" h="24735" w="42765">
                    <a:moveTo>
                      <a:pt x="21324" y="1"/>
                    </a:moveTo>
                    <a:cubicBezTo>
                      <a:pt x="15845" y="1"/>
                      <a:pt x="10374" y="1210"/>
                      <a:pt x="6205" y="3628"/>
                    </a:cubicBezTo>
                    <a:cubicBezTo>
                      <a:pt x="3803" y="5029"/>
                      <a:pt x="2135" y="6630"/>
                      <a:pt x="1068" y="8365"/>
                    </a:cubicBezTo>
                    <a:lnTo>
                      <a:pt x="0" y="8365"/>
                    </a:lnTo>
                    <a:lnTo>
                      <a:pt x="0" y="12735"/>
                    </a:lnTo>
                    <a:cubicBezTo>
                      <a:pt x="134" y="15770"/>
                      <a:pt x="2235" y="18772"/>
                      <a:pt x="6238" y="21107"/>
                    </a:cubicBezTo>
                    <a:cubicBezTo>
                      <a:pt x="10441" y="23526"/>
                      <a:pt x="15928" y="24735"/>
                      <a:pt x="21407" y="24735"/>
                    </a:cubicBezTo>
                    <a:cubicBezTo>
                      <a:pt x="26886" y="24735"/>
                      <a:pt x="32357" y="23526"/>
                      <a:pt x="36526" y="21107"/>
                    </a:cubicBezTo>
                    <a:cubicBezTo>
                      <a:pt x="40529" y="18772"/>
                      <a:pt x="42597" y="15770"/>
                      <a:pt x="42764" y="12735"/>
                    </a:cubicBezTo>
                    <a:lnTo>
                      <a:pt x="42764" y="8365"/>
                    </a:lnTo>
                    <a:lnTo>
                      <a:pt x="41597" y="8365"/>
                    </a:lnTo>
                    <a:cubicBezTo>
                      <a:pt x="40563" y="6630"/>
                      <a:pt x="38861" y="5029"/>
                      <a:pt x="36493" y="3628"/>
                    </a:cubicBezTo>
                    <a:cubicBezTo>
                      <a:pt x="32290" y="1210"/>
                      <a:pt x="26803" y="1"/>
                      <a:pt x="213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12"/>
              <p:cNvSpPr/>
              <p:nvPr/>
            </p:nvSpPr>
            <p:spPr>
              <a:xfrm>
                <a:off x="4483375" y="3717475"/>
                <a:ext cx="1069125" cy="618375"/>
              </a:xfrm>
              <a:custGeom>
                <a:rect b="b" l="l" r="r" t="t"/>
                <a:pathLst>
                  <a:path extrusionOk="0" h="24735" w="42765">
                    <a:moveTo>
                      <a:pt x="21324" y="1"/>
                    </a:moveTo>
                    <a:cubicBezTo>
                      <a:pt x="15845" y="1"/>
                      <a:pt x="10374" y="1210"/>
                      <a:pt x="6205" y="3628"/>
                    </a:cubicBezTo>
                    <a:cubicBezTo>
                      <a:pt x="3803" y="5029"/>
                      <a:pt x="2135" y="6630"/>
                      <a:pt x="1068" y="8365"/>
                    </a:cubicBezTo>
                    <a:lnTo>
                      <a:pt x="0" y="8365"/>
                    </a:lnTo>
                    <a:lnTo>
                      <a:pt x="0" y="12735"/>
                    </a:lnTo>
                    <a:cubicBezTo>
                      <a:pt x="134" y="15770"/>
                      <a:pt x="2235" y="18772"/>
                      <a:pt x="6238" y="21107"/>
                    </a:cubicBezTo>
                    <a:cubicBezTo>
                      <a:pt x="10441" y="23526"/>
                      <a:pt x="15928" y="24735"/>
                      <a:pt x="21407" y="24735"/>
                    </a:cubicBezTo>
                    <a:cubicBezTo>
                      <a:pt x="26886" y="24735"/>
                      <a:pt x="32357" y="23526"/>
                      <a:pt x="36526" y="21107"/>
                    </a:cubicBezTo>
                    <a:cubicBezTo>
                      <a:pt x="40529" y="18772"/>
                      <a:pt x="42597" y="15770"/>
                      <a:pt x="42764" y="12735"/>
                    </a:cubicBezTo>
                    <a:lnTo>
                      <a:pt x="42764" y="8365"/>
                    </a:lnTo>
                    <a:lnTo>
                      <a:pt x="41597" y="8365"/>
                    </a:lnTo>
                    <a:cubicBezTo>
                      <a:pt x="40563" y="6630"/>
                      <a:pt x="38861" y="5029"/>
                      <a:pt x="36493" y="3628"/>
                    </a:cubicBezTo>
                    <a:cubicBezTo>
                      <a:pt x="32290" y="1210"/>
                      <a:pt x="26803" y="1"/>
                      <a:pt x="2132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12"/>
              <p:cNvSpPr/>
              <p:nvPr/>
            </p:nvSpPr>
            <p:spPr>
              <a:xfrm>
                <a:off x="5017075" y="3718100"/>
                <a:ext cx="535425" cy="617975"/>
              </a:xfrm>
              <a:custGeom>
                <a:rect b="b" l="l" r="r" t="t"/>
                <a:pathLst>
                  <a:path extrusionOk="0" h="24719" w="21417">
                    <a:moveTo>
                      <a:pt x="1" y="1"/>
                    </a:moveTo>
                    <a:cubicBezTo>
                      <a:pt x="12" y="1"/>
                      <a:pt x="23" y="1"/>
                      <a:pt x="34" y="1"/>
                    </a:cubicBezTo>
                    <a:lnTo>
                      <a:pt x="34" y="1"/>
                    </a:lnTo>
                    <a:lnTo>
                      <a:pt x="34" y="1"/>
                    </a:lnTo>
                    <a:close/>
                    <a:moveTo>
                      <a:pt x="34" y="1"/>
                    </a:moveTo>
                    <a:lnTo>
                      <a:pt x="34" y="24718"/>
                    </a:lnTo>
                    <a:cubicBezTo>
                      <a:pt x="5505" y="24718"/>
                      <a:pt x="11009" y="23517"/>
                      <a:pt x="15178" y="21082"/>
                    </a:cubicBezTo>
                    <a:cubicBezTo>
                      <a:pt x="19181" y="18747"/>
                      <a:pt x="21249" y="15745"/>
                      <a:pt x="21416" y="12710"/>
                    </a:cubicBezTo>
                    <a:lnTo>
                      <a:pt x="21416" y="8340"/>
                    </a:lnTo>
                    <a:lnTo>
                      <a:pt x="20249" y="8340"/>
                    </a:lnTo>
                    <a:cubicBezTo>
                      <a:pt x="19215" y="6605"/>
                      <a:pt x="17513" y="5004"/>
                      <a:pt x="15145" y="3603"/>
                    </a:cubicBezTo>
                    <a:cubicBezTo>
                      <a:pt x="10984" y="1206"/>
                      <a:pt x="5494"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12"/>
              <p:cNvSpPr/>
              <p:nvPr/>
            </p:nvSpPr>
            <p:spPr>
              <a:xfrm>
                <a:off x="5308950" y="3768150"/>
                <a:ext cx="243550" cy="517875"/>
              </a:xfrm>
              <a:custGeom>
                <a:rect b="b" l="l" r="r" t="t"/>
                <a:pathLst>
                  <a:path extrusionOk="0" h="20715" w="9742">
                    <a:moveTo>
                      <a:pt x="1" y="0"/>
                    </a:moveTo>
                    <a:cubicBezTo>
                      <a:pt x="12" y="4"/>
                      <a:pt x="23" y="8"/>
                      <a:pt x="34" y="12"/>
                    </a:cubicBezTo>
                    <a:lnTo>
                      <a:pt x="34" y="12"/>
                    </a:lnTo>
                    <a:lnTo>
                      <a:pt x="34" y="0"/>
                    </a:lnTo>
                    <a:close/>
                    <a:moveTo>
                      <a:pt x="34" y="12"/>
                    </a:moveTo>
                    <a:lnTo>
                      <a:pt x="34" y="20715"/>
                    </a:lnTo>
                    <a:cubicBezTo>
                      <a:pt x="1302" y="20248"/>
                      <a:pt x="2403" y="19714"/>
                      <a:pt x="3503" y="19080"/>
                    </a:cubicBezTo>
                    <a:cubicBezTo>
                      <a:pt x="7506" y="16745"/>
                      <a:pt x="9574" y="13743"/>
                      <a:pt x="9741" y="10708"/>
                    </a:cubicBezTo>
                    <a:lnTo>
                      <a:pt x="9741" y="6338"/>
                    </a:lnTo>
                    <a:lnTo>
                      <a:pt x="8574" y="6338"/>
                    </a:lnTo>
                    <a:cubicBezTo>
                      <a:pt x="7540" y="4603"/>
                      <a:pt x="5838" y="3002"/>
                      <a:pt x="3470" y="1601"/>
                    </a:cubicBezTo>
                    <a:cubicBezTo>
                      <a:pt x="2380" y="1006"/>
                      <a:pt x="1223" y="444"/>
                      <a:pt x="34" y="12"/>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12"/>
              <p:cNvSpPr/>
              <p:nvPr/>
            </p:nvSpPr>
            <p:spPr>
              <a:xfrm>
                <a:off x="4480025" y="3768150"/>
                <a:ext cx="244375" cy="517875"/>
              </a:xfrm>
              <a:custGeom>
                <a:rect b="b" l="l" r="r" t="t"/>
                <a:pathLst>
                  <a:path extrusionOk="0" h="20715" w="9775">
                    <a:moveTo>
                      <a:pt x="9708" y="0"/>
                    </a:moveTo>
                    <a:lnTo>
                      <a:pt x="9708" y="24"/>
                    </a:lnTo>
                    <a:lnTo>
                      <a:pt x="9708" y="24"/>
                    </a:lnTo>
                    <a:cubicBezTo>
                      <a:pt x="9730" y="16"/>
                      <a:pt x="9752" y="8"/>
                      <a:pt x="9775" y="0"/>
                    </a:cubicBezTo>
                    <a:close/>
                    <a:moveTo>
                      <a:pt x="9708" y="24"/>
                    </a:moveTo>
                    <a:cubicBezTo>
                      <a:pt x="8498" y="454"/>
                      <a:pt x="7354" y="1012"/>
                      <a:pt x="6305" y="1601"/>
                    </a:cubicBezTo>
                    <a:cubicBezTo>
                      <a:pt x="3937" y="3002"/>
                      <a:pt x="2203" y="4603"/>
                      <a:pt x="1168" y="6338"/>
                    </a:cubicBezTo>
                    <a:lnTo>
                      <a:pt x="1" y="6338"/>
                    </a:lnTo>
                    <a:lnTo>
                      <a:pt x="1" y="10708"/>
                    </a:lnTo>
                    <a:cubicBezTo>
                      <a:pt x="168" y="13743"/>
                      <a:pt x="2236" y="16745"/>
                      <a:pt x="6272" y="19080"/>
                    </a:cubicBezTo>
                    <a:cubicBezTo>
                      <a:pt x="7340" y="19714"/>
                      <a:pt x="8474" y="20248"/>
                      <a:pt x="9708" y="20715"/>
                    </a:cubicBezTo>
                    <a:lnTo>
                      <a:pt x="9708" y="24"/>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12"/>
              <p:cNvSpPr/>
              <p:nvPr/>
            </p:nvSpPr>
            <p:spPr>
              <a:xfrm>
                <a:off x="4435000" y="3616575"/>
                <a:ext cx="1169200" cy="617800"/>
              </a:xfrm>
              <a:custGeom>
                <a:rect b="b" l="l" r="r" t="t"/>
                <a:pathLst>
                  <a:path extrusionOk="0" h="24712" w="46768">
                    <a:moveTo>
                      <a:pt x="23259" y="0"/>
                    </a:moveTo>
                    <a:cubicBezTo>
                      <a:pt x="17780" y="0"/>
                      <a:pt x="12309" y="1210"/>
                      <a:pt x="8140" y="3628"/>
                    </a:cubicBezTo>
                    <a:cubicBezTo>
                      <a:pt x="6772" y="4429"/>
                      <a:pt x="5605" y="5296"/>
                      <a:pt x="4671" y="6263"/>
                    </a:cubicBezTo>
                    <a:cubicBezTo>
                      <a:pt x="1" y="10967"/>
                      <a:pt x="1168" y="17071"/>
                      <a:pt x="8140" y="21107"/>
                    </a:cubicBezTo>
                    <a:cubicBezTo>
                      <a:pt x="9107" y="21641"/>
                      <a:pt x="10108" y="22141"/>
                      <a:pt x="11175" y="22575"/>
                    </a:cubicBezTo>
                    <a:cubicBezTo>
                      <a:pt x="11309" y="22608"/>
                      <a:pt x="11409" y="22642"/>
                      <a:pt x="11509" y="22675"/>
                    </a:cubicBezTo>
                    <a:cubicBezTo>
                      <a:pt x="15070" y="24034"/>
                      <a:pt x="19183" y="24712"/>
                      <a:pt x="23296" y="24712"/>
                    </a:cubicBezTo>
                    <a:cubicBezTo>
                      <a:pt x="28776" y="24712"/>
                      <a:pt x="34255" y="23508"/>
                      <a:pt x="38428" y="21107"/>
                    </a:cubicBezTo>
                    <a:cubicBezTo>
                      <a:pt x="46767" y="16270"/>
                      <a:pt x="46767" y="8465"/>
                      <a:pt x="38428" y="3628"/>
                    </a:cubicBezTo>
                    <a:cubicBezTo>
                      <a:pt x="34225" y="1210"/>
                      <a:pt x="28738" y="0"/>
                      <a:pt x="2325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12"/>
              <p:cNvSpPr/>
              <p:nvPr/>
            </p:nvSpPr>
            <p:spPr>
              <a:xfrm>
                <a:off x="4435000" y="3616575"/>
                <a:ext cx="1169200" cy="617800"/>
              </a:xfrm>
              <a:custGeom>
                <a:rect b="b" l="l" r="r" t="t"/>
                <a:pathLst>
                  <a:path extrusionOk="0" h="24712" w="46768">
                    <a:moveTo>
                      <a:pt x="23259" y="0"/>
                    </a:moveTo>
                    <a:cubicBezTo>
                      <a:pt x="17780" y="0"/>
                      <a:pt x="12309" y="1210"/>
                      <a:pt x="8140" y="3628"/>
                    </a:cubicBezTo>
                    <a:cubicBezTo>
                      <a:pt x="6772" y="4429"/>
                      <a:pt x="5605" y="5296"/>
                      <a:pt x="4671" y="6263"/>
                    </a:cubicBezTo>
                    <a:cubicBezTo>
                      <a:pt x="1" y="10967"/>
                      <a:pt x="1168" y="17071"/>
                      <a:pt x="8140" y="21107"/>
                    </a:cubicBezTo>
                    <a:cubicBezTo>
                      <a:pt x="9107" y="21641"/>
                      <a:pt x="10108" y="22141"/>
                      <a:pt x="11175" y="22575"/>
                    </a:cubicBezTo>
                    <a:cubicBezTo>
                      <a:pt x="11309" y="22608"/>
                      <a:pt x="11409" y="22642"/>
                      <a:pt x="11509" y="22675"/>
                    </a:cubicBezTo>
                    <a:cubicBezTo>
                      <a:pt x="15070" y="24034"/>
                      <a:pt x="19183" y="24712"/>
                      <a:pt x="23296" y="24712"/>
                    </a:cubicBezTo>
                    <a:cubicBezTo>
                      <a:pt x="28776" y="24712"/>
                      <a:pt x="34255" y="23508"/>
                      <a:pt x="38428" y="21107"/>
                    </a:cubicBezTo>
                    <a:cubicBezTo>
                      <a:pt x="46767" y="16270"/>
                      <a:pt x="46767" y="8465"/>
                      <a:pt x="38428" y="3628"/>
                    </a:cubicBezTo>
                    <a:cubicBezTo>
                      <a:pt x="34225" y="1210"/>
                      <a:pt x="28738" y="0"/>
                      <a:pt x="23259"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12"/>
              <p:cNvSpPr/>
              <p:nvPr/>
            </p:nvSpPr>
            <p:spPr>
              <a:xfrm>
                <a:off x="4435025" y="3773150"/>
                <a:ext cx="278525" cy="407800"/>
              </a:xfrm>
              <a:custGeom>
                <a:rect b="b" l="l" r="r" t="t"/>
                <a:pathLst>
                  <a:path extrusionOk="0" h="16312" w="11141">
                    <a:moveTo>
                      <a:pt x="4636" y="0"/>
                    </a:moveTo>
                    <a:cubicBezTo>
                      <a:pt x="4636" y="1"/>
                      <a:pt x="4635" y="1"/>
                      <a:pt x="4634" y="2"/>
                    </a:cubicBezTo>
                    <a:lnTo>
                      <a:pt x="4634" y="2"/>
                    </a:lnTo>
                    <a:cubicBezTo>
                      <a:pt x="4635" y="2"/>
                      <a:pt x="4636" y="1"/>
                      <a:pt x="4636" y="0"/>
                    </a:cubicBezTo>
                    <a:close/>
                    <a:moveTo>
                      <a:pt x="4634" y="2"/>
                    </a:moveTo>
                    <a:lnTo>
                      <a:pt x="4634" y="2"/>
                    </a:lnTo>
                    <a:cubicBezTo>
                      <a:pt x="0" y="4705"/>
                      <a:pt x="1168" y="10842"/>
                      <a:pt x="8105" y="14844"/>
                    </a:cubicBezTo>
                    <a:cubicBezTo>
                      <a:pt x="9059" y="15370"/>
                      <a:pt x="10044" y="15864"/>
                      <a:pt x="11094" y="16293"/>
                    </a:cubicBezTo>
                    <a:lnTo>
                      <a:pt x="11094" y="16293"/>
                    </a:lnTo>
                    <a:cubicBezTo>
                      <a:pt x="8985" y="15424"/>
                      <a:pt x="3130" y="11844"/>
                      <a:pt x="2401" y="7639"/>
                    </a:cubicBezTo>
                    <a:cubicBezTo>
                      <a:pt x="1640" y="3204"/>
                      <a:pt x="4525" y="115"/>
                      <a:pt x="4634" y="2"/>
                    </a:cubicBezTo>
                    <a:close/>
                    <a:moveTo>
                      <a:pt x="11094" y="16293"/>
                    </a:moveTo>
                    <a:cubicBezTo>
                      <a:pt x="11110" y="16299"/>
                      <a:pt x="11126" y="16306"/>
                      <a:pt x="11141" y="16312"/>
                    </a:cubicBezTo>
                    <a:cubicBezTo>
                      <a:pt x="11125" y="16306"/>
                      <a:pt x="11110" y="16299"/>
                      <a:pt x="11094" y="1629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12"/>
              <p:cNvSpPr/>
              <p:nvPr/>
            </p:nvSpPr>
            <p:spPr>
              <a:xfrm>
                <a:off x="5318975" y="3670575"/>
                <a:ext cx="278025" cy="407800"/>
              </a:xfrm>
              <a:custGeom>
                <a:rect b="b" l="l" r="r" t="t"/>
                <a:pathLst>
                  <a:path extrusionOk="0" h="16312" w="11121">
                    <a:moveTo>
                      <a:pt x="0" y="0"/>
                    </a:moveTo>
                    <a:cubicBezTo>
                      <a:pt x="2102" y="834"/>
                      <a:pt x="8006" y="4437"/>
                      <a:pt x="8773" y="8673"/>
                    </a:cubicBezTo>
                    <a:cubicBezTo>
                      <a:pt x="9427" y="12657"/>
                      <a:pt x="7193" y="15554"/>
                      <a:pt x="6629" y="16185"/>
                    </a:cubicBezTo>
                    <a:lnTo>
                      <a:pt x="6629" y="16185"/>
                    </a:lnTo>
                    <a:cubicBezTo>
                      <a:pt x="11121" y="11499"/>
                      <a:pt x="9945" y="5468"/>
                      <a:pt x="3069" y="1468"/>
                    </a:cubicBezTo>
                    <a:cubicBezTo>
                      <a:pt x="2102" y="934"/>
                      <a:pt x="1101" y="434"/>
                      <a:pt x="0" y="0"/>
                    </a:cubicBezTo>
                    <a:close/>
                    <a:moveTo>
                      <a:pt x="6629" y="16185"/>
                    </a:moveTo>
                    <a:lnTo>
                      <a:pt x="6629" y="16185"/>
                    </a:lnTo>
                    <a:cubicBezTo>
                      <a:pt x="6588" y="16227"/>
                      <a:pt x="6547" y="16270"/>
                      <a:pt x="6505" y="16312"/>
                    </a:cubicBezTo>
                    <a:cubicBezTo>
                      <a:pt x="6516" y="16305"/>
                      <a:pt x="6560" y="16262"/>
                      <a:pt x="6629" y="16185"/>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12"/>
              <p:cNvSpPr/>
              <p:nvPr/>
            </p:nvSpPr>
            <p:spPr>
              <a:xfrm>
                <a:off x="4520075" y="3638875"/>
                <a:ext cx="994050" cy="572950"/>
              </a:xfrm>
              <a:custGeom>
                <a:rect b="b" l="l" r="r" t="t"/>
                <a:pathLst>
                  <a:path extrusionOk="0" h="22918" w="39762">
                    <a:moveTo>
                      <a:pt x="19881" y="1"/>
                    </a:moveTo>
                    <a:cubicBezTo>
                      <a:pt x="8873" y="1"/>
                      <a:pt x="0" y="5104"/>
                      <a:pt x="0" y="11442"/>
                    </a:cubicBezTo>
                    <a:cubicBezTo>
                      <a:pt x="0" y="17780"/>
                      <a:pt x="8873" y="22917"/>
                      <a:pt x="19881" y="22917"/>
                    </a:cubicBezTo>
                    <a:cubicBezTo>
                      <a:pt x="30855" y="22917"/>
                      <a:pt x="39762" y="17780"/>
                      <a:pt x="39762" y="11442"/>
                    </a:cubicBezTo>
                    <a:cubicBezTo>
                      <a:pt x="39762" y="5104"/>
                      <a:pt x="30855" y="1"/>
                      <a:pt x="1988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12"/>
              <p:cNvSpPr/>
              <p:nvPr/>
            </p:nvSpPr>
            <p:spPr>
              <a:xfrm>
                <a:off x="4520075" y="3638875"/>
                <a:ext cx="994050" cy="572950"/>
              </a:xfrm>
              <a:custGeom>
                <a:rect b="b" l="l" r="r" t="t"/>
                <a:pathLst>
                  <a:path extrusionOk="0" h="22918" w="39762">
                    <a:moveTo>
                      <a:pt x="19881" y="1"/>
                    </a:moveTo>
                    <a:cubicBezTo>
                      <a:pt x="8873" y="1"/>
                      <a:pt x="0" y="5104"/>
                      <a:pt x="0" y="11442"/>
                    </a:cubicBezTo>
                    <a:cubicBezTo>
                      <a:pt x="0" y="17780"/>
                      <a:pt x="8873" y="22917"/>
                      <a:pt x="19881" y="22917"/>
                    </a:cubicBezTo>
                    <a:cubicBezTo>
                      <a:pt x="30855" y="22917"/>
                      <a:pt x="39762" y="17780"/>
                      <a:pt x="39762" y="11442"/>
                    </a:cubicBezTo>
                    <a:cubicBezTo>
                      <a:pt x="39762" y="5104"/>
                      <a:pt x="30855" y="1"/>
                      <a:pt x="19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12"/>
              <p:cNvSpPr/>
              <p:nvPr/>
            </p:nvSpPr>
            <p:spPr>
              <a:xfrm>
                <a:off x="5012075" y="3711425"/>
                <a:ext cx="518725" cy="309425"/>
              </a:xfrm>
              <a:custGeom>
                <a:rect b="b" l="l" r="r" t="t"/>
                <a:pathLst>
                  <a:path extrusionOk="0" h="12377" w="20749">
                    <a:moveTo>
                      <a:pt x="13344" y="1"/>
                    </a:moveTo>
                    <a:lnTo>
                      <a:pt x="13344" y="1"/>
                    </a:lnTo>
                    <a:cubicBezTo>
                      <a:pt x="14178" y="1368"/>
                      <a:pt x="13877" y="2836"/>
                      <a:pt x="9174" y="3103"/>
                    </a:cubicBezTo>
                    <a:cubicBezTo>
                      <a:pt x="1" y="3637"/>
                      <a:pt x="11609" y="12376"/>
                      <a:pt x="11609" y="12376"/>
                    </a:cubicBezTo>
                    <a:cubicBezTo>
                      <a:pt x="11609" y="12376"/>
                      <a:pt x="14485" y="10971"/>
                      <a:pt x="16785" y="10971"/>
                    </a:cubicBezTo>
                    <a:cubicBezTo>
                      <a:pt x="17790" y="10971"/>
                      <a:pt x="18684" y="11239"/>
                      <a:pt x="19181" y="12009"/>
                    </a:cubicBezTo>
                    <a:cubicBezTo>
                      <a:pt x="20749" y="9041"/>
                      <a:pt x="20249" y="5805"/>
                      <a:pt x="17613" y="3036"/>
                    </a:cubicBezTo>
                    <a:cubicBezTo>
                      <a:pt x="17113" y="2536"/>
                      <a:pt x="16579" y="2036"/>
                      <a:pt x="15946" y="1602"/>
                    </a:cubicBezTo>
                    <a:cubicBezTo>
                      <a:pt x="15445" y="1202"/>
                      <a:pt x="14911" y="868"/>
                      <a:pt x="14344" y="535"/>
                    </a:cubicBezTo>
                    <a:cubicBezTo>
                      <a:pt x="14011" y="368"/>
                      <a:pt x="13711" y="168"/>
                      <a:pt x="133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12"/>
              <p:cNvSpPr/>
              <p:nvPr/>
            </p:nvSpPr>
            <p:spPr>
              <a:xfrm>
                <a:off x="5369000" y="3806100"/>
                <a:ext cx="150125" cy="144250"/>
              </a:xfrm>
              <a:custGeom>
                <a:rect b="b" l="l" r="r" t="t"/>
                <a:pathLst>
                  <a:path extrusionOk="0" h="5770" w="6005">
                    <a:moveTo>
                      <a:pt x="2306" y="1"/>
                    </a:moveTo>
                    <a:cubicBezTo>
                      <a:pt x="2215" y="1"/>
                      <a:pt x="2125" y="6"/>
                      <a:pt x="2035" y="17"/>
                    </a:cubicBezTo>
                    <a:cubicBezTo>
                      <a:pt x="668" y="183"/>
                      <a:pt x="1" y="1584"/>
                      <a:pt x="501" y="3185"/>
                    </a:cubicBezTo>
                    <a:cubicBezTo>
                      <a:pt x="969" y="4653"/>
                      <a:pt x="2402" y="5770"/>
                      <a:pt x="3705" y="5770"/>
                    </a:cubicBezTo>
                    <a:cubicBezTo>
                      <a:pt x="3794" y="5770"/>
                      <a:pt x="3883" y="5765"/>
                      <a:pt x="3970" y="5754"/>
                    </a:cubicBezTo>
                    <a:cubicBezTo>
                      <a:pt x="5338" y="5587"/>
                      <a:pt x="6005" y="4186"/>
                      <a:pt x="5505" y="2585"/>
                    </a:cubicBezTo>
                    <a:cubicBezTo>
                      <a:pt x="5005" y="1117"/>
                      <a:pt x="3629" y="1"/>
                      <a:pt x="2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12"/>
              <p:cNvSpPr/>
              <p:nvPr/>
            </p:nvSpPr>
            <p:spPr>
              <a:xfrm>
                <a:off x="4492550" y="3722275"/>
                <a:ext cx="662150" cy="490375"/>
              </a:xfrm>
              <a:custGeom>
                <a:rect b="b" l="l" r="r" t="t"/>
                <a:pathLst>
                  <a:path extrusionOk="0" h="19615" w="26486">
                    <a:moveTo>
                      <a:pt x="6972" y="0"/>
                    </a:moveTo>
                    <a:cubicBezTo>
                      <a:pt x="6372" y="334"/>
                      <a:pt x="5871" y="668"/>
                      <a:pt x="5371" y="1035"/>
                    </a:cubicBezTo>
                    <a:cubicBezTo>
                      <a:pt x="5037" y="1268"/>
                      <a:pt x="4704" y="1535"/>
                      <a:pt x="4403" y="1768"/>
                    </a:cubicBezTo>
                    <a:cubicBezTo>
                      <a:pt x="0" y="5604"/>
                      <a:pt x="0" y="10675"/>
                      <a:pt x="4403" y="14511"/>
                    </a:cubicBezTo>
                    <a:cubicBezTo>
                      <a:pt x="4704" y="14744"/>
                      <a:pt x="5037" y="15011"/>
                      <a:pt x="5371" y="15245"/>
                    </a:cubicBezTo>
                    <a:cubicBezTo>
                      <a:pt x="5838" y="15578"/>
                      <a:pt x="6338" y="15912"/>
                      <a:pt x="6839" y="16212"/>
                    </a:cubicBezTo>
                    <a:cubicBezTo>
                      <a:pt x="7339" y="16512"/>
                      <a:pt x="7873" y="16779"/>
                      <a:pt x="8440" y="17046"/>
                    </a:cubicBezTo>
                    <a:cubicBezTo>
                      <a:pt x="8840" y="17246"/>
                      <a:pt x="9307" y="17446"/>
                      <a:pt x="9774" y="17613"/>
                    </a:cubicBezTo>
                    <a:lnTo>
                      <a:pt x="11142" y="18113"/>
                    </a:lnTo>
                    <a:cubicBezTo>
                      <a:pt x="12543" y="18580"/>
                      <a:pt x="14044" y="18947"/>
                      <a:pt x="15545" y="19214"/>
                    </a:cubicBezTo>
                    <a:lnTo>
                      <a:pt x="16545" y="19348"/>
                    </a:lnTo>
                    <a:cubicBezTo>
                      <a:pt x="18013" y="19548"/>
                      <a:pt x="19514" y="19614"/>
                      <a:pt x="20982" y="19614"/>
                    </a:cubicBezTo>
                    <a:cubicBezTo>
                      <a:pt x="22817" y="19614"/>
                      <a:pt x="24651" y="19448"/>
                      <a:pt x="26386" y="19181"/>
                    </a:cubicBezTo>
                    <a:cubicBezTo>
                      <a:pt x="26486" y="19181"/>
                      <a:pt x="24051" y="18680"/>
                      <a:pt x="24518" y="16446"/>
                    </a:cubicBezTo>
                    <a:cubicBezTo>
                      <a:pt x="24051" y="13043"/>
                      <a:pt x="9174" y="3603"/>
                      <a:pt x="9174" y="3603"/>
                    </a:cubicBezTo>
                    <a:cubicBezTo>
                      <a:pt x="9174" y="3603"/>
                      <a:pt x="5871" y="2269"/>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12"/>
              <p:cNvSpPr/>
              <p:nvPr/>
            </p:nvSpPr>
            <p:spPr>
              <a:xfrm>
                <a:off x="4492550" y="3722275"/>
                <a:ext cx="662150" cy="490375"/>
              </a:xfrm>
              <a:custGeom>
                <a:rect b="b" l="l" r="r" t="t"/>
                <a:pathLst>
                  <a:path extrusionOk="0" h="19615" w="26486">
                    <a:moveTo>
                      <a:pt x="6972" y="0"/>
                    </a:moveTo>
                    <a:cubicBezTo>
                      <a:pt x="6372" y="334"/>
                      <a:pt x="5871" y="668"/>
                      <a:pt x="5371" y="1035"/>
                    </a:cubicBezTo>
                    <a:cubicBezTo>
                      <a:pt x="5037" y="1268"/>
                      <a:pt x="4704" y="1535"/>
                      <a:pt x="4403" y="1768"/>
                    </a:cubicBezTo>
                    <a:cubicBezTo>
                      <a:pt x="0" y="5604"/>
                      <a:pt x="0" y="10675"/>
                      <a:pt x="4403" y="14511"/>
                    </a:cubicBezTo>
                    <a:cubicBezTo>
                      <a:pt x="4704" y="14744"/>
                      <a:pt x="5037" y="15011"/>
                      <a:pt x="5371" y="15245"/>
                    </a:cubicBezTo>
                    <a:cubicBezTo>
                      <a:pt x="5838" y="15578"/>
                      <a:pt x="6338" y="15912"/>
                      <a:pt x="6839" y="16212"/>
                    </a:cubicBezTo>
                    <a:cubicBezTo>
                      <a:pt x="7339" y="16512"/>
                      <a:pt x="7873" y="16779"/>
                      <a:pt x="8440" y="17046"/>
                    </a:cubicBezTo>
                    <a:cubicBezTo>
                      <a:pt x="8840" y="17246"/>
                      <a:pt x="9307" y="17446"/>
                      <a:pt x="9774" y="17613"/>
                    </a:cubicBezTo>
                    <a:lnTo>
                      <a:pt x="11142" y="18113"/>
                    </a:lnTo>
                    <a:cubicBezTo>
                      <a:pt x="12543" y="18580"/>
                      <a:pt x="14044" y="18947"/>
                      <a:pt x="15545" y="19214"/>
                    </a:cubicBezTo>
                    <a:lnTo>
                      <a:pt x="16545" y="19348"/>
                    </a:lnTo>
                    <a:cubicBezTo>
                      <a:pt x="18013" y="19548"/>
                      <a:pt x="19514" y="19614"/>
                      <a:pt x="20982" y="19614"/>
                    </a:cubicBezTo>
                    <a:cubicBezTo>
                      <a:pt x="22817" y="19614"/>
                      <a:pt x="24651" y="19448"/>
                      <a:pt x="26386" y="19181"/>
                    </a:cubicBezTo>
                    <a:cubicBezTo>
                      <a:pt x="26486" y="19181"/>
                      <a:pt x="24051" y="18680"/>
                      <a:pt x="24518" y="16446"/>
                    </a:cubicBezTo>
                    <a:cubicBezTo>
                      <a:pt x="24051" y="13043"/>
                      <a:pt x="9174" y="3603"/>
                      <a:pt x="9174" y="3603"/>
                    </a:cubicBezTo>
                    <a:cubicBezTo>
                      <a:pt x="9174" y="3603"/>
                      <a:pt x="5871" y="2269"/>
                      <a:pt x="69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12"/>
              <p:cNvSpPr/>
              <p:nvPr/>
            </p:nvSpPr>
            <p:spPr>
              <a:xfrm>
                <a:off x="4609300" y="3711450"/>
                <a:ext cx="813925" cy="427825"/>
              </a:xfrm>
              <a:custGeom>
                <a:rect b="b" l="l" r="r" t="t"/>
                <a:pathLst>
                  <a:path extrusionOk="0" h="17113" w="32557">
                    <a:moveTo>
                      <a:pt x="16259" y="0"/>
                    </a:moveTo>
                    <a:cubicBezTo>
                      <a:pt x="12469" y="0"/>
                      <a:pt x="8685" y="836"/>
                      <a:pt x="5804" y="2502"/>
                    </a:cubicBezTo>
                    <a:cubicBezTo>
                      <a:pt x="267" y="5704"/>
                      <a:pt x="0" y="10841"/>
                      <a:pt x="5137" y="14177"/>
                    </a:cubicBezTo>
                    <a:cubicBezTo>
                      <a:pt x="5337" y="14310"/>
                      <a:pt x="5604" y="14477"/>
                      <a:pt x="5804" y="14610"/>
                    </a:cubicBezTo>
                    <a:cubicBezTo>
                      <a:pt x="8690" y="16278"/>
                      <a:pt x="12484" y="17112"/>
                      <a:pt x="16283" y="17112"/>
                    </a:cubicBezTo>
                    <a:cubicBezTo>
                      <a:pt x="20081" y="17112"/>
                      <a:pt x="23884" y="16278"/>
                      <a:pt x="26786" y="14610"/>
                    </a:cubicBezTo>
                    <a:cubicBezTo>
                      <a:pt x="32557" y="11275"/>
                      <a:pt x="32557" y="5837"/>
                      <a:pt x="26786" y="2502"/>
                    </a:cubicBezTo>
                    <a:cubicBezTo>
                      <a:pt x="26519" y="2368"/>
                      <a:pt x="26286" y="2268"/>
                      <a:pt x="26052" y="2135"/>
                    </a:cubicBezTo>
                    <a:cubicBezTo>
                      <a:pt x="23252" y="710"/>
                      <a:pt x="19753" y="0"/>
                      <a:pt x="1625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12"/>
              <p:cNvSpPr/>
              <p:nvPr/>
            </p:nvSpPr>
            <p:spPr>
              <a:xfrm>
                <a:off x="4609300" y="3711450"/>
                <a:ext cx="813925" cy="427825"/>
              </a:xfrm>
              <a:custGeom>
                <a:rect b="b" l="l" r="r" t="t"/>
                <a:pathLst>
                  <a:path extrusionOk="0" h="17113" w="32557">
                    <a:moveTo>
                      <a:pt x="16259" y="0"/>
                    </a:moveTo>
                    <a:cubicBezTo>
                      <a:pt x="12469" y="0"/>
                      <a:pt x="8685" y="836"/>
                      <a:pt x="5804" y="2502"/>
                    </a:cubicBezTo>
                    <a:cubicBezTo>
                      <a:pt x="267" y="5704"/>
                      <a:pt x="0" y="10841"/>
                      <a:pt x="5137" y="14177"/>
                    </a:cubicBezTo>
                    <a:cubicBezTo>
                      <a:pt x="5337" y="14310"/>
                      <a:pt x="5604" y="14477"/>
                      <a:pt x="5804" y="14610"/>
                    </a:cubicBezTo>
                    <a:cubicBezTo>
                      <a:pt x="8690" y="16278"/>
                      <a:pt x="12484" y="17112"/>
                      <a:pt x="16283" y="17112"/>
                    </a:cubicBezTo>
                    <a:cubicBezTo>
                      <a:pt x="20081" y="17112"/>
                      <a:pt x="23884" y="16278"/>
                      <a:pt x="26786" y="14610"/>
                    </a:cubicBezTo>
                    <a:cubicBezTo>
                      <a:pt x="32557" y="11275"/>
                      <a:pt x="32557" y="5837"/>
                      <a:pt x="26786" y="2502"/>
                    </a:cubicBezTo>
                    <a:cubicBezTo>
                      <a:pt x="26519" y="2368"/>
                      <a:pt x="26286" y="2268"/>
                      <a:pt x="26052" y="2135"/>
                    </a:cubicBezTo>
                    <a:cubicBezTo>
                      <a:pt x="23252" y="710"/>
                      <a:pt x="19753" y="0"/>
                      <a:pt x="16259"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212"/>
              <p:cNvSpPr/>
              <p:nvPr/>
            </p:nvSpPr>
            <p:spPr>
              <a:xfrm>
                <a:off x="4662675" y="3720600"/>
                <a:ext cx="708850" cy="408650"/>
              </a:xfrm>
              <a:custGeom>
                <a:rect b="b" l="l" r="r" t="t"/>
                <a:pathLst>
                  <a:path extrusionOk="0" h="16346" w="28354">
                    <a:moveTo>
                      <a:pt x="14177" y="1"/>
                    </a:moveTo>
                    <a:cubicBezTo>
                      <a:pt x="6338" y="1"/>
                      <a:pt x="0" y="3670"/>
                      <a:pt x="0" y="8173"/>
                    </a:cubicBezTo>
                    <a:cubicBezTo>
                      <a:pt x="0" y="12710"/>
                      <a:pt x="6338" y="16346"/>
                      <a:pt x="14177" y="16346"/>
                    </a:cubicBezTo>
                    <a:cubicBezTo>
                      <a:pt x="21983" y="16346"/>
                      <a:pt x="28354" y="12710"/>
                      <a:pt x="28354" y="8173"/>
                    </a:cubicBezTo>
                    <a:cubicBezTo>
                      <a:pt x="28354" y="3670"/>
                      <a:pt x="21983"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212"/>
              <p:cNvSpPr/>
              <p:nvPr/>
            </p:nvSpPr>
            <p:spPr>
              <a:xfrm>
                <a:off x="4662675" y="3720600"/>
                <a:ext cx="708850" cy="408650"/>
              </a:xfrm>
              <a:custGeom>
                <a:rect b="b" l="l" r="r" t="t"/>
                <a:pathLst>
                  <a:path extrusionOk="0" h="16346" w="28354">
                    <a:moveTo>
                      <a:pt x="14177" y="1"/>
                    </a:moveTo>
                    <a:cubicBezTo>
                      <a:pt x="6338" y="1"/>
                      <a:pt x="0" y="3670"/>
                      <a:pt x="0" y="8173"/>
                    </a:cubicBezTo>
                    <a:cubicBezTo>
                      <a:pt x="0" y="12710"/>
                      <a:pt x="6338" y="16346"/>
                      <a:pt x="14177" y="16346"/>
                    </a:cubicBezTo>
                    <a:cubicBezTo>
                      <a:pt x="21983" y="16346"/>
                      <a:pt x="28354" y="12710"/>
                      <a:pt x="28354" y="8173"/>
                    </a:cubicBezTo>
                    <a:cubicBezTo>
                      <a:pt x="28354" y="3670"/>
                      <a:pt x="21983" y="1"/>
                      <a:pt x="141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12"/>
              <p:cNvSpPr/>
              <p:nvPr/>
            </p:nvSpPr>
            <p:spPr>
              <a:xfrm>
                <a:off x="4666825" y="3777325"/>
                <a:ext cx="700525" cy="351925"/>
              </a:xfrm>
              <a:custGeom>
                <a:rect b="b" l="l" r="r" t="t"/>
                <a:pathLst>
                  <a:path extrusionOk="0" h="14077" w="28021">
                    <a:moveTo>
                      <a:pt x="14023" y="0"/>
                    </a:moveTo>
                    <a:cubicBezTo>
                      <a:pt x="10400" y="0"/>
                      <a:pt x="6772" y="801"/>
                      <a:pt x="4004" y="2402"/>
                    </a:cubicBezTo>
                    <a:cubicBezTo>
                      <a:pt x="1702" y="3736"/>
                      <a:pt x="368" y="5371"/>
                      <a:pt x="1" y="7038"/>
                    </a:cubicBezTo>
                    <a:cubicBezTo>
                      <a:pt x="401" y="8706"/>
                      <a:pt x="1736" y="10374"/>
                      <a:pt x="4004" y="11675"/>
                    </a:cubicBezTo>
                    <a:cubicBezTo>
                      <a:pt x="6756" y="13276"/>
                      <a:pt x="10375" y="14077"/>
                      <a:pt x="13998" y="14077"/>
                    </a:cubicBezTo>
                    <a:cubicBezTo>
                      <a:pt x="17622" y="14077"/>
                      <a:pt x="21249" y="13276"/>
                      <a:pt x="24018" y="11675"/>
                    </a:cubicBezTo>
                    <a:cubicBezTo>
                      <a:pt x="26253" y="10374"/>
                      <a:pt x="27587" y="8740"/>
                      <a:pt x="28021" y="7038"/>
                    </a:cubicBezTo>
                    <a:cubicBezTo>
                      <a:pt x="27587" y="5371"/>
                      <a:pt x="26253" y="3703"/>
                      <a:pt x="24018" y="2402"/>
                    </a:cubicBezTo>
                    <a:cubicBezTo>
                      <a:pt x="21266" y="801"/>
                      <a:pt x="17647"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12"/>
              <p:cNvSpPr/>
              <p:nvPr/>
            </p:nvSpPr>
            <p:spPr>
              <a:xfrm>
                <a:off x="4666825" y="3777325"/>
                <a:ext cx="700525" cy="351925"/>
              </a:xfrm>
              <a:custGeom>
                <a:rect b="b" l="l" r="r" t="t"/>
                <a:pathLst>
                  <a:path extrusionOk="0" h="14077" w="28021">
                    <a:moveTo>
                      <a:pt x="14023" y="0"/>
                    </a:moveTo>
                    <a:cubicBezTo>
                      <a:pt x="10400" y="0"/>
                      <a:pt x="6772" y="801"/>
                      <a:pt x="4004" y="2402"/>
                    </a:cubicBezTo>
                    <a:cubicBezTo>
                      <a:pt x="1702" y="3736"/>
                      <a:pt x="368" y="5371"/>
                      <a:pt x="1" y="7038"/>
                    </a:cubicBezTo>
                    <a:cubicBezTo>
                      <a:pt x="401" y="8706"/>
                      <a:pt x="1736" y="10374"/>
                      <a:pt x="4004" y="11675"/>
                    </a:cubicBezTo>
                    <a:cubicBezTo>
                      <a:pt x="6756" y="13276"/>
                      <a:pt x="10375" y="14077"/>
                      <a:pt x="13998" y="14077"/>
                    </a:cubicBezTo>
                    <a:cubicBezTo>
                      <a:pt x="17622" y="14077"/>
                      <a:pt x="21249" y="13276"/>
                      <a:pt x="24018" y="11675"/>
                    </a:cubicBezTo>
                    <a:cubicBezTo>
                      <a:pt x="26253" y="10374"/>
                      <a:pt x="27587" y="8740"/>
                      <a:pt x="28021" y="7038"/>
                    </a:cubicBezTo>
                    <a:cubicBezTo>
                      <a:pt x="27587" y="5371"/>
                      <a:pt x="26253" y="3703"/>
                      <a:pt x="24018" y="2402"/>
                    </a:cubicBezTo>
                    <a:cubicBezTo>
                      <a:pt x="21266" y="801"/>
                      <a:pt x="17647" y="0"/>
                      <a:pt x="1402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12"/>
              <p:cNvSpPr/>
              <p:nvPr/>
            </p:nvSpPr>
            <p:spPr>
              <a:xfrm>
                <a:off x="4786100" y="3794000"/>
                <a:ext cx="462850" cy="304400"/>
              </a:xfrm>
              <a:custGeom>
                <a:rect b="b" l="l" r="r" t="t"/>
                <a:pathLst>
                  <a:path extrusionOk="0" h="12176" w="18514">
                    <a:moveTo>
                      <a:pt x="12627" y="7104"/>
                    </a:moveTo>
                    <a:cubicBezTo>
                      <a:pt x="13064" y="7104"/>
                      <a:pt x="13479" y="7191"/>
                      <a:pt x="13877" y="7405"/>
                    </a:cubicBezTo>
                    <a:cubicBezTo>
                      <a:pt x="13777" y="7472"/>
                      <a:pt x="13643" y="7539"/>
                      <a:pt x="13576" y="7572"/>
                    </a:cubicBezTo>
                    <a:lnTo>
                      <a:pt x="13076" y="7839"/>
                    </a:lnTo>
                    <a:cubicBezTo>
                      <a:pt x="12461" y="8091"/>
                      <a:pt x="11839" y="8195"/>
                      <a:pt x="11259" y="8195"/>
                    </a:cubicBezTo>
                    <a:cubicBezTo>
                      <a:pt x="10611" y="8195"/>
                      <a:pt x="10015" y="8066"/>
                      <a:pt x="9540" y="7872"/>
                    </a:cubicBezTo>
                    <a:cubicBezTo>
                      <a:pt x="10693" y="7488"/>
                      <a:pt x="11709" y="7104"/>
                      <a:pt x="12627" y="7104"/>
                    </a:cubicBezTo>
                    <a:close/>
                    <a:moveTo>
                      <a:pt x="2168" y="0"/>
                    </a:moveTo>
                    <a:lnTo>
                      <a:pt x="0" y="1234"/>
                    </a:lnTo>
                    <a:lnTo>
                      <a:pt x="0" y="2902"/>
                    </a:lnTo>
                    <a:lnTo>
                      <a:pt x="767" y="3336"/>
                    </a:lnTo>
                    <a:cubicBezTo>
                      <a:pt x="567" y="3669"/>
                      <a:pt x="434" y="4003"/>
                      <a:pt x="434" y="4337"/>
                    </a:cubicBezTo>
                    <a:lnTo>
                      <a:pt x="434" y="6004"/>
                    </a:lnTo>
                    <a:cubicBezTo>
                      <a:pt x="434" y="6705"/>
                      <a:pt x="934" y="7372"/>
                      <a:pt x="1968" y="7973"/>
                    </a:cubicBezTo>
                    <a:cubicBezTo>
                      <a:pt x="2969" y="8540"/>
                      <a:pt x="3970" y="8806"/>
                      <a:pt x="4970" y="8840"/>
                    </a:cubicBezTo>
                    <a:lnTo>
                      <a:pt x="5571" y="8840"/>
                    </a:lnTo>
                    <a:cubicBezTo>
                      <a:pt x="6671" y="8806"/>
                      <a:pt x="7772" y="8473"/>
                      <a:pt x="8773" y="8139"/>
                    </a:cubicBezTo>
                    <a:cubicBezTo>
                      <a:pt x="8973" y="8039"/>
                      <a:pt x="9173" y="8006"/>
                      <a:pt x="9407" y="7906"/>
                    </a:cubicBezTo>
                    <a:lnTo>
                      <a:pt x="9407" y="7906"/>
                    </a:lnTo>
                    <a:lnTo>
                      <a:pt x="7572" y="9740"/>
                    </a:lnTo>
                    <a:lnTo>
                      <a:pt x="7572" y="11408"/>
                    </a:lnTo>
                    <a:cubicBezTo>
                      <a:pt x="8612" y="11841"/>
                      <a:pt x="9642" y="12016"/>
                      <a:pt x="10627" y="12016"/>
                    </a:cubicBezTo>
                    <a:cubicBezTo>
                      <a:pt x="12074" y="12016"/>
                      <a:pt x="13426" y="11638"/>
                      <a:pt x="14577" y="11141"/>
                    </a:cubicBezTo>
                    <a:lnTo>
                      <a:pt x="16345" y="12176"/>
                    </a:lnTo>
                    <a:lnTo>
                      <a:pt x="18513" y="10908"/>
                    </a:lnTo>
                    <a:lnTo>
                      <a:pt x="18513" y="9240"/>
                    </a:lnTo>
                    <a:lnTo>
                      <a:pt x="17779" y="8840"/>
                    </a:lnTo>
                    <a:cubicBezTo>
                      <a:pt x="18046" y="8473"/>
                      <a:pt x="18146" y="8073"/>
                      <a:pt x="18146" y="7706"/>
                    </a:cubicBezTo>
                    <a:lnTo>
                      <a:pt x="18146" y="6004"/>
                    </a:lnTo>
                    <a:cubicBezTo>
                      <a:pt x="18146" y="5304"/>
                      <a:pt x="17646" y="4637"/>
                      <a:pt x="16645" y="4036"/>
                    </a:cubicBezTo>
                    <a:cubicBezTo>
                      <a:pt x="16645" y="4036"/>
                      <a:pt x="16612" y="4036"/>
                      <a:pt x="16612" y="4003"/>
                    </a:cubicBezTo>
                    <a:cubicBezTo>
                      <a:pt x="15527" y="3386"/>
                      <a:pt x="14443" y="3157"/>
                      <a:pt x="13387" y="3157"/>
                    </a:cubicBezTo>
                    <a:cubicBezTo>
                      <a:pt x="12560" y="3157"/>
                      <a:pt x="11751" y="3297"/>
                      <a:pt x="10975" y="3503"/>
                    </a:cubicBezTo>
                    <a:cubicBezTo>
                      <a:pt x="10241" y="3703"/>
                      <a:pt x="9507" y="3903"/>
                      <a:pt x="8906" y="4170"/>
                    </a:cubicBezTo>
                    <a:cubicBezTo>
                      <a:pt x="8006" y="4470"/>
                      <a:pt x="7272" y="4704"/>
                      <a:pt x="6638" y="4870"/>
                    </a:cubicBezTo>
                    <a:cubicBezTo>
                      <a:pt x="6363" y="4945"/>
                      <a:pt x="6088" y="4983"/>
                      <a:pt x="5827" y="4983"/>
                    </a:cubicBezTo>
                    <a:cubicBezTo>
                      <a:pt x="5740" y="4983"/>
                      <a:pt x="5654" y="4979"/>
                      <a:pt x="5571" y="4970"/>
                    </a:cubicBezTo>
                    <a:cubicBezTo>
                      <a:pt x="5237" y="4970"/>
                      <a:pt x="4970" y="4870"/>
                      <a:pt x="4670" y="4704"/>
                    </a:cubicBezTo>
                    <a:cubicBezTo>
                      <a:pt x="4737" y="4704"/>
                      <a:pt x="4737" y="4670"/>
                      <a:pt x="4770" y="4670"/>
                    </a:cubicBezTo>
                    <a:cubicBezTo>
                      <a:pt x="4837" y="4603"/>
                      <a:pt x="4904" y="4570"/>
                      <a:pt x="4970" y="4537"/>
                    </a:cubicBezTo>
                    <a:cubicBezTo>
                      <a:pt x="5170" y="4403"/>
                      <a:pt x="5337" y="4337"/>
                      <a:pt x="5571" y="4237"/>
                    </a:cubicBezTo>
                    <a:cubicBezTo>
                      <a:pt x="6125" y="3994"/>
                      <a:pt x="6688" y="3877"/>
                      <a:pt x="7242" y="3877"/>
                    </a:cubicBezTo>
                    <a:cubicBezTo>
                      <a:pt x="7754" y="3877"/>
                      <a:pt x="8259" y="3977"/>
                      <a:pt x="8740" y="4170"/>
                    </a:cubicBezTo>
                    <a:lnTo>
                      <a:pt x="10574" y="2335"/>
                    </a:lnTo>
                    <a:lnTo>
                      <a:pt x="10574" y="667"/>
                    </a:lnTo>
                    <a:cubicBezTo>
                      <a:pt x="9649" y="365"/>
                      <a:pt x="8713" y="202"/>
                      <a:pt x="7772" y="202"/>
                    </a:cubicBezTo>
                    <a:cubicBezTo>
                      <a:pt x="7051" y="202"/>
                      <a:pt x="6328" y="298"/>
                      <a:pt x="5604" y="501"/>
                    </a:cubicBezTo>
                    <a:cubicBezTo>
                      <a:pt x="5070" y="634"/>
                      <a:pt x="4570" y="834"/>
                      <a:pt x="4003" y="1034"/>
                    </a:cubicBezTo>
                    <a:lnTo>
                      <a:pt x="216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12"/>
              <p:cNvSpPr/>
              <p:nvPr/>
            </p:nvSpPr>
            <p:spPr>
              <a:xfrm>
                <a:off x="4782750" y="3794825"/>
                <a:ext cx="470375" cy="263550"/>
              </a:xfrm>
              <a:custGeom>
                <a:rect b="b" l="l" r="r" t="t"/>
                <a:pathLst>
                  <a:path extrusionOk="0" h="10542" w="18815">
                    <a:moveTo>
                      <a:pt x="2236" y="1"/>
                    </a:moveTo>
                    <a:lnTo>
                      <a:pt x="67" y="1268"/>
                    </a:lnTo>
                    <a:lnTo>
                      <a:pt x="1869" y="2302"/>
                    </a:lnTo>
                    <a:cubicBezTo>
                      <a:pt x="34" y="3670"/>
                      <a:pt x="1" y="5138"/>
                      <a:pt x="2069" y="6305"/>
                    </a:cubicBezTo>
                    <a:cubicBezTo>
                      <a:pt x="3069" y="6872"/>
                      <a:pt x="4070" y="7139"/>
                      <a:pt x="5071" y="7172"/>
                    </a:cubicBezTo>
                    <a:lnTo>
                      <a:pt x="5671" y="7172"/>
                    </a:lnTo>
                    <a:cubicBezTo>
                      <a:pt x="6772" y="7139"/>
                      <a:pt x="7873" y="6805"/>
                      <a:pt x="8874" y="6472"/>
                    </a:cubicBezTo>
                    <a:cubicBezTo>
                      <a:pt x="10328" y="5979"/>
                      <a:pt x="11584" y="5437"/>
                      <a:pt x="12701" y="5437"/>
                    </a:cubicBezTo>
                    <a:cubicBezTo>
                      <a:pt x="13172" y="5437"/>
                      <a:pt x="13618" y="5534"/>
                      <a:pt x="14044" y="5771"/>
                    </a:cubicBezTo>
                    <a:cubicBezTo>
                      <a:pt x="15011" y="6305"/>
                      <a:pt x="14711" y="6972"/>
                      <a:pt x="13710" y="7606"/>
                    </a:cubicBezTo>
                    <a:lnTo>
                      <a:pt x="13210" y="7839"/>
                    </a:lnTo>
                    <a:cubicBezTo>
                      <a:pt x="12587" y="8120"/>
                      <a:pt x="11963" y="8233"/>
                      <a:pt x="11377" y="8233"/>
                    </a:cubicBezTo>
                    <a:cubicBezTo>
                      <a:pt x="10709" y="8233"/>
                      <a:pt x="10090" y="8086"/>
                      <a:pt x="9574" y="7873"/>
                    </a:cubicBezTo>
                    <a:lnTo>
                      <a:pt x="7639" y="9808"/>
                    </a:lnTo>
                    <a:cubicBezTo>
                      <a:pt x="8679" y="10221"/>
                      <a:pt x="9702" y="10389"/>
                      <a:pt x="10677" y="10389"/>
                    </a:cubicBezTo>
                    <a:cubicBezTo>
                      <a:pt x="12144" y="10389"/>
                      <a:pt x="13502" y="10008"/>
                      <a:pt x="14644" y="9507"/>
                    </a:cubicBezTo>
                    <a:lnTo>
                      <a:pt x="16446" y="10541"/>
                    </a:lnTo>
                    <a:lnTo>
                      <a:pt x="18614" y="9307"/>
                    </a:lnTo>
                    <a:lnTo>
                      <a:pt x="16813" y="8273"/>
                    </a:lnTo>
                    <a:cubicBezTo>
                      <a:pt x="18614" y="6872"/>
                      <a:pt x="18814" y="5338"/>
                      <a:pt x="16746" y="4137"/>
                    </a:cubicBezTo>
                    <a:cubicBezTo>
                      <a:pt x="16746" y="4137"/>
                      <a:pt x="16713" y="4137"/>
                      <a:pt x="16713" y="4103"/>
                    </a:cubicBezTo>
                    <a:cubicBezTo>
                      <a:pt x="15629" y="3426"/>
                      <a:pt x="14512" y="3176"/>
                      <a:pt x="13419" y="3176"/>
                    </a:cubicBezTo>
                    <a:cubicBezTo>
                      <a:pt x="12629" y="3176"/>
                      <a:pt x="11851" y="3307"/>
                      <a:pt x="11109" y="3503"/>
                    </a:cubicBezTo>
                    <a:cubicBezTo>
                      <a:pt x="10375" y="3703"/>
                      <a:pt x="9674" y="3937"/>
                      <a:pt x="9007" y="4170"/>
                    </a:cubicBezTo>
                    <a:cubicBezTo>
                      <a:pt x="8106" y="4470"/>
                      <a:pt x="7373" y="4704"/>
                      <a:pt x="6739" y="4871"/>
                    </a:cubicBezTo>
                    <a:cubicBezTo>
                      <a:pt x="6464" y="4946"/>
                      <a:pt x="6188" y="4983"/>
                      <a:pt x="5927" y="4983"/>
                    </a:cubicBezTo>
                    <a:cubicBezTo>
                      <a:pt x="5840" y="4983"/>
                      <a:pt x="5755" y="4979"/>
                      <a:pt x="5671" y="4971"/>
                    </a:cubicBezTo>
                    <a:cubicBezTo>
                      <a:pt x="5271" y="4937"/>
                      <a:pt x="4937" y="4837"/>
                      <a:pt x="4604" y="4671"/>
                    </a:cubicBezTo>
                    <a:cubicBezTo>
                      <a:pt x="3903" y="4270"/>
                      <a:pt x="3837" y="3670"/>
                      <a:pt x="4837" y="3003"/>
                    </a:cubicBezTo>
                    <a:cubicBezTo>
                      <a:pt x="4904" y="2969"/>
                      <a:pt x="4937" y="2936"/>
                      <a:pt x="5038" y="2869"/>
                    </a:cubicBezTo>
                    <a:cubicBezTo>
                      <a:pt x="5238" y="2769"/>
                      <a:pt x="5404" y="2669"/>
                      <a:pt x="5605" y="2602"/>
                    </a:cubicBezTo>
                    <a:cubicBezTo>
                      <a:pt x="6188" y="2355"/>
                      <a:pt x="6762" y="2238"/>
                      <a:pt x="7322" y="2238"/>
                    </a:cubicBezTo>
                    <a:cubicBezTo>
                      <a:pt x="7818" y="2238"/>
                      <a:pt x="8303" y="2330"/>
                      <a:pt x="8774" y="2502"/>
                    </a:cubicBezTo>
                    <a:lnTo>
                      <a:pt x="10608" y="668"/>
                    </a:lnTo>
                    <a:cubicBezTo>
                      <a:pt x="9702" y="366"/>
                      <a:pt x="8774" y="202"/>
                      <a:pt x="7837" y="202"/>
                    </a:cubicBezTo>
                    <a:cubicBezTo>
                      <a:pt x="7119" y="202"/>
                      <a:pt x="6395" y="298"/>
                      <a:pt x="5671" y="501"/>
                    </a:cubicBezTo>
                    <a:cubicBezTo>
                      <a:pt x="5104" y="634"/>
                      <a:pt x="4604" y="834"/>
                      <a:pt x="4070" y="1035"/>
                    </a:cubicBezTo>
                    <a:lnTo>
                      <a:pt x="2236"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12"/>
              <p:cNvSpPr/>
              <p:nvPr/>
            </p:nvSpPr>
            <p:spPr>
              <a:xfrm>
                <a:off x="4782750" y="3794825"/>
                <a:ext cx="470375" cy="263550"/>
              </a:xfrm>
              <a:custGeom>
                <a:rect b="b" l="l" r="r" t="t"/>
                <a:pathLst>
                  <a:path extrusionOk="0" h="10542" w="18815">
                    <a:moveTo>
                      <a:pt x="2236" y="1"/>
                    </a:moveTo>
                    <a:lnTo>
                      <a:pt x="67" y="1268"/>
                    </a:lnTo>
                    <a:lnTo>
                      <a:pt x="1869" y="2302"/>
                    </a:lnTo>
                    <a:cubicBezTo>
                      <a:pt x="34" y="3670"/>
                      <a:pt x="1" y="5138"/>
                      <a:pt x="2069" y="6305"/>
                    </a:cubicBezTo>
                    <a:cubicBezTo>
                      <a:pt x="3069" y="6872"/>
                      <a:pt x="4070" y="7139"/>
                      <a:pt x="5071" y="7172"/>
                    </a:cubicBezTo>
                    <a:lnTo>
                      <a:pt x="5671" y="7172"/>
                    </a:lnTo>
                    <a:cubicBezTo>
                      <a:pt x="6772" y="7139"/>
                      <a:pt x="7873" y="6805"/>
                      <a:pt x="8874" y="6472"/>
                    </a:cubicBezTo>
                    <a:cubicBezTo>
                      <a:pt x="10328" y="5979"/>
                      <a:pt x="11584" y="5437"/>
                      <a:pt x="12701" y="5437"/>
                    </a:cubicBezTo>
                    <a:cubicBezTo>
                      <a:pt x="13172" y="5437"/>
                      <a:pt x="13618" y="5534"/>
                      <a:pt x="14044" y="5771"/>
                    </a:cubicBezTo>
                    <a:cubicBezTo>
                      <a:pt x="15011" y="6305"/>
                      <a:pt x="14711" y="6972"/>
                      <a:pt x="13710" y="7606"/>
                    </a:cubicBezTo>
                    <a:lnTo>
                      <a:pt x="13210" y="7839"/>
                    </a:lnTo>
                    <a:cubicBezTo>
                      <a:pt x="12587" y="8120"/>
                      <a:pt x="11963" y="8233"/>
                      <a:pt x="11377" y="8233"/>
                    </a:cubicBezTo>
                    <a:cubicBezTo>
                      <a:pt x="10709" y="8233"/>
                      <a:pt x="10090" y="8086"/>
                      <a:pt x="9574" y="7873"/>
                    </a:cubicBezTo>
                    <a:lnTo>
                      <a:pt x="7639" y="9808"/>
                    </a:lnTo>
                    <a:cubicBezTo>
                      <a:pt x="8679" y="10221"/>
                      <a:pt x="9702" y="10389"/>
                      <a:pt x="10677" y="10389"/>
                    </a:cubicBezTo>
                    <a:cubicBezTo>
                      <a:pt x="12144" y="10389"/>
                      <a:pt x="13502" y="10008"/>
                      <a:pt x="14644" y="9507"/>
                    </a:cubicBezTo>
                    <a:lnTo>
                      <a:pt x="16446" y="10541"/>
                    </a:lnTo>
                    <a:lnTo>
                      <a:pt x="18614" y="9307"/>
                    </a:lnTo>
                    <a:lnTo>
                      <a:pt x="16813" y="8273"/>
                    </a:lnTo>
                    <a:cubicBezTo>
                      <a:pt x="18614" y="6872"/>
                      <a:pt x="18814" y="5338"/>
                      <a:pt x="16746" y="4137"/>
                    </a:cubicBezTo>
                    <a:cubicBezTo>
                      <a:pt x="16746" y="4137"/>
                      <a:pt x="16713" y="4137"/>
                      <a:pt x="16713" y="4103"/>
                    </a:cubicBezTo>
                    <a:cubicBezTo>
                      <a:pt x="15629" y="3426"/>
                      <a:pt x="14512" y="3176"/>
                      <a:pt x="13419" y="3176"/>
                    </a:cubicBezTo>
                    <a:cubicBezTo>
                      <a:pt x="12629" y="3176"/>
                      <a:pt x="11851" y="3307"/>
                      <a:pt x="11109" y="3503"/>
                    </a:cubicBezTo>
                    <a:cubicBezTo>
                      <a:pt x="10375" y="3703"/>
                      <a:pt x="9674" y="3937"/>
                      <a:pt x="9007" y="4170"/>
                    </a:cubicBezTo>
                    <a:cubicBezTo>
                      <a:pt x="8106" y="4470"/>
                      <a:pt x="7373" y="4704"/>
                      <a:pt x="6739" y="4871"/>
                    </a:cubicBezTo>
                    <a:cubicBezTo>
                      <a:pt x="6464" y="4946"/>
                      <a:pt x="6188" y="4983"/>
                      <a:pt x="5927" y="4983"/>
                    </a:cubicBezTo>
                    <a:cubicBezTo>
                      <a:pt x="5840" y="4983"/>
                      <a:pt x="5755" y="4979"/>
                      <a:pt x="5671" y="4971"/>
                    </a:cubicBezTo>
                    <a:cubicBezTo>
                      <a:pt x="5271" y="4937"/>
                      <a:pt x="4937" y="4837"/>
                      <a:pt x="4604" y="4671"/>
                    </a:cubicBezTo>
                    <a:cubicBezTo>
                      <a:pt x="3903" y="4270"/>
                      <a:pt x="3837" y="3670"/>
                      <a:pt x="4837" y="3003"/>
                    </a:cubicBezTo>
                    <a:cubicBezTo>
                      <a:pt x="4904" y="2969"/>
                      <a:pt x="4937" y="2936"/>
                      <a:pt x="5038" y="2869"/>
                    </a:cubicBezTo>
                    <a:cubicBezTo>
                      <a:pt x="5238" y="2769"/>
                      <a:pt x="5404" y="2669"/>
                      <a:pt x="5605" y="2602"/>
                    </a:cubicBezTo>
                    <a:cubicBezTo>
                      <a:pt x="6188" y="2355"/>
                      <a:pt x="6762" y="2238"/>
                      <a:pt x="7322" y="2238"/>
                    </a:cubicBezTo>
                    <a:cubicBezTo>
                      <a:pt x="7818" y="2238"/>
                      <a:pt x="8303" y="2330"/>
                      <a:pt x="8774" y="2502"/>
                    </a:cubicBezTo>
                    <a:lnTo>
                      <a:pt x="10608" y="668"/>
                    </a:lnTo>
                    <a:cubicBezTo>
                      <a:pt x="9702" y="366"/>
                      <a:pt x="8774" y="202"/>
                      <a:pt x="7837" y="202"/>
                    </a:cubicBezTo>
                    <a:cubicBezTo>
                      <a:pt x="7119" y="202"/>
                      <a:pt x="6395" y="298"/>
                      <a:pt x="5671" y="501"/>
                    </a:cubicBezTo>
                    <a:cubicBezTo>
                      <a:pt x="5104" y="634"/>
                      <a:pt x="4604" y="834"/>
                      <a:pt x="4070" y="1035"/>
                    </a:cubicBezTo>
                    <a:lnTo>
                      <a:pt x="22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12"/>
              <p:cNvSpPr/>
              <p:nvPr/>
            </p:nvSpPr>
            <p:spPr>
              <a:xfrm>
                <a:off x="4785250" y="3794000"/>
                <a:ext cx="100100" cy="30875"/>
              </a:xfrm>
              <a:custGeom>
                <a:rect b="b" l="l" r="r" t="t"/>
                <a:pathLst>
                  <a:path extrusionOk="0" h="1235" w="4004">
                    <a:moveTo>
                      <a:pt x="2169" y="0"/>
                    </a:moveTo>
                    <a:lnTo>
                      <a:pt x="1" y="1234"/>
                    </a:lnTo>
                    <a:lnTo>
                      <a:pt x="2236" y="234"/>
                    </a:lnTo>
                    <a:lnTo>
                      <a:pt x="4004" y="1034"/>
                    </a:lnTo>
                    <a:lnTo>
                      <a:pt x="4004" y="1034"/>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212"/>
              <p:cNvSpPr/>
              <p:nvPr/>
            </p:nvSpPr>
            <p:spPr>
              <a:xfrm>
                <a:off x="4917850" y="3799825"/>
                <a:ext cx="131775" cy="57575"/>
              </a:xfrm>
              <a:custGeom>
                <a:rect b="b" l="l" r="r" t="t"/>
                <a:pathLst>
                  <a:path extrusionOk="0" h="2303" w="5271">
                    <a:moveTo>
                      <a:pt x="2416" y="0"/>
                    </a:moveTo>
                    <a:cubicBezTo>
                      <a:pt x="1575" y="0"/>
                      <a:pt x="776" y="124"/>
                      <a:pt x="0" y="334"/>
                    </a:cubicBezTo>
                    <a:cubicBezTo>
                      <a:pt x="557" y="223"/>
                      <a:pt x="1273" y="142"/>
                      <a:pt x="2048" y="142"/>
                    </a:cubicBezTo>
                    <a:cubicBezTo>
                      <a:pt x="2897" y="142"/>
                      <a:pt x="3816" y="239"/>
                      <a:pt x="4670" y="501"/>
                    </a:cubicBezTo>
                    <a:lnTo>
                      <a:pt x="3436" y="2302"/>
                    </a:lnTo>
                    <a:lnTo>
                      <a:pt x="3436" y="2302"/>
                    </a:lnTo>
                    <a:lnTo>
                      <a:pt x="5271" y="468"/>
                    </a:lnTo>
                    <a:cubicBezTo>
                      <a:pt x="4256" y="141"/>
                      <a:pt x="3312" y="0"/>
                      <a:pt x="2416"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212"/>
              <p:cNvSpPr/>
              <p:nvPr/>
            </p:nvSpPr>
            <p:spPr>
              <a:xfrm>
                <a:off x="5060450" y="3874000"/>
                <a:ext cx="194325" cy="125175"/>
              </a:xfrm>
              <a:custGeom>
                <a:rect b="b" l="l" r="r" t="t"/>
                <a:pathLst>
                  <a:path extrusionOk="0" h="5007" w="7773">
                    <a:moveTo>
                      <a:pt x="2385" y="1"/>
                    </a:moveTo>
                    <a:cubicBezTo>
                      <a:pt x="1567" y="1"/>
                      <a:pt x="765" y="134"/>
                      <a:pt x="1" y="336"/>
                    </a:cubicBezTo>
                    <a:cubicBezTo>
                      <a:pt x="496" y="230"/>
                      <a:pt x="1092" y="161"/>
                      <a:pt x="1733" y="161"/>
                    </a:cubicBezTo>
                    <a:cubicBezTo>
                      <a:pt x="2901" y="161"/>
                      <a:pt x="4217" y="390"/>
                      <a:pt x="5338" y="1037"/>
                    </a:cubicBezTo>
                    <a:cubicBezTo>
                      <a:pt x="7072" y="2037"/>
                      <a:pt x="7339" y="3271"/>
                      <a:pt x="5771" y="5006"/>
                    </a:cubicBezTo>
                    <a:cubicBezTo>
                      <a:pt x="7573" y="3638"/>
                      <a:pt x="7773" y="2104"/>
                      <a:pt x="5638" y="836"/>
                    </a:cubicBezTo>
                    <a:cubicBezTo>
                      <a:pt x="4559" y="231"/>
                      <a:pt x="3458" y="1"/>
                      <a:pt x="238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12"/>
              <p:cNvSpPr/>
              <p:nvPr/>
            </p:nvSpPr>
            <p:spPr>
              <a:xfrm>
                <a:off x="5195550" y="3999150"/>
                <a:ext cx="54225" cy="57550"/>
              </a:xfrm>
              <a:custGeom>
                <a:rect b="b" l="l" r="r" t="t"/>
                <a:pathLst>
                  <a:path extrusionOk="0" h="2302" w="2169">
                    <a:moveTo>
                      <a:pt x="367" y="0"/>
                    </a:moveTo>
                    <a:lnTo>
                      <a:pt x="1735" y="1034"/>
                    </a:lnTo>
                    <a:lnTo>
                      <a:pt x="0" y="2302"/>
                    </a:lnTo>
                    <a:lnTo>
                      <a:pt x="2169" y="1034"/>
                    </a:lnTo>
                    <a:lnTo>
                      <a:pt x="36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12"/>
              <p:cNvSpPr/>
              <p:nvPr/>
            </p:nvSpPr>
            <p:spPr>
              <a:xfrm>
                <a:off x="4975400" y="3989975"/>
                <a:ext cx="137625" cy="47550"/>
              </a:xfrm>
              <a:custGeom>
                <a:rect b="b" l="l" r="r" t="t"/>
                <a:pathLst>
                  <a:path extrusionOk="0" h="1902" w="5505">
                    <a:moveTo>
                      <a:pt x="1901" y="0"/>
                    </a:moveTo>
                    <a:lnTo>
                      <a:pt x="0" y="1901"/>
                    </a:lnTo>
                    <a:lnTo>
                      <a:pt x="2035" y="300"/>
                    </a:lnTo>
                    <a:cubicBezTo>
                      <a:pt x="2035" y="300"/>
                      <a:pt x="2536" y="496"/>
                      <a:pt x="3326" y="496"/>
                    </a:cubicBezTo>
                    <a:cubicBezTo>
                      <a:pt x="3919" y="496"/>
                      <a:pt x="4675" y="386"/>
                      <a:pt x="5504" y="0"/>
                    </a:cubicBezTo>
                    <a:lnTo>
                      <a:pt x="5504" y="0"/>
                    </a:lnTo>
                    <a:cubicBezTo>
                      <a:pt x="4893" y="260"/>
                      <a:pt x="4282" y="366"/>
                      <a:pt x="3710" y="366"/>
                    </a:cubicBezTo>
                    <a:cubicBezTo>
                      <a:pt x="3032" y="366"/>
                      <a:pt x="2408" y="217"/>
                      <a:pt x="1901"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12"/>
              <p:cNvSpPr/>
              <p:nvPr/>
            </p:nvSpPr>
            <p:spPr>
              <a:xfrm>
                <a:off x="4871150" y="3869050"/>
                <a:ext cx="80075" cy="51875"/>
              </a:xfrm>
              <a:custGeom>
                <a:rect b="b" l="l" r="r" t="t"/>
                <a:pathLst>
                  <a:path extrusionOk="0" h="2075" w="3203">
                    <a:moveTo>
                      <a:pt x="1335" y="0"/>
                    </a:moveTo>
                    <a:lnTo>
                      <a:pt x="1335" y="0"/>
                    </a:lnTo>
                    <a:cubicBezTo>
                      <a:pt x="401" y="501"/>
                      <a:pt x="0" y="1068"/>
                      <a:pt x="634" y="1635"/>
                    </a:cubicBezTo>
                    <a:cubicBezTo>
                      <a:pt x="969" y="1930"/>
                      <a:pt x="1513" y="2074"/>
                      <a:pt x="2074" y="2074"/>
                    </a:cubicBezTo>
                    <a:cubicBezTo>
                      <a:pt x="2464" y="2074"/>
                      <a:pt x="2861" y="2005"/>
                      <a:pt x="3203" y="1868"/>
                    </a:cubicBezTo>
                    <a:lnTo>
                      <a:pt x="3203" y="1868"/>
                    </a:lnTo>
                    <a:cubicBezTo>
                      <a:pt x="2928" y="1943"/>
                      <a:pt x="2652" y="1981"/>
                      <a:pt x="2405" y="1981"/>
                    </a:cubicBezTo>
                    <a:cubicBezTo>
                      <a:pt x="2323" y="1981"/>
                      <a:pt x="2244" y="1977"/>
                      <a:pt x="2169" y="1968"/>
                    </a:cubicBezTo>
                    <a:cubicBezTo>
                      <a:pt x="1802" y="1968"/>
                      <a:pt x="1468" y="1868"/>
                      <a:pt x="1135" y="1668"/>
                    </a:cubicBezTo>
                    <a:cubicBezTo>
                      <a:pt x="401" y="1235"/>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12"/>
              <p:cNvSpPr/>
              <p:nvPr/>
            </p:nvSpPr>
            <p:spPr>
              <a:xfrm>
                <a:off x="4784200" y="3851525"/>
                <a:ext cx="126175" cy="121775"/>
              </a:xfrm>
              <a:custGeom>
                <a:rect b="b" l="l" r="r" t="t"/>
                <a:pathLst>
                  <a:path extrusionOk="0" h="4871" w="5047">
                    <a:moveTo>
                      <a:pt x="1844" y="1"/>
                    </a:moveTo>
                    <a:lnTo>
                      <a:pt x="1844" y="1"/>
                    </a:lnTo>
                    <a:cubicBezTo>
                      <a:pt x="1830" y="9"/>
                      <a:pt x="1808" y="25"/>
                      <a:pt x="1781" y="49"/>
                    </a:cubicBezTo>
                    <a:lnTo>
                      <a:pt x="1781" y="49"/>
                    </a:lnTo>
                    <a:cubicBezTo>
                      <a:pt x="1801" y="33"/>
                      <a:pt x="1823" y="17"/>
                      <a:pt x="1844" y="1"/>
                    </a:cubicBezTo>
                    <a:close/>
                    <a:moveTo>
                      <a:pt x="1781" y="49"/>
                    </a:moveTo>
                    <a:cubicBezTo>
                      <a:pt x="9" y="1403"/>
                      <a:pt x="0" y="2850"/>
                      <a:pt x="2044" y="4004"/>
                    </a:cubicBezTo>
                    <a:cubicBezTo>
                      <a:pt x="3045" y="4571"/>
                      <a:pt x="4112" y="4838"/>
                      <a:pt x="5046" y="4871"/>
                    </a:cubicBezTo>
                    <a:cubicBezTo>
                      <a:pt x="3512" y="4704"/>
                      <a:pt x="1610" y="3870"/>
                      <a:pt x="977" y="2569"/>
                    </a:cubicBezTo>
                    <a:cubicBezTo>
                      <a:pt x="426" y="1438"/>
                      <a:pt x="1474" y="306"/>
                      <a:pt x="1781" y="49"/>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12"/>
              <p:cNvSpPr/>
              <p:nvPr/>
            </p:nvSpPr>
            <p:spPr>
              <a:xfrm>
                <a:off x="2574500" y="3190425"/>
                <a:ext cx="1069975" cy="618400"/>
              </a:xfrm>
              <a:custGeom>
                <a:rect b="b" l="l" r="r" t="t"/>
                <a:pathLst>
                  <a:path extrusionOk="0" h="24736" w="42799">
                    <a:moveTo>
                      <a:pt x="21337" y="1"/>
                    </a:moveTo>
                    <a:cubicBezTo>
                      <a:pt x="15854" y="1"/>
                      <a:pt x="10375" y="1210"/>
                      <a:pt x="6205" y="3628"/>
                    </a:cubicBezTo>
                    <a:cubicBezTo>
                      <a:pt x="3804" y="4996"/>
                      <a:pt x="2136" y="6631"/>
                      <a:pt x="1102" y="8332"/>
                    </a:cubicBezTo>
                    <a:lnTo>
                      <a:pt x="1" y="8332"/>
                    </a:lnTo>
                    <a:lnTo>
                      <a:pt x="1" y="12702"/>
                    </a:lnTo>
                    <a:cubicBezTo>
                      <a:pt x="134" y="15770"/>
                      <a:pt x="2269" y="18773"/>
                      <a:pt x="6272" y="21108"/>
                    </a:cubicBezTo>
                    <a:cubicBezTo>
                      <a:pt x="10458" y="23526"/>
                      <a:pt x="15937" y="24735"/>
                      <a:pt x="21412" y="24735"/>
                    </a:cubicBezTo>
                    <a:cubicBezTo>
                      <a:pt x="26887" y="24735"/>
                      <a:pt x="32357" y="23526"/>
                      <a:pt x="36527" y="21108"/>
                    </a:cubicBezTo>
                    <a:cubicBezTo>
                      <a:pt x="40530" y="18773"/>
                      <a:pt x="42631" y="15770"/>
                      <a:pt x="42798" y="12702"/>
                    </a:cubicBezTo>
                    <a:lnTo>
                      <a:pt x="42798" y="8332"/>
                    </a:lnTo>
                    <a:lnTo>
                      <a:pt x="41631" y="8332"/>
                    </a:lnTo>
                    <a:cubicBezTo>
                      <a:pt x="40563" y="6631"/>
                      <a:pt x="38862" y="4996"/>
                      <a:pt x="36494" y="3628"/>
                    </a:cubicBezTo>
                    <a:cubicBezTo>
                      <a:pt x="32307" y="1210"/>
                      <a:pt x="26820" y="1"/>
                      <a:pt x="2133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12"/>
              <p:cNvSpPr/>
              <p:nvPr/>
            </p:nvSpPr>
            <p:spPr>
              <a:xfrm>
                <a:off x="2574500" y="3190425"/>
                <a:ext cx="1069975" cy="618400"/>
              </a:xfrm>
              <a:custGeom>
                <a:rect b="b" l="l" r="r" t="t"/>
                <a:pathLst>
                  <a:path extrusionOk="0" h="24736" w="42799">
                    <a:moveTo>
                      <a:pt x="21337" y="1"/>
                    </a:moveTo>
                    <a:cubicBezTo>
                      <a:pt x="15854" y="1"/>
                      <a:pt x="10375" y="1210"/>
                      <a:pt x="6205" y="3628"/>
                    </a:cubicBezTo>
                    <a:cubicBezTo>
                      <a:pt x="3804" y="4996"/>
                      <a:pt x="2136" y="6631"/>
                      <a:pt x="1102" y="8332"/>
                    </a:cubicBezTo>
                    <a:lnTo>
                      <a:pt x="1" y="8332"/>
                    </a:lnTo>
                    <a:lnTo>
                      <a:pt x="1" y="12702"/>
                    </a:lnTo>
                    <a:cubicBezTo>
                      <a:pt x="134" y="15770"/>
                      <a:pt x="2269" y="18773"/>
                      <a:pt x="6272" y="21108"/>
                    </a:cubicBezTo>
                    <a:cubicBezTo>
                      <a:pt x="10458" y="23526"/>
                      <a:pt x="15937" y="24735"/>
                      <a:pt x="21412" y="24735"/>
                    </a:cubicBezTo>
                    <a:cubicBezTo>
                      <a:pt x="26887" y="24735"/>
                      <a:pt x="32357" y="23526"/>
                      <a:pt x="36527" y="21108"/>
                    </a:cubicBezTo>
                    <a:cubicBezTo>
                      <a:pt x="40530" y="18773"/>
                      <a:pt x="42631" y="15770"/>
                      <a:pt x="42798" y="12702"/>
                    </a:cubicBezTo>
                    <a:lnTo>
                      <a:pt x="42798" y="8332"/>
                    </a:lnTo>
                    <a:lnTo>
                      <a:pt x="41631" y="8332"/>
                    </a:lnTo>
                    <a:cubicBezTo>
                      <a:pt x="40563" y="6631"/>
                      <a:pt x="38862" y="4996"/>
                      <a:pt x="36494" y="3628"/>
                    </a:cubicBezTo>
                    <a:cubicBezTo>
                      <a:pt x="32307" y="1210"/>
                      <a:pt x="26820" y="1"/>
                      <a:pt x="2133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12"/>
              <p:cNvSpPr/>
              <p:nvPr/>
            </p:nvSpPr>
            <p:spPr>
              <a:xfrm>
                <a:off x="3108225" y="3189400"/>
                <a:ext cx="536250" cy="617950"/>
              </a:xfrm>
              <a:custGeom>
                <a:rect b="b" l="l" r="r" t="t"/>
                <a:pathLst>
                  <a:path extrusionOk="0" h="24718" w="21450">
                    <a:moveTo>
                      <a:pt x="0" y="0"/>
                    </a:moveTo>
                    <a:cubicBezTo>
                      <a:pt x="12" y="0"/>
                      <a:pt x="23" y="0"/>
                      <a:pt x="34" y="0"/>
                    </a:cubicBezTo>
                    <a:lnTo>
                      <a:pt x="34" y="0"/>
                    </a:lnTo>
                    <a:lnTo>
                      <a:pt x="34" y="0"/>
                    </a:lnTo>
                    <a:close/>
                    <a:moveTo>
                      <a:pt x="34" y="0"/>
                    </a:moveTo>
                    <a:lnTo>
                      <a:pt x="34" y="24718"/>
                    </a:lnTo>
                    <a:cubicBezTo>
                      <a:pt x="5504" y="24718"/>
                      <a:pt x="11008" y="23517"/>
                      <a:pt x="15178" y="21082"/>
                    </a:cubicBezTo>
                    <a:cubicBezTo>
                      <a:pt x="19181" y="18747"/>
                      <a:pt x="21282" y="15745"/>
                      <a:pt x="21449" y="12709"/>
                    </a:cubicBezTo>
                    <a:lnTo>
                      <a:pt x="21449" y="8339"/>
                    </a:lnTo>
                    <a:lnTo>
                      <a:pt x="20282" y="8339"/>
                    </a:lnTo>
                    <a:cubicBezTo>
                      <a:pt x="19214" y="6638"/>
                      <a:pt x="17513" y="5004"/>
                      <a:pt x="15145" y="3636"/>
                    </a:cubicBezTo>
                    <a:cubicBezTo>
                      <a:pt x="10983" y="1206"/>
                      <a:pt x="5493" y="5"/>
                      <a:pt x="3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12"/>
              <p:cNvSpPr/>
              <p:nvPr/>
            </p:nvSpPr>
            <p:spPr>
              <a:xfrm>
                <a:off x="3400100" y="3240250"/>
                <a:ext cx="244375" cy="517900"/>
              </a:xfrm>
              <a:custGeom>
                <a:rect b="b" l="l" r="r" t="t"/>
                <a:pathLst>
                  <a:path extrusionOk="0" h="20716" w="9775">
                    <a:moveTo>
                      <a:pt x="0" y="1"/>
                    </a:moveTo>
                    <a:cubicBezTo>
                      <a:pt x="12" y="5"/>
                      <a:pt x="23" y="10"/>
                      <a:pt x="34" y="14"/>
                    </a:cubicBezTo>
                    <a:lnTo>
                      <a:pt x="34" y="14"/>
                    </a:lnTo>
                    <a:lnTo>
                      <a:pt x="34" y="1"/>
                    </a:lnTo>
                    <a:close/>
                    <a:moveTo>
                      <a:pt x="34" y="14"/>
                    </a:moveTo>
                    <a:lnTo>
                      <a:pt x="34" y="20716"/>
                    </a:lnTo>
                    <a:cubicBezTo>
                      <a:pt x="1301" y="20282"/>
                      <a:pt x="2436" y="19715"/>
                      <a:pt x="3503" y="19115"/>
                    </a:cubicBezTo>
                    <a:cubicBezTo>
                      <a:pt x="7506" y="16780"/>
                      <a:pt x="9607" y="13777"/>
                      <a:pt x="9774" y="10709"/>
                    </a:cubicBezTo>
                    <a:lnTo>
                      <a:pt x="9774" y="6339"/>
                    </a:lnTo>
                    <a:lnTo>
                      <a:pt x="8607" y="6339"/>
                    </a:lnTo>
                    <a:cubicBezTo>
                      <a:pt x="7539" y="4638"/>
                      <a:pt x="5838" y="3003"/>
                      <a:pt x="3470" y="1635"/>
                    </a:cubicBezTo>
                    <a:cubicBezTo>
                      <a:pt x="2379" y="1008"/>
                      <a:pt x="1223" y="478"/>
                      <a:pt x="34" y="1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12"/>
              <p:cNvSpPr/>
              <p:nvPr/>
            </p:nvSpPr>
            <p:spPr>
              <a:xfrm>
                <a:off x="2571175" y="3240250"/>
                <a:ext cx="244375" cy="517900"/>
              </a:xfrm>
              <a:custGeom>
                <a:rect b="b" l="l" r="r" t="t"/>
                <a:pathLst>
                  <a:path extrusionOk="0" h="20716" w="9775">
                    <a:moveTo>
                      <a:pt x="9707" y="1"/>
                    </a:moveTo>
                    <a:lnTo>
                      <a:pt x="9707" y="27"/>
                    </a:lnTo>
                    <a:lnTo>
                      <a:pt x="9707" y="27"/>
                    </a:lnTo>
                    <a:cubicBezTo>
                      <a:pt x="9730" y="18"/>
                      <a:pt x="9752" y="10"/>
                      <a:pt x="9774" y="1"/>
                    </a:cubicBezTo>
                    <a:close/>
                    <a:moveTo>
                      <a:pt x="9707" y="27"/>
                    </a:moveTo>
                    <a:cubicBezTo>
                      <a:pt x="8530" y="488"/>
                      <a:pt x="7385" y="1013"/>
                      <a:pt x="6305" y="1635"/>
                    </a:cubicBezTo>
                    <a:cubicBezTo>
                      <a:pt x="3937" y="3003"/>
                      <a:pt x="2202" y="4638"/>
                      <a:pt x="1168" y="6339"/>
                    </a:cubicBezTo>
                    <a:lnTo>
                      <a:pt x="0" y="6339"/>
                    </a:lnTo>
                    <a:lnTo>
                      <a:pt x="0" y="10709"/>
                    </a:lnTo>
                    <a:cubicBezTo>
                      <a:pt x="167" y="13777"/>
                      <a:pt x="2269" y="16780"/>
                      <a:pt x="6272" y="19115"/>
                    </a:cubicBezTo>
                    <a:cubicBezTo>
                      <a:pt x="7339" y="19715"/>
                      <a:pt x="8473" y="20282"/>
                      <a:pt x="9707" y="20716"/>
                    </a:cubicBezTo>
                    <a:lnTo>
                      <a:pt x="9707" y="27"/>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12"/>
              <p:cNvSpPr/>
              <p:nvPr/>
            </p:nvSpPr>
            <p:spPr>
              <a:xfrm>
                <a:off x="2526150" y="3089425"/>
                <a:ext cx="1169175" cy="617850"/>
              </a:xfrm>
              <a:custGeom>
                <a:rect b="b" l="l" r="r" t="t"/>
                <a:pathLst>
                  <a:path extrusionOk="0" h="24714" w="46767">
                    <a:moveTo>
                      <a:pt x="23242" y="0"/>
                    </a:moveTo>
                    <a:cubicBezTo>
                      <a:pt x="17769" y="0"/>
                      <a:pt x="12302" y="1201"/>
                      <a:pt x="8139" y="3599"/>
                    </a:cubicBezTo>
                    <a:cubicBezTo>
                      <a:pt x="6772" y="4399"/>
                      <a:pt x="5604" y="5267"/>
                      <a:pt x="4670" y="6234"/>
                    </a:cubicBezTo>
                    <a:cubicBezTo>
                      <a:pt x="0" y="10937"/>
                      <a:pt x="1201" y="17042"/>
                      <a:pt x="8139" y="21078"/>
                    </a:cubicBezTo>
                    <a:cubicBezTo>
                      <a:pt x="9107" y="21612"/>
                      <a:pt x="10107" y="22112"/>
                      <a:pt x="11208" y="22546"/>
                    </a:cubicBezTo>
                    <a:cubicBezTo>
                      <a:pt x="11308" y="22579"/>
                      <a:pt x="11408" y="22613"/>
                      <a:pt x="11542" y="22679"/>
                    </a:cubicBezTo>
                    <a:cubicBezTo>
                      <a:pt x="15082" y="24035"/>
                      <a:pt x="19178" y="24713"/>
                      <a:pt x="23278" y="24713"/>
                    </a:cubicBezTo>
                    <a:cubicBezTo>
                      <a:pt x="28759" y="24713"/>
                      <a:pt x="34249" y="23502"/>
                      <a:pt x="38428" y="21078"/>
                    </a:cubicBezTo>
                    <a:cubicBezTo>
                      <a:pt x="46767" y="16241"/>
                      <a:pt x="46767" y="8469"/>
                      <a:pt x="38428" y="3632"/>
                    </a:cubicBezTo>
                    <a:cubicBezTo>
                      <a:pt x="34234" y="1210"/>
                      <a:pt x="28735" y="0"/>
                      <a:pt x="2324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12"/>
              <p:cNvSpPr/>
              <p:nvPr/>
            </p:nvSpPr>
            <p:spPr>
              <a:xfrm>
                <a:off x="2526150" y="3089425"/>
                <a:ext cx="1169175" cy="617850"/>
              </a:xfrm>
              <a:custGeom>
                <a:rect b="b" l="l" r="r" t="t"/>
                <a:pathLst>
                  <a:path extrusionOk="0" h="24714" w="46767">
                    <a:moveTo>
                      <a:pt x="23242" y="0"/>
                    </a:moveTo>
                    <a:cubicBezTo>
                      <a:pt x="17769" y="0"/>
                      <a:pt x="12302" y="1201"/>
                      <a:pt x="8139" y="3599"/>
                    </a:cubicBezTo>
                    <a:cubicBezTo>
                      <a:pt x="6772" y="4399"/>
                      <a:pt x="5604" y="5267"/>
                      <a:pt x="4670" y="6234"/>
                    </a:cubicBezTo>
                    <a:cubicBezTo>
                      <a:pt x="0" y="10937"/>
                      <a:pt x="1201" y="17042"/>
                      <a:pt x="8139" y="21078"/>
                    </a:cubicBezTo>
                    <a:cubicBezTo>
                      <a:pt x="9107" y="21612"/>
                      <a:pt x="10107" y="22112"/>
                      <a:pt x="11208" y="22546"/>
                    </a:cubicBezTo>
                    <a:cubicBezTo>
                      <a:pt x="11308" y="22579"/>
                      <a:pt x="11408" y="22613"/>
                      <a:pt x="11542" y="22679"/>
                    </a:cubicBezTo>
                    <a:cubicBezTo>
                      <a:pt x="15082" y="24035"/>
                      <a:pt x="19178" y="24713"/>
                      <a:pt x="23278" y="24713"/>
                    </a:cubicBezTo>
                    <a:cubicBezTo>
                      <a:pt x="28759" y="24713"/>
                      <a:pt x="34249" y="23502"/>
                      <a:pt x="38428" y="21078"/>
                    </a:cubicBezTo>
                    <a:cubicBezTo>
                      <a:pt x="46767" y="16241"/>
                      <a:pt x="46767" y="8469"/>
                      <a:pt x="38428" y="3632"/>
                    </a:cubicBezTo>
                    <a:cubicBezTo>
                      <a:pt x="34234" y="1210"/>
                      <a:pt x="28735" y="0"/>
                      <a:pt x="2324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12"/>
              <p:cNvSpPr/>
              <p:nvPr/>
            </p:nvSpPr>
            <p:spPr>
              <a:xfrm>
                <a:off x="2526150" y="3245275"/>
                <a:ext cx="278550" cy="407800"/>
              </a:xfrm>
              <a:custGeom>
                <a:rect b="b" l="l" r="r" t="t"/>
                <a:pathLst>
                  <a:path extrusionOk="0" h="16312" w="11142">
                    <a:moveTo>
                      <a:pt x="4637" y="0"/>
                    </a:moveTo>
                    <a:cubicBezTo>
                      <a:pt x="0" y="4737"/>
                      <a:pt x="1201" y="10841"/>
                      <a:pt x="8106" y="14844"/>
                    </a:cubicBezTo>
                    <a:cubicBezTo>
                      <a:pt x="9073" y="15411"/>
                      <a:pt x="10074" y="15912"/>
                      <a:pt x="11141" y="16312"/>
                    </a:cubicBezTo>
                    <a:cubicBezTo>
                      <a:pt x="9073" y="15478"/>
                      <a:pt x="3136" y="11909"/>
                      <a:pt x="2402" y="7639"/>
                    </a:cubicBezTo>
                    <a:cubicBezTo>
                      <a:pt x="1635" y="3169"/>
                      <a:pt x="4570" y="100"/>
                      <a:pt x="4637"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12"/>
              <p:cNvSpPr/>
              <p:nvPr/>
            </p:nvSpPr>
            <p:spPr>
              <a:xfrm>
                <a:off x="3410950" y="3143525"/>
                <a:ext cx="277725" cy="407825"/>
              </a:xfrm>
              <a:custGeom>
                <a:rect b="b" l="l" r="r" t="t"/>
                <a:pathLst>
                  <a:path extrusionOk="0" h="16313" w="11109">
                    <a:moveTo>
                      <a:pt x="0" y="1"/>
                    </a:moveTo>
                    <a:cubicBezTo>
                      <a:pt x="2068" y="834"/>
                      <a:pt x="8006" y="4404"/>
                      <a:pt x="8740" y="8673"/>
                    </a:cubicBezTo>
                    <a:cubicBezTo>
                      <a:pt x="9507" y="13143"/>
                      <a:pt x="6571" y="16212"/>
                      <a:pt x="6505" y="16312"/>
                    </a:cubicBezTo>
                    <a:cubicBezTo>
                      <a:pt x="11108" y="11575"/>
                      <a:pt x="10007" y="5504"/>
                      <a:pt x="3036" y="1468"/>
                    </a:cubicBezTo>
                    <a:cubicBezTo>
                      <a:pt x="2068" y="901"/>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12"/>
              <p:cNvSpPr/>
              <p:nvPr/>
            </p:nvSpPr>
            <p:spPr>
              <a:xfrm>
                <a:off x="2561175" y="3109950"/>
                <a:ext cx="1092475" cy="575875"/>
              </a:xfrm>
              <a:custGeom>
                <a:rect b="b" l="l" r="r" t="t"/>
                <a:pathLst>
                  <a:path extrusionOk="0" h="23035" w="43699">
                    <a:moveTo>
                      <a:pt x="21874" y="1"/>
                    </a:moveTo>
                    <a:cubicBezTo>
                      <a:pt x="16779" y="1"/>
                      <a:pt x="11675" y="1127"/>
                      <a:pt x="7772" y="3378"/>
                    </a:cubicBezTo>
                    <a:cubicBezTo>
                      <a:pt x="0" y="7882"/>
                      <a:pt x="34" y="15153"/>
                      <a:pt x="7772" y="19657"/>
                    </a:cubicBezTo>
                    <a:cubicBezTo>
                      <a:pt x="11675" y="21908"/>
                      <a:pt x="16779" y="23034"/>
                      <a:pt x="21874" y="23034"/>
                    </a:cubicBezTo>
                    <a:cubicBezTo>
                      <a:pt x="26969" y="23034"/>
                      <a:pt x="32056" y="21908"/>
                      <a:pt x="35926" y="19657"/>
                    </a:cubicBezTo>
                    <a:cubicBezTo>
                      <a:pt x="43698" y="15153"/>
                      <a:pt x="43698" y="7882"/>
                      <a:pt x="35926" y="3378"/>
                    </a:cubicBezTo>
                    <a:cubicBezTo>
                      <a:pt x="32056" y="1127"/>
                      <a:pt x="26969" y="1"/>
                      <a:pt x="2187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12"/>
              <p:cNvSpPr/>
              <p:nvPr/>
            </p:nvSpPr>
            <p:spPr>
              <a:xfrm>
                <a:off x="2561175" y="3109950"/>
                <a:ext cx="1092475" cy="575875"/>
              </a:xfrm>
              <a:custGeom>
                <a:rect b="b" l="l" r="r" t="t"/>
                <a:pathLst>
                  <a:path extrusionOk="0" h="23035" w="43699">
                    <a:moveTo>
                      <a:pt x="21874" y="1"/>
                    </a:moveTo>
                    <a:cubicBezTo>
                      <a:pt x="16779" y="1"/>
                      <a:pt x="11675" y="1127"/>
                      <a:pt x="7772" y="3378"/>
                    </a:cubicBezTo>
                    <a:cubicBezTo>
                      <a:pt x="0" y="7882"/>
                      <a:pt x="34" y="15153"/>
                      <a:pt x="7772" y="19657"/>
                    </a:cubicBezTo>
                    <a:cubicBezTo>
                      <a:pt x="11675" y="21908"/>
                      <a:pt x="16779" y="23034"/>
                      <a:pt x="21874" y="23034"/>
                    </a:cubicBezTo>
                    <a:cubicBezTo>
                      <a:pt x="26969" y="23034"/>
                      <a:pt x="32056" y="21908"/>
                      <a:pt x="35926" y="19657"/>
                    </a:cubicBezTo>
                    <a:cubicBezTo>
                      <a:pt x="43698" y="15153"/>
                      <a:pt x="43698" y="7882"/>
                      <a:pt x="35926" y="3378"/>
                    </a:cubicBezTo>
                    <a:cubicBezTo>
                      <a:pt x="32056" y="1127"/>
                      <a:pt x="26969" y="1"/>
                      <a:pt x="21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12"/>
              <p:cNvSpPr/>
              <p:nvPr/>
            </p:nvSpPr>
            <p:spPr>
              <a:xfrm>
                <a:off x="3103225" y="3183550"/>
                <a:ext cx="518725" cy="310250"/>
              </a:xfrm>
              <a:custGeom>
                <a:rect b="b" l="l" r="r" t="t"/>
                <a:pathLst>
                  <a:path extrusionOk="0" h="12410" w="20749">
                    <a:moveTo>
                      <a:pt x="13343" y="1"/>
                    </a:moveTo>
                    <a:lnTo>
                      <a:pt x="13343" y="1"/>
                    </a:lnTo>
                    <a:cubicBezTo>
                      <a:pt x="14177" y="1402"/>
                      <a:pt x="13877" y="2836"/>
                      <a:pt x="9174" y="3103"/>
                    </a:cubicBezTo>
                    <a:cubicBezTo>
                      <a:pt x="0" y="3637"/>
                      <a:pt x="11642" y="12410"/>
                      <a:pt x="11642" y="12410"/>
                    </a:cubicBezTo>
                    <a:cubicBezTo>
                      <a:pt x="11642" y="12410"/>
                      <a:pt x="14522" y="10978"/>
                      <a:pt x="16816" y="10978"/>
                    </a:cubicBezTo>
                    <a:cubicBezTo>
                      <a:pt x="17806" y="10978"/>
                      <a:pt x="18688" y="11245"/>
                      <a:pt x="19181" y="12009"/>
                    </a:cubicBezTo>
                    <a:cubicBezTo>
                      <a:pt x="20748" y="9074"/>
                      <a:pt x="20248" y="5805"/>
                      <a:pt x="17646" y="3070"/>
                    </a:cubicBezTo>
                    <a:cubicBezTo>
                      <a:pt x="17146" y="2569"/>
                      <a:pt x="16579" y="2069"/>
                      <a:pt x="15978" y="1602"/>
                    </a:cubicBezTo>
                    <a:cubicBezTo>
                      <a:pt x="15478" y="1235"/>
                      <a:pt x="14911" y="901"/>
                      <a:pt x="14344" y="568"/>
                    </a:cubicBezTo>
                    <a:cubicBezTo>
                      <a:pt x="14010" y="401"/>
                      <a:pt x="13710" y="201"/>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12"/>
              <p:cNvSpPr/>
              <p:nvPr/>
            </p:nvSpPr>
            <p:spPr>
              <a:xfrm>
                <a:off x="3460975" y="3278225"/>
                <a:ext cx="150125" cy="145100"/>
              </a:xfrm>
              <a:custGeom>
                <a:rect b="b" l="l" r="r" t="t"/>
                <a:pathLst>
                  <a:path extrusionOk="0" h="5804" w="6005">
                    <a:moveTo>
                      <a:pt x="2299" y="1"/>
                    </a:moveTo>
                    <a:cubicBezTo>
                      <a:pt x="2211" y="1"/>
                      <a:pt x="2123" y="6"/>
                      <a:pt x="2035" y="16"/>
                    </a:cubicBezTo>
                    <a:cubicBezTo>
                      <a:pt x="634" y="183"/>
                      <a:pt x="1" y="1618"/>
                      <a:pt x="501" y="3185"/>
                    </a:cubicBezTo>
                    <a:cubicBezTo>
                      <a:pt x="969" y="4684"/>
                      <a:pt x="2373" y="5803"/>
                      <a:pt x="3672" y="5803"/>
                    </a:cubicBezTo>
                    <a:cubicBezTo>
                      <a:pt x="3761" y="5803"/>
                      <a:pt x="3849" y="5798"/>
                      <a:pt x="3937" y="5787"/>
                    </a:cubicBezTo>
                    <a:cubicBezTo>
                      <a:pt x="5338" y="5620"/>
                      <a:pt x="6005" y="4186"/>
                      <a:pt x="5504" y="2618"/>
                    </a:cubicBezTo>
                    <a:cubicBezTo>
                      <a:pt x="4974" y="1119"/>
                      <a:pt x="3595" y="1"/>
                      <a:pt x="22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12"/>
              <p:cNvSpPr/>
              <p:nvPr/>
            </p:nvSpPr>
            <p:spPr>
              <a:xfrm>
                <a:off x="2583675" y="3194400"/>
                <a:ext cx="662175" cy="491200"/>
              </a:xfrm>
              <a:custGeom>
                <a:rect b="b" l="l" r="r" t="t"/>
                <a:pathLst>
                  <a:path extrusionOk="0" h="19648" w="26487">
                    <a:moveTo>
                      <a:pt x="6972" y="0"/>
                    </a:moveTo>
                    <a:lnTo>
                      <a:pt x="6972" y="0"/>
                    </a:lnTo>
                    <a:cubicBezTo>
                      <a:pt x="6372" y="334"/>
                      <a:pt x="5872" y="667"/>
                      <a:pt x="5371" y="1034"/>
                    </a:cubicBezTo>
                    <a:cubicBezTo>
                      <a:pt x="5038" y="1301"/>
                      <a:pt x="4704" y="1535"/>
                      <a:pt x="4437" y="1802"/>
                    </a:cubicBezTo>
                    <a:cubicBezTo>
                      <a:pt x="1" y="5638"/>
                      <a:pt x="1" y="10675"/>
                      <a:pt x="4437" y="14511"/>
                    </a:cubicBezTo>
                    <a:cubicBezTo>
                      <a:pt x="4704" y="14778"/>
                      <a:pt x="5038" y="15011"/>
                      <a:pt x="5371" y="15278"/>
                    </a:cubicBezTo>
                    <a:cubicBezTo>
                      <a:pt x="5838" y="15611"/>
                      <a:pt x="6339" y="15945"/>
                      <a:pt x="6839" y="16212"/>
                    </a:cubicBezTo>
                    <a:cubicBezTo>
                      <a:pt x="7339" y="16512"/>
                      <a:pt x="7873" y="16812"/>
                      <a:pt x="8440" y="17046"/>
                    </a:cubicBezTo>
                    <a:cubicBezTo>
                      <a:pt x="8840" y="17279"/>
                      <a:pt x="9307" y="17479"/>
                      <a:pt x="9774" y="17646"/>
                    </a:cubicBezTo>
                    <a:lnTo>
                      <a:pt x="11142" y="18147"/>
                    </a:lnTo>
                    <a:cubicBezTo>
                      <a:pt x="12543" y="18614"/>
                      <a:pt x="14044" y="18981"/>
                      <a:pt x="15545" y="19214"/>
                    </a:cubicBezTo>
                    <a:lnTo>
                      <a:pt x="16546" y="19348"/>
                    </a:lnTo>
                    <a:cubicBezTo>
                      <a:pt x="18014" y="19548"/>
                      <a:pt x="19515" y="19648"/>
                      <a:pt x="20982" y="19648"/>
                    </a:cubicBezTo>
                    <a:cubicBezTo>
                      <a:pt x="22817" y="19648"/>
                      <a:pt x="24652" y="19481"/>
                      <a:pt x="26386" y="19181"/>
                    </a:cubicBezTo>
                    <a:cubicBezTo>
                      <a:pt x="26486" y="19181"/>
                      <a:pt x="24085" y="18680"/>
                      <a:pt x="24518" y="16479"/>
                    </a:cubicBezTo>
                    <a:cubicBezTo>
                      <a:pt x="24085" y="13043"/>
                      <a:pt x="9174" y="3636"/>
                      <a:pt x="9174" y="3636"/>
                    </a:cubicBezTo>
                    <a:cubicBezTo>
                      <a:pt x="9174" y="3636"/>
                      <a:pt x="5872" y="2302"/>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12"/>
              <p:cNvSpPr/>
              <p:nvPr/>
            </p:nvSpPr>
            <p:spPr>
              <a:xfrm>
                <a:off x="2583675" y="3194400"/>
                <a:ext cx="662175" cy="491200"/>
              </a:xfrm>
              <a:custGeom>
                <a:rect b="b" l="l" r="r" t="t"/>
                <a:pathLst>
                  <a:path extrusionOk="0" h="19648" w="26487">
                    <a:moveTo>
                      <a:pt x="6972" y="0"/>
                    </a:moveTo>
                    <a:lnTo>
                      <a:pt x="6972" y="0"/>
                    </a:lnTo>
                    <a:cubicBezTo>
                      <a:pt x="6372" y="334"/>
                      <a:pt x="5872" y="667"/>
                      <a:pt x="5371" y="1034"/>
                    </a:cubicBezTo>
                    <a:cubicBezTo>
                      <a:pt x="5038" y="1301"/>
                      <a:pt x="4704" y="1535"/>
                      <a:pt x="4437" y="1802"/>
                    </a:cubicBezTo>
                    <a:cubicBezTo>
                      <a:pt x="1" y="5638"/>
                      <a:pt x="1" y="10675"/>
                      <a:pt x="4437" y="14511"/>
                    </a:cubicBezTo>
                    <a:cubicBezTo>
                      <a:pt x="4704" y="14778"/>
                      <a:pt x="5038" y="15011"/>
                      <a:pt x="5371" y="15278"/>
                    </a:cubicBezTo>
                    <a:cubicBezTo>
                      <a:pt x="5838" y="15611"/>
                      <a:pt x="6339" y="15945"/>
                      <a:pt x="6839" y="16212"/>
                    </a:cubicBezTo>
                    <a:cubicBezTo>
                      <a:pt x="7339" y="16512"/>
                      <a:pt x="7873" y="16812"/>
                      <a:pt x="8440" y="17046"/>
                    </a:cubicBezTo>
                    <a:cubicBezTo>
                      <a:pt x="8840" y="17279"/>
                      <a:pt x="9307" y="17479"/>
                      <a:pt x="9774" y="17646"/>
                    </a:cubicBezTo>
                    <a:lnTo>
                      <a:pt x="11142" y="18147"/>
                    </a:lnTo>
                    <a:cubicBezTo>
                      <a:pt x="12543" y="18614"/>
                      <a:pt x="14044" y="18981"/>
                      <a:pt x="15545" y="19214"/>
                    </a:cubicBezTo>
                    <a:lnTo>
                      <a:pt x="16546" y="19348"/>
                    </a:lnTo>
                    <a:cubicBezTo>
                      <a:pt x="18014" y="19548"/>
                      <a:pt x="19515" y="19648"/>
                      <a:pt x="20982" y="19648"/>
                    </a:cubicBezTo>
                    <a:cubicBezTo>
                      <a:pt x="22817" y="19648"/>
                      <a:pt x="24652" y="19481"/>
                      <a:pt x="26386" y="19181"/>
                    </a:cubicBezTo>
                    <a:cubicBezTo>
                      <a:pt x="26486" y="19181"/>
                      <a:pt x="24085" y="18680"/>
                      <a:pt x="24518" y="16479"/>
                    </a:cubicBezTo>
                    <a:cubicBezTo>
                      <a:pt x="24085" y="13043"/>
                      <a:pt x="9174" y="3636"/>
                      <a:pt x="9174" y="3636"/>
                    </a:cubicBezTo>
                    <a:cubicBezTo>
                      <a:pt x="9174" y="3636"/>
                      <a:pt x="5872" y="2302"/>
                      <a:pt x="697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12"/>
              <p:cNvSpPr/>
              <p:nvPr/>
            </p:nvSpPr>
            <p:spPr>
              <a:xfrm>
                <a:off x="2700425" y="3183975"/>
                <a:ext cx="814775" cy="427400"/>
              </a:xfrm>
              <a:custGeom>
                <a:rect b="b" l="l" r="r" t="t"/>
                <a:pathLst>
                  <a:path extrusionOk="0" h="17096" w="32591">
                    <a:moveTo>
                      <a:pt x="16277" y="1"/>
                    </a:moveTo>
                    <a:cubicBezTo>
                      <a:pt x="12479" y="1"/>
                      <a:pt x="8686" y="835"/>
                      <a:pt x="5805" y="2519"/>
                    </a:cubicBezTo>
                    <a:cubicBezTo>
                      <a:pt x="268" y="5721"/>
                      <a:pt x="1" y="10858"/>
                      <a:pt x="5138" y="14194"/>
                    </a:cubicBezTo>
                    <a:cubicBezTo>
                      <a:pt x="5338" y="14294"/>
                      <a:pt x="5605" y="14461"/>
                      <a:pt x="5805" y="14594"/>
                    </a:cubicBezTo>
                    <a:cubicBezTo>
                      <a:pt x="8707" y="16262"/>
                      <a:pt x="12501" y="17096"/>
                      <a:pt x="16296" y="17096"/>
                    </a:cubicBezTo>
                    <a:cubicBezTo>
                      <a:pt x="20090" y="17096"/>
                      <a:pt x="23885" y="16262"/>
                      <a:pt x="26787" y="14594"/>
                    </a:cubicBezTo>
                    <a:cubicBezTo>
                      <a:pt x="32591" y="11258"/>
                      <a:pt x="32591" y="5855"/>
                      <a:pt x="26787" y="2519"/>
                    </a:cubicBezTo>
                    <a:cubicBezTo>
                      <a:pt x="26520" y="2385"/>
                      <a:pt x="26286" y="2252"/>
                      <a:pt x="26086" y="2119"/>
                    </a:cubicBezTo>
                    <a:cubicBezTo>
                      <a:pt x="23286" y="710"/>
                      <a:pt x="19779" y="1"/>
                      <a:pt x="162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12"/>
              <p:cNvSpPr/>
              <p:nvPr/>
            </p:nvSpPr>
            <p:spPr>
              <a:xfrm>
                <a:off x="2700425" y="3183975"/>
                <a:ext cx="814775" cy="427400"/>
              </a:xfrm>
              <a:custGeom>
                <a:rect b="b" l="l" r="r" t="t"/>
                <a:pathLst>
                  <a:path extrusionOk="0" h="17096" w="32591">
                    <a:moveTo>
                      <a:pt x="16277" y="1"/>
                    </a:moveTo>
                    <a:cubicBezTo>
                      <a:pt x="12479" y="1"/>
                      <a:pt x="8686" y="835"/>
                      <a:pt x="5805" y="2519"/>
                    </a:cubicBezTo>
                    <a:cubicBezTo>
                      <a:pt x="268" y="5721"/>
                      <a:pt x="1" y="10858"/>
                      <a:pt x="5138" y="14194"/>
                    </a:cubicBezTo>
                    <a:cubicBezTo>
                      <a:pt x="5338" y="14294"/>
                      <a:pt x="5605" y="14461"/>
                      <a:pt x="5805" y="14594"/>
                    </a:cubicBezTo>
                    <a:cubicBezTo>
                      <a:pt x="8707" y="16262"/>
                      <a:pt x="12501" y="17096"/>
                      <a:pt x="16296" y="17096"/>
                    </a:cubicBezTo>
                    <a:cubicBezTo>
                      <a:pt x="20090" y="17096"/>
                      <a:pt x="23885" y="16262"/>
                      <a:pt x="26787" y="14594"/>
                    </a:cubicBezTo>
                    <a:cubicBezTo>
                      <a:pt x="32591" y="11258"/>
                      <a:pt x="32591" y="5855"/>
                      <a:pt x="26787" y="2519"/>
                    </a:cubicBezTo>
                    <a:cubicBezTo>
                      <a:pt x="26520" y="2385"/>
                      <a:pt x="26286" y="2252"/>
                      <a:pt x="26086" y="2119"/>
                    </a:cubicBezTo>
                    <a:cubicBezTo>
                      <a:pt x="23286" y="710"/>
                      <a:pt x="19779" y="1"/>
                      <a:pt x="162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12"/>
              <p:cNvSpPr/>
              <p:nvPr/>
            </p:nvSpPr>
            <p:spPr>
              <a:xfrm>
                <a:off x="2753800" y="3193550"/>
                <a:ext cx="708875" cy="408650"/>
              </a:xfrm>
              <a:custGeom>
                <a:rect b="b" l="l" r="r" t="t"/>
                <a:pathLst>
                  <a:path extrusionOk="0" h="16346" w="28355">
                    <a:moveTo>
                      <a:pt x="14177" y="1"/>
                    </a:moveTo>
                    <a:cubicBezTo>
                      <a:pt x="6339" y="1"/>
                      <a:pt x="1" y="3637"/>
                      <a:pt x="1" y="8173"/>
                    </a:cubicBezTo>
                    <a:cubicBezTo>
                      <a:pt x="1" y="12677"/>
                      <a:pt x="6339" y="16346"/>
                      <a:pt x="14177" y="16346"/>
                    </a:cubicBezTo>
                    <a:cubicBezTo>
                      <a:pt x="22016" y="16346"/>
                      <a:pt x="28354" y="12677"/>
                      <a:pt x="28354" y="8173"/>
                    </a:cubicBezTo>
                    <a:cubicBezTo>
                      <a:pt x="28354" y="3637"/>
                      <a:pt x="22016"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12"/>
              <p:cNvSpPr/>
              <p:nvPr/>
            </p:nvSpPr>
            <p:spPr>
              <a:xfrm>
                <a:off x="2753800" y="3193550"/>
                <a:ext cx="708875" cy="408650"/>
              </a:xfrm>
              <a:custGeom>
                <a:rect b="b" l="l" r="r" t="t"/>
                <a:pathLst>
                  <a:path extrusionOk="0" h="16346" w="28355">
                    <a:moveTo>
                      <a:pt x="14177" y="1"/>
                    </a:moveTo>
                    <a:cubicBezTo>
                      <a:pt x="6339" y="1"/>
                      <a:pt x="1" y="3637"/>
                      <a:pt x="1" y="8173"/>
                    </a:cubicBezTo>
                    <a:cubicBezTo>
                      <a:pt x="1" y="12677"/>
                      <a:pt x="6339" y="16346"/>
                      <a:pt x="14177" y="16346"/>
                    </a:cubicBezTo>
                    <a:cubicBezTo>
                      <a:pt x="22016" y="16346"/>
                      <a:pt x="28354" y="12677"/>
                      <a:pt x="28354" y="8173"/>
                    </a:cubicBezTo>
                    <a:cubicBezTo>
                      <a:pt x="28354" y="3637"/>
                      <a:pt x="22016" y="1"/>
                      <a:pt x="141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212"/>
              <p:cNvSpPr/>
              <p:nvPr/>
            </p:nvSpPr>
            <p:spPr>
              <a:xfrm>
                <a:off x="2757975" y="3250275"/>
                <a:ext cx="700525" cy="351725"/>
              </a:xfrm>
              <a:custGeom>
                <a:rect b="b" l="l" r="r" t="t"/>
                <a:pathLst>
                  <a:path extrusionOk="0" h="14069" w="28021">
                    <a:moveTo>
                      <a:pt x="14023" y="0"/>
                    </a:moveTo>
                    <a:cubicBezTo>
                      <a:pt x="10400" y="0"/>
                      <a:pt x="6772" y="801"/>
                      <a:pt x="4003" y="2402"/>
                    </a:cubicBezTo>
                    <a:cubicBezTo>
                      <a:pt x="1702" y="3736"/>
                      <a:pt x="367" y="5371"/>
                      <a:pt x="0" y="7039"/>
                    </a:cubicBezTo>
                    <a:cubicBezTo>
                      <a:pt x="434" y="8706"/>
                      <a:pt x="1768" y="10374"/>
                      <a:pt x="4003" y="11642"/>
                    </a:cubicBezTo>
                    <a:cubicBezTo>
                      <a:pt x="6755" y="13260"/>
                      <a:pt x="10375" y="14069"/>
                      <a:pt x="13998" y="14069"/>
                    </a:cubicBezTo>
                    <a:cubicBezTo>
                      <a:pt x="17621" y="14069"/>
                      <a:pt x="21249" y="13260"/>
                      <a:pt x="24018" y="11642"/>
                    </a:cubicBezTo>
                    <a:cubicBezTo>
                      <a:pt x="26286" y="10374"/>
                      <a:pt x="27620" y="8740"/>
                      <a:pt x="28020" y="7039"/>
                    </a:cubicBezTo>
                    <a:cubicBezTo>
                      <a:pt x="27620" y="5371"/>
                      <a:pt x="26286" y="3703"/>
                      <a:pt x="24018" y="2402"/>
                    </a:cubicBezTo>
                    <a:cubicBezTo>
                      <a:pt x="21266" y="801"/>
                      <a:pt x="17646"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212"/>
              <p:cNvSpPr/>
              <p:nvPr/>
            </p:nvSpPr>
            <p:spPr>
              <a:xfrm>
                <a:off x="2757975" y="3250275"/>
                <a:ext cx="700525" cy="351725"/>
              </a:xfrm>
              <a:custGeom>
                <a:rect b="b" l="l" r="r" t="t"/>
                <a:pathLst>
                  <a:path extrusionOk="0" h="14069" w="28021">
                    <a:moveTo>
                      <a:pt x="14023" y="0"/>
                    </a:moveTo>
                    <a:cubicBezTo>
                      <a:pt x="10400" y="0"/>
                      <a:pt x="6772" y="801"/>
                      <a:pt x="4003" y="2402"/>
                    </a:cubicBezTo>
                    <a:cubicBezTo>
                      <a:pt x="1702" y="3736"/>
                      <a:pt x="367" y="5371"/>
                      <a:pt x="0" y="7039"/>
                    </a:cubicBezTo>
                    <a:cubicBezTo>
                      <a:pt x="434" y="8706"/>
                      <a:pt x="1768" y="10374"/>
                      <a:pt x="4003" y="11642"/>
                    </a:cubicBezTo>
                    <a:cubicBezTo>
                      <a:pt x="6755" y="13260"/>
                      <a:pt x="10375" y="14069"/>
                      <a:pt x="13998" y="14069"/>
                    </a:cubicBezTo>
                    <a:cubicBezTo>
                      <a:pt x="17621" y="14069"/>
                      <a:pt x="21249" y="13260"/>
                      <a:pt x="24018" y="11642"/>
                    </a:cubicBezTo>
                    <a:cubicBezTo>
                      <a:pt x="26286" y="10374"/>
                      <a:pt x="27620" y="8740"/>
                      <a:pt x="28020" y="7039"/>
                    </a:cubicBezTo>
                    <a:cubicBezTo>
                      <a:pt x="27620" y="5371"/>
                      <a:pt x="26286" y="3703"/>
                      <a:pt x="24018" y="2402"/>
                    </a:cubicBezTo>
                    <a:cubicBezTo>
                      <a:pt x="21266" y="801"/>
                      <a:pt x="17646" y="0"/>
                      <a:pt x="1402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212"/>
              <p:cNvSpPr/>
              <p:nvPr/>
            </p:nvSpPr>
            <p:spPr>
              <a:xfrm>
                <a:off x="2878050" y="3266125"/>
                <a:ext cx="462875" cy="304400"/>
              </a:xfrm>
              <a:custGeom>
                <a:rect b="b" l="l" r="r" t="t"/>
                <a:pathLst>
                  <a:path extrusionOk="0" h="12176" w="18515">
                    <a:moveTo>
                      <a:pt x="12582" y="7130"/>
                    </a:moveTo>
                    <a:cubicBezTo>
                      <a:pt x="13029" y="7130"/>
                      <a:pt x="13449" y="7219"/>
                      <a:pt x="13844" y="7439"/>
                    </a:cubicBezTo>
                    <a:cubicBezTo>
                      <a:pt x="13744" y="7472"/>
                      <a:pt x="13677" y="7505"/>
                      <a:pt x="13544" y="7605"/>
                    </a:cubicBezTo>
                    <a:lnTo>
                      <a:pt x="13044" y="7839"/>
                    </a:lnTo>
                    <a:cubicBezTo>
                      <a:pt x="12416" y="8112"/>
                      <a:pt x="11781" y="8223"/>
                      <a:pt x="11190" y="8223"/>
                    </a:cubicBezTo>
                    <a:cubicBezTo>
                      <a:pt x="10556" y="8223"/>
                      <a:pt x="9974" y="8096"/>
                      <a:pt x="9508" y="7906"/>
                    </a:cubicBezTo>
                    <a:cubicBezTo>
                      <a:pt x="10649" y="7503"/>
                      <a:pt x="11671" y="7130"/>
                      <a:pt x="12582" y="7130"/>
                    </a:cubicBezTo>
                    <a:close/>
                    <a:moveTo>
                      <a:pt x="2169" y="0"/>
                    </a:moveTo>
                    <a:lnTo>
                      <a:pt x="1" y="1268"/>
                    </a:lnTo>
                    <a:lnTo>
                      <a:pt x="1" y="2935"/>
                    </a:lnTo>
                    <a:lnTo>
                      <a:pt x="735" y="3336"/>
                    </a:lnTo>
                    <a:cubicBezTo>
                      <a:pt x="535" y="3669"/>
                      <a:pt x="401" y="4003"/>
                      <a:pt x="401" y="4336"/>
                    </a:cubicBezTo>
                    <a:lnTo>
                      <a:pt x="401" y="6004"/>
                    </a:lnTo>
                    <a:cubicBezTo>
                      <a:pt x="401" y="6705"/>
                      <a:pt x="902" y="7405"/>
                      <a:pt x="1969" y="7972"/>
                    </a:cubicBezTo>
                    <a:cubicBezTo>
                      <a:pt x="2970" y="8539"/>
                      <a:pt x="3970" y="8806"/>
                      <a:pt x="4971" y="8840"/>
                    </a:cubicBezTo>
                    <a:lnTo>
                      <a:pt x="5538" y="8840"/>
                    </a:lnTo>
                    <a:cubicBezTo>
                      <a:pt x="6672" y="8806"/>
                      <a:pt x="7740" y="8473"/>
                      <a:pt x="8740" y="8139"/>
                    </a:cubicBezTo>
                    <a:cubicBezTo>
                      <a:pt x="8941" y="8072"/>
                      <a:pt x="9174" y="8006"/>
                      <a:pt x="9374" y="7939"/>
                    </a:cubicBezTo>
                    <a:lnTo>
                      <a:pt x="9374" y="7939"/>
                    </a:lnTo>
                    <a:lnTo>
                      <a:pt x="7540" y="9774"/>
                    </a:lnTo>
                    <a:lnTo>
                      <a:pt x="7540" y="11442"/>
                    </a:lnTo>
                    <a:cubicBezTo>
                      <a:pt x="8565" y="11855"/>
                      <a:pt x="9581" y="12023"/>
                      <a:pt x="10553" y="12023"/>
                    </a:cubicBezTo>
                    <a:cubicBezTo>
                      <a:pt x="12016" y="12023"/>
                      <a:pt x="13383" y="11642"/>
                      <a:pt x="14545" y="11141"/>
                    </a:cubicBezTo>
                    <a:lnTo>
                      <a:pt x="16346" y="12175"/>
                    </a:lnTo>
                    <a:lnTo>
                      <a:pt x="18514" y="10941"/>
                    </a:lnTo>
                    <a:lnTo>
                      <a:pt x="18514" y="9273"/>
                    </a:lnTo>
                    <a:lnTo>
                      <a:pt x="17747" y="8840"/>
                    </a:lnTo>
                    <a:cubicBezTo>
                      <a:pt x="18014" y="8473"/>
                      <a:pt x="18147" y="8106"/>
                      <a:pt x="18147" y="7739"/>
                    </a:cubicBezTo>
                    <a:lnTo>
                      <a:pt x="18147" y="6004"/>
                    </a:lnTo>
                    <a:cubicBezTo>
                      <a:pt x="18147" y="5304"/>
                      <a:pt x="17647" y="4637"/>
                      <a:pt x="16646" y="4070"/>
                    </a:cubicBezTo>
                    <a:cubicBezTo>
                      <a:pt x="16646" y="4070"/>
                      <a:pt x="16579" y="4070"/>
                      <a:pt x="16579" y="4003"/>
                    </a:cubicBezTo>
                    <a:cubicBezTo>
                      <a:pt x="15500" y="3397"/>
                      <a:pt x="14399" y="3167"/>
                      <a:pt x="13332" y="3167"/>
                    </a:cubicBezTo>
                    <a:cubicBezTo>
                      <a:pt x="12519" y="3167"/>
                      <a:pt x="11725" y="3301"/>
                      <a:pt x="10975" y="3503"/>
                    </a:cubicBezTo>
                    <a:cubicBezTo>
                      <a:pt x="10208" y="3703"/>
                      <a:pt x="9508" y="3936"/>
                      <a:pt x="8874" y="4170"/>
                    </a:cubicBezTo>
                    <a:cubicBezTo>
                      <a:pt x="8007" y="4470"/>
                      <a:pt x="7239" y="4737"/>
                      <a:pt x="6639" y="4904"/>
                    </a:cubicBezTo>
                    <a:cubicBezTo>
                      <a:pt x="6346" y="4952"/>
                      <a:pt x="6071" y="4983"/>
                      <a:pt x="5813" y="4983"/>
                    </a:cubicBezTo>
                    <a:cubicBezTo>
                      <a:pt x="5719" y="4983"/>
                      <a:pt x="5628" y="4979"/>
                      <a:pt x="5538" y="4970"/>
                    </a:cubicBezTo>
                    <a:cubicBezTo>
                      <a:pt x="5205" y="4970"/>
                      <a:pt x="4971" y="4904"/>
                      <a:pt x="4671" y="4703"/>
                    </a:cubicBezTo>
                    <a:cubicBezTo>
                      <a:pt x="4704" y="4703"/>
                      <a:pt x="4704" y="4670"/>
                      <a:pt x="4738" y="4670"/>
                    </a:cubicBezTo>
                    <a:cubicBezTo>
                      <a:pt x="4838" y="4637"/>
                      <a:pt x="4871" y="4603"/>
                      <a:pt x="4971" y="4537"/>
                    </a:cubicBezTo>
                    <a:cubicBezTo>
                      <a:pt x="5171" y="4437"/>
                      <a:pt x="5338" y="4336"/>
                      <a:pt x="5538" y="4270"/>
                    </a:cubicBezTo>
                    <a:cubicBezTo>
                      <a:pt x="6122" y="4022"/>
                      <a:pt x="6696" y="3906"/>
                      <a:pt x="7256" y="3906"/>
                    </a:cubicBezTo>
                    <a:cubicBezTo>
                      <a:pt x="7752" y="3906"/>
                      <a:pt x="8237" y="3997"/>
                      <a:pt x="8707" y="4170"/>
                    </a:cubicBezTo>
                    <a:lnTo>
                      <a:pt x="10542" y="2335"/>
                    </a:lnTo>
                    <a:lnTo>
                      <a:pt x="10542" y="667"/>
                    </a:lnTo>
                    <a:cubicBezTo>
                      <a:pt x="9616" y="365"/>
                      <a:pt x="8681" y="202"/>
                      <a:pt x="7740" y="202"/>
                    </a:cubicBezTo>
                    <a:cubicBezTo>
                      <a:pt x="7019" y="202"/>
                      <a:pt x="6295" y="298"/>
                      <a:pt x="5572" y="500"/>
                    </a:cubicBezTo>
                    <a:cubicBezTo>
                      <a:pt x="5038" y="634"/>
                      <a:pt x="4537" y="834"/>
                      <a:pt x="4004" y="1067"/>
                    </a:cubicBezTo>
                    <a:lnTo>
                      <a:pt x="2169"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12"/>
              <p:cNvSpPr/>
              <p:nvPr/>
            </p:nvSpPr>
            <p:spPr>
              <a:xfrm>
                <a:off x="2873900" y="3267775"/>
                <a:ext cx="471175" cy="263550"/>
              </a:xfrm>
              <a:custGeom>
                <a:rect b="b" l="l" r="r" t="t"/>
                <a:pathLst>
                  <a:path extrusionOk="0" h="10542" w="18847">
                    <a:moveTo>
                      <a:pt x="2235" y="1"/>
                    </a:moveTo>
                    <a:lnTo>
                      <a:pt x="67" y="1235"/>
                    </a:lnTo>
                    <a:lnTo>
                      <a:pt x="1868" y="2269"/>
                    </a:lnTo>
                    <a:cubicBezTo>
                      <a:pt x="33" y="3670"/>
                      <a:pt x="0" y="5104"/>
                      <a:pt x="2068" y="6272"/>
                    </a:cubicBezTo>
                    <a:cubicBezTo>
                      <a:pt x="3069" y="6872"/>
                      <a:pt x="4070" y="7106"/>
                      <a:pt x="5070" y="7173"/>
                    </a:cubicBezTo>
                    <a:lnTo>
                      <a:pt x="5671" y="7173"/>
                    </a:lnTo>
                    <a:cubicBezTo>
                      <a:pt x="6805" y="7106"/>
                      <a:pt x="7872" y="6772"/>
                      <a:pt x="8873" y="6439"/>
                    </a:cubicBezTo>
                    <a:cubicBezTo>
                      <a:pt x="10351" y="5946"/>
                      <a:pt x="11614" y="5404"/>
                      <a:pt x="12721" y="5404"/>
                    </a:cubicBezTo>
                    <a:cubicBezTo>
                      <a:pt x="13188" y="5404"/>
                      <a:pt x="13628" y="5501"/>
                      <a:pt x="14043" y="5738"/>
                    </a:cubicBezTo>
                    <a:cubicBezTo>
                      <a:pt x="15011" y="6272"/>
                      <a:pt x="14711" y="6939"/>
                      <a:pt x="13710" y="7573"/>
                    </a:cubicBezTo>
                    <a:lnTo>
                      <a:pt x="13210" y="7840"/>
                    </a:lnTo>
                    <a:cubicBezTo>
                      <a:pt x="12589" y="8103"/>
                      <a:pt x="11969" y="8208"/>
                      <a:pt x="11385" y="8208"/>
                    </a:cubicBezTo>
                    <a:cubicBezTo>
                      <a:pt x="10714" y="8208"/>
                      <a:pt x="10091" y="8069"/>
                      <a:pt x="9574" y="7873"/>
                    </a:cubicBezTo>
                    <a:lnTo>
                      <a:pt x="7672" y="9774"/>
                    </a:lnTo>
                    <a:cubicBezTo>
                      <a:pt x="8712" y="10207"/>
                      <a:pt x="9742" y="10382"/>
                      <a:pt x="10727" y="10382"/>
                    </a:cubicBezTo>
                    <a:cubicBezTo>
                      <a:pt x="12174" y="10382"/>
                      <a:pt x="13526" y="10004"/>
                      <a:pt x="14677" y="9508"/>
                    </a:cubicBezTo>
                    <a:lnTo>
                      <a:pt x="16479" y="10542"/>
                    </a:lnTo>
                    <a:lnTo>
                      <a:pt x="18647" y="9274"/>
                    </a:lnTo>
                    <a:lnTo>
                      <a:pt x="16845" y="8240"/>
                    </a:lnTo>
                    <a:cubicBezTo>
                      <a:pt x="18647" y="6872"/>
                      <a:pt x="18847" y="5338"/>
                      <a:pt x="16745" y="4104"/>
                    </a:cubicBezTo>
                    <a:cubicBezTo>
                      <a:pt x="16745" y="4104"/>
                      <a:pt x="16712" y="4104"/>
                      <a:pt x="16712" y="4070"/>
                    </a:cubicBezTo>
                    <a:cubicBezTo>
                      <a:pt x="15649" y="3406"/>
                      <a:pt x="14553" y="3163"/>
                      <a:pt x="13487" y="3163"/>
                    </a:cubicBezTo>
                    <a:cubicBezTo>
                      <a:pt x="12679" y="3163"/>
                      <a:pt x="11889" y="3302"/>
                      <a:pt x="11141" y="3503"/>
                    </a:cubicBezTo>
                    <a:cubicBezTo>
                      <a:pt x="10374" y="3703"/>
                      <a:pt x="9674" y="3904"/>
                      <a:pt x="9007" y="4170"/>
                    </a:cubicBezTo>
                    <a:cubicBezTo>
                      <a:pt x="8139" y="4437"/>
                      <a:pt x="7372" y="4704"/>
                      <a:pt x="6738" y="4871"/>
                    </a:cubicBezTo>
                    <a:cubicBezTo>
                      <a:pt x="6479" y="4918"/>
                      <a:pt x="6219" y="4965"/>
                      <a:pt x="5972" y="4965"/>
                    </a:cubicBezTo>
                    <a:cubicBezTo>
                      <a:pt x="5869" y="4965"/>
                      <a:pt x="5769" y="4957"/>
                      <a:pt x="5671" y="4938"/>
                    </a:cubicBezTo>
                    <a:cubicBezTo>
                      <a:pt x="5304" y="4904"/>
                      <a:pt x="4970" y="4838"/>
                      <a:pt x="4637" y="4671"/>
                    </a:cubicBezTo>
                    <a:cubicBezTo>
                      <a:pt x="3903" y="4237"/>
                      <a:pt x="3836" y="3670"/>
                      <a:pt x="4837" y="3003"/>
                    </a:cubicBezTo>
                    <a:cubicBezTo>
                      <a:pt x="4904" y="2936"/>
                      <a:pt x="4970" y="2903"/>
                      <a:pt x="5037" y="2869"/>
                    </a:cubicBezTo>
                    <a:cubicBezTo>
                      <a:pt x="5237" y="2736"/>
                      <a:pt x="5404" y="2669"/>
                      <a:pt x="5637" y="2569"/>
                    </a:cubicBezTo>
                    <a:cubicBezTo>
                      <a:pt x="6192" y="2327"/>
                      <a:pt x="6755" y="2210"/>
                      <a:pt x="7309" y="2210"/>
                    </a:cubicBezTo>
                    <a:cubicBezTo>
                      <a:pt x="7821" y="2210"/>
                      <a:pt x="8325" y="2310"/>
                      <a:pt x="8806" y="2503"/>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12"/>
              <p:cNvSpPr/>
              <p:nvPr/>
            </p:nvSpPr>
            <p:spPr>
              <a:xfrm>
                <a:off x="2873900" y="3267775"/>
                <a:ext cx="471175" cy="263550"/>
              </a:xfrm>
              <a:custGeom>
                <a:rect b="b" l="l" r="r" t="t"/>
                <a:pathLst>
                  <a:path extrusionOk="0" h="10542" w="18847">
                    <a:moveTo>
                      <a:pt x="2235" y="1"/>
                    </a:moveTo>
                    <a:lnTo>
                      <a:pt x="67" y="1235"/>
                    </a:lnTo>
                    <a:lnTo>
                      <a:pt x="1868" y="2269"/>
                    </a:lnTo>
                    <a:cubicBezTo>
                      <a:pt x="33" y="3670"/>
                      <a:pt x="0" y="5104"/>
                      <a:pt x="2068" y="6272"/>
                    </a:cubicBezTo>
                    <a:cubicBezTo>
                      <a:pt x="3069" y="6872"/>
                      <a:pt x="4070" y="7106"/>
                      <a:pt x="5070" y="7173"/>
                    </a:cubicBezTo>
                    <a:lnTo>
                      <a:pt x="5671" y="7173"/>
                    </a:lnTo>
                    <a:cubicBezTo>
                      <a:pt x="6805" y="7106"/>
                      <a:pt x="7872" y="6772"/>
                      <a:pt x="8873" y="6439"/>
                    </a:cubicBezTo>
                    <a:cubicBezTo>
                      <a:pt x="10351" y="5946"/>
                      <a:pt x="11614" y="5404"/>
                      <a:pt x="12721" y="5404"/>
                    </a:cubicBezTo>
                    <a:cubicBezTo>
                      <a:pt x="13188" y="5404"/>
                      <a:pt x="13628" y="5501"/>
                      <a:pt x="14043" y="5738"/>
                    </a:cubicBezTo>
                    <a:cubicBezTo>
                      <a:pt x="15011" y="6272"/>
                      <a:pt x="14711" y="6939"/>
                      <a:pt x="13710" y="7573"/>
                    </a:cubicBezTo>
                    <a:lnTo>
                      <a:pt x="13210" y="7840"/>
                    </a:lnTo>
                    <a:cubicBezTo>
                      <a:pt x="12589" y="8103"/>
                      <a:pt x="11969" y="8208"/>
                      <a:pt x="11385" y="8208"/>
                    </a:cubicBezTo>
                    <a:cubicBezTo>
                      <a:pt x="10714" y="8208"/>
                      <a:pt x="10091" y="8069"/>
                      <a:pt x="9574" y="7873"/>
                    </a:cubicBezTo>
                    <a:lnTo>
                      <a:pt x="7672" y="9774"/>
                    </a:lnTo>
                    <a:cubicBezTo>
                      <a:pt x="8712" y="10207"/>
                      <a:pt x="9742" y="10382"/>
                      <a:pt x="10727" y="10382"/>
                    </a:cubicBezTo>
                    <a:cubicBezTo>
                      <a:pt x="12174" y="10382"/>
                      <a:pt x="13526" y="10004"/>
                      <a:pt x="14677" y="9508"/>
                    </a:cubicBezTo>
                    <a:lnTo>
                      <a:pt x="16479" y="10542"/>
                    </a:lnTo>
                    <a:lnTo>
                      <a:pt x="18647" y="9274"/>
                    </a:lnTo>
                    <a:lnTo>
                      <a:pt x="16845" y="8240"/>
                    </a:lnTo>
                    <a:cubicBezTo>
                      <a:pt x="18647" y="6872"/>
                      <a:pt x="18847" y="5338"/>
                      <a:pt x="16745" y="4104"/>
                    </a:cubicBezTo>
                    <a:cubicBezTo>
                      <a:pt x="16745" y="4104"/>
                      <a:pt x="16712" y="4104"/>
                      <a:pt x="16712" y="4070"/>
                    </a:cubicBezTo>
                    <a:cubicBezTo>
                      <a:pt x="15649" y="3406"/>
                      <a:pt x="14553" y="3163"/>
                      <a:pt x="13487" y="3163"/>
                    </a:cubicBezTo>
                    <a:cubicBezTo>
                      <a:pt x="12679" y="3163"/>
                      <a:pt x="11889" y="3302"/>
                      <a:pt x="11141" y="3503"/>
                    </a:cubicBezTo>
                    <a:cubicBezTo>
                      <a:pt x="10374" y="3703"/>
                      <a:pt x="9674" y="3904"/>
                      <a:pt x="9007" y="4170"/>
                    </a:cubicBezTo>
                    <a:cubicBezTo>
                      <a:pt x="8139" y="4437"/>
                      <a:pt x="7372" y="4704"/>
                      <a:pt x="6738" y="4871"/>
                    </a:cubicBezTo>
                    <a:cubicBezTo>
                      <a:pt x="6479" y="4918"/>
                      <a:pt x="6219" y="4965"/>
                      <a:pt x="5972" y="4965"/>
                    </a:cubicBezTo>
                    <a:cubicBezTo>
                      <a:pt x="5869" y="4965"/>
                      <a:pt x="5769" y="4957"/>
                      <a:pt x="5671" y="4938"/>
                    </a:cubicBezTo>
                    <a:cubicBezTo>
                      <a:pt x="5304" y="4904"/>
                      <a:pt x="4970" y="4838"/>
                      <a:pt x="4637" y="4671"/>
                    </a:cubicBezTo>
                    <a:cubicBezTo>
                      <a:pt x="3903" y="4237"/>
                      <a:pt x="3836" y="3670"/>
                      <a:pt x="4837" y="3003"/>
                    </a:cubicBezTo>
                    <a:cubicBezTo>
                      <a:pt x="4904" y="2936"/>
                      <a:pt x="4970" y="2903"/>
                      <a:pt x="5037" y="2869"/>
                    </a:cubicBezTo>
                    <a:cubicBezTo>
                      <a:pt x="5237" y="2736"/>
                      <a:pt x="5404" y="2669"/>
                      <a:pt x="5637" y="2569"/>
                    </a:cubicBezTo>
                    <a:cubicBezTo>
                      <a:pt x="6192" y="2327"/>
                      <a:pt x="6755" y="2210"/>
                      <a:pt x="7309" y="2210"/>
                    </a:cubicBezTo>
                    <a:cubicBezTo>
                      <a:pt x="7821" y="2210"/>
                      <a:pt x="8325" y="2310"/>
                      <a:pt x="8806" y="2503"/>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12"/>
              <p:cNvSpPr/>
              <p:nvPr/>
            </p:nvSpPr>
            <p:spPr>
              <a:xfrm>
                <a:off x="2877225" y="3266125"/>
                <a:ext cx="100100" cy="31700"/>
              </a:xfrm>
              <a:custGeom>
                <a:rect b="b" l="l" r="r" t="t"/>
                <a:pathLst>
                  <a:path extrusionOk="0" h="1268" w="4004">
                    <a:moveTo>
                      <a:pt x="2169" y="0"/>
                    </a:moveTo>
                    <a:lnTo>
                      <a:pt x="1" y="1268"/>
                    </a:lnTo>
                    <a:lnTo>
                      <a:pt x="2202" y="267"/>
                    </a:lnTo>
                    <a:lnTo>
                      <a:pt x="4003" y="1067"/>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12"/>
              <p:cNvSpPr/>
              <p:nvPr/>
            </p:nvSpPr>
            <p:spPr>
              <a:xfrm>
                <a:off x="3010650" y="3272450"/>
                <a:ext cx="130950" cy="57075"/>
              </a:xfrm>
              <a:custGeom>
                <a:rect b="b" l="l" r="r" t="t"/>
                <a:pathLst>
                  <a:path extrusionOk="0" h="2283" w="5238">
                    <a:moveTo>
                      <a:pt x="2326" y="1"/>
                    </a:moveTo>
                    <a:cubicBezTo>
                      <a:pt x="1503" y="1"/>
                      <a:pt x="733" y="125"/>
                      <a:pt x="1" y="347"/>
                    </a:cubicBezTo>
                    <a:cubicBezTo>
                      <a:pt x="546" y="223"/>
                      <a:pt x="1243" y="142"/>
                      <a:pt x="1999" y="142"/>
                    </a:cubicBezTo>
                    <a:cubicBezTo>
                      <a:pt x="2861" y="142"/>
                      <a:pt x="3799" y="247"/>
                      <a:pt x="4671" y="514"/>
                    </a:cubicBezTo>
                    <a:lnTo>
                      <a:pt x="3403" y="2282"/>
                    </a:lnTo>
                    <a:lnTo>
                      <a:pt x="3403" y="2282"/>
                    </a:lnTo>
                    <a:lnTo>
                      <a:pt x="5238" y="481"/>
                    </a:lnTo>
                    <a:cubicBezTo>
                      <a:pt x="4191" y="150"/>
                      <a:pt x="3227" y="1"/>
                      <a:pt x="232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12"/>
              <p:cNvSpPr/>
              <p:nvPr/>
            </p:nvSpPr>
            <p:spPr>
              <a:xfrm>
                <a:off x="3152425" y="3346700"/>
                <a:ext cx="193500" cy="125425"/>
              </a:xfrm>
              <a:custGeom>
                <a:rect b="b" l="l" r="r" t="t"/>
                <a:pathLst>
                  <a:path extrusionOk="0" h="5017" w="7740">
                    <a:moveTo>
                      <a:pt x="2397" y="0"/>
                    </a:moveTo>
                    <a:cubicBezTo>
                      <a:pt x="1570" y="0"/>
                      <a:pt x="763" y="141"/>
                      <a:pt x="0" y="346"/>
                    </a:cubicBezTo>
                    <a:cubicBezTo>
                      <a:pt x="484" y="240"/>
                      <a:pt x="1073" y="171"/>
                      <a:pt x="1710" y="171"/>
                    </a:cubicBezTo>
                    <a:cubicBezTo>
                      <a:pt x="2872" y="171"/>
                      <a:pt x="4195" y="400"/>
                      <a:pt x="5338" y="1047"/>
                    </a:cubicBezTo>
                    <a:cubicBezTo>
                      <a:pt x="7039" y="2047"/>
                      <a:pt x="7339" y="3248"/>
                      <a:pt x="5738" y="5016"/>
                    </a:cubicBezTo>
                    <a:cubicBezTo>
                      <a:pt x="7539" y="3615"/>
                      <a:pt x="7739" y="2081"/>
                      <a:pt x="5604" y="847"/>
                    </a:cubicBezTo>
                    <a:cubicBezTo>
                      <a:pt x="4538" y="229"/>
                      <a:pt x="3452" y="0"/>
                      <a:pt x="239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12"/>
              <p:cNvSpPr/>
              <p:nvPr/>
            </p:nvSpPr>
            <p:spPr>
              <a:xfrm>
                <a:off x="3286675" y="3472100"/>
                <a:ext cx="54250" cy="56725"/>
              </a:xfrm>
              <a:custGeom>
                <a:rect b="b" l="l" r="r" t="t"/>
                <a:pathLst>
                  <a:path extrusionOk="0" h="2269" w="2170">
                    <a:moveTo>
                      <a:pt x="368" y="0"/>
                    </a:moveTo>
                    <a:lnTo>
                      <a:pt x="1735" y="1034"/>
                    </a:lnTo>
                    <a:lnTo>
                      <a:pt x="1" y="2269"/>
                    </a:lnTo>
                    <a:lnTo>
                      <a:pt x="1" y="2269"/>
                    </a:lnTo>
                    <a:lnTo>
                      <a:pt x="2169" y="1034"/>
                    </a:lnTo>
                    <a:lnTo>
                      <a:pt x="36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12"/>
              <p:cNvSpPr/>
              <p:nvPr/>
            </p:nvSpPr>
            <p:spPr>
              <a:xfrm>
                <a:off x="3066525" y="3462075"/>
                <a:ext cx="137625" cy="48400"/>
              </a:xfrm>
              <a:custGeom>
                <a:rect b="b" l="l" r="r" t="t"/>
                <a:pathLst>
                  <a:path extrusionOk="0" h="1936" w="5505">
                    <a:moveTo>
                      <a:pt x="1902" y="1"/>
                    </a:moveTo>
                    <a:lnTo>
                      <a:pt x="1" y="1936"/>
                    </a:lnTo>
                    <a:lnTo>
                      <a:pt x="2035" y="301"/>
                    </a:lnTo>
                    <a:cubicBezTo>
                      <a:pt x="2035" y="301"/>
                      <a:pt x="2555" y="511"/>
                      <a:pt x="3359" y="511"/>
                    </a:cubicBezTo>
                    <a:cubicBezTo>
                      <a:pt x="3951" y="511"/>
                      <a:pt x="4698" y="397"/>
                      <a:pt x="5505" y="1"/>
                    </a:cubicBezTo>
                    <a:lnTo>
                      <a:pt x="5505" y="1"/>
                    </a:lnTo>
                    <a:cubicBezTo>
                      <a:pt x="4881" y="266"/>
                      <a:pt x="4258" y="378"/>
                      <a:pt x="3676" y="378"/>
                    </a:cubicBezTo>
                    <a:cubicBezTo>
                      <a:pt x="3011" y="378"/>
                      <a:pt x="2400" y="232"/>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12"/>
              <p:cNvSpPr/>
              <p:nvPr/>
            </p:nvSpPr>
            <p:spPr>
              <a:xfrm>
                <a:off x="2962275" y="3341175"/>
                <a:ext cx="80100" cy="52400"/>
              </a:xfrm>
              <a:custGeom>
                <a:rect b="b" l="l" r="r" t="t"/>
                <a:pathLst>
                  <a:path extrusionOk="0" h="2096" w="3204">
                    <a:moveTo>
                      <a:pt x="1335" y="0"/>
                    </a:moveTo>
                    <a:lnTo>
                      <a:pt x="1335" y="0"/>
                    </a:lnTo>
                    <a:cubicBezTo>
                      <a:pt x="435" y="501"/>
                      <a:pt x="1" y="1101"/>
                      <a:pt x="635" y="1635"/>
                    </a:cubicBezTo>
                    <a:cubicBezTo>
                      <a:pt x="980" y="1940"/>
                      <a:pt x="1549" y="2096"/>
                      <a:pt x="2129" y="2096"/>
                    </a:cubicBezTo>
                    <a:cubicBezTo>
                      <a:pt x="2501" y="2096"/>
                      <a:pt x="2878" y="2032"/>
                      <a:pt x="3203" y="1902"/>
                    </a:cubicBezTo>
                    <a:lnTo>
                      <a:pt x="3203" y="1902"/>
                    </a:lnTo>
                    <a:cubicBezTo>
                      <a:pt x="2935" y="1950"/>
                      <a:pt x="2666" y="1981"/>
                      <a:pt x="2424" y="1981"/>
                    </a:cubicBezTo>
                    <a:cubicBezTo>
                      <a:pt x="2335" y="1981"/>
                      <a:pt x="2250" y="1977"/>
                      <a:pt x="2169" y="1968"/>
                    </a:cubicBezTo>
                    <a:cubicBezTo>
                      <a:pt x="1802" y="1968"/>
                      <a:pt x="1469" y="1902"/>
                      <a:pt x="1135" y="1668"/>
                    </a:cubicBezTo>
                    <a:cubicBezTo>
                      <a:pt x="435" y="1268"/>
                      <a:pt x="335"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12"/>
              <p:cNvSpPr/>
              <p:nvPr/>
            </p:nvSpPr>
            <p:spPr>
              <a:xfrm>
                <a:off x="2874725" y="3323650"/>
                <a:ext cx="127625" cy="121775"/>
              </a:xfrm>
              <a:custGeom>
                <a:rect b="b" l="l" r="r" t="t"/>
                <a:pathLst>
                  <a:path extrusionOk="0" h="4871" w="5105">
                    <a:moveTo>
                      <a:pt x="1868" y="1"/>
                    </a:moveTo>
                    <a:cubicBezTo>
                      <a:pt x="34" y="1368"/>
                      <a:pt x="0" y="2836"/>
                      <a:pt x="2102" y="4004"/>
                    </a:cubicBezTo>
                    <a:cubicBezTo>
                      <a:pt x="3103" y="4604"/>
                      <a:pt x="4137" y="4837"/>
                      <a:pt x="5104" y="4871"/>
                    </a:cubicBezTo>
                    <a:cubicBezTo>
                      <a:pt x="3536" y="4704"/>
                      <a:pt x="1635" y="3870"/>
                      <a:pt x="1001" y="2603"/>
                    </a:cubicBezTo>
                    <a:cubicBezTo>
                      <a:pt x="434" y="1335"/>
                      <a:pt x="1702" y="134"/>
                      <a:pt x="186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12"/>
              <p:cNvSpPr/>
              <p:nvPr/>
            </p:nvSpPr>
            <p:spPr>
              <a:xfrm>
                <a:off x="3054025" y="3441050"/>
                <a:ext cx="758050" cy="995100"/>
              </a:xfrm>
              <a:custGeom>
                <a:rect b="b" l="l" r="r" t="t"/>
                <a:pathLst>
                  <a:path extrusionOk="0" h="39804" w="30322">
                    <a:moveTo>
                      <a:pt x="21953" y="1"/>
                    </a:moveTo>
                    <a:cubicBezTo>
                      <a:pt x="19904" y="1"/>
                      <a:pt x="17586" y="672"/>
                      <a:pt x="15144" y="2076"/>
                    </a:cubicBezTo>
                    <a:cubicBezTo>
                      <a:pt x="6805" y="6846"/>
                      <a:pt x="0" y="18488"/>
                      <a:pt x="0" y="28095"/>
                    </a:cubicBezTo>
                    <a:cubicBezTo>
                      <a:pt x="0" y="32698"/>
                      <a:pt x="1601" y="36000"/>
                      <a:pt x="4137" y="37635"/>
                    </a:cubicBezTo>
                    <a:lnTo>
                      <a:pt x="7939" y="39803"/>
                    </a:lnTo>
                    <a:lnTo>
                      <a:pt x="8506" y="38802"/>
                    </a:lnTo>
                    <a:cubicBezTo>
                      <a:pt x="10541" y="38802"/>
                      <a:pt x="12809" y="38135"/>
                      <a:pt x="15178" y="36768"/>
                    </a:cubicBezTo>
                    <a:cubicBezTo>
                      <a:pt x="23517" y="31964"/>
                      <a:pt x="30322" y="20323"/>
                      <a:pt x="30322" y="10749"/>
                    </a:cubicBezTo>
                    <a:cubicBezTo>
                      <a:pt x="30322" y="7980"/>
                      <a:pt x="29788" y="5745"/>
                      <a:pt x="28787" y="3978"/>
                    </a:cubicBezTo>
                    <a:lnTo>
                      <a:pt x="29321" y="2977"/>
                    </a:lnTo>
                    <a:lnTo>
                      <a:pt x="25518" y="809"/>
                    </a:lnTo>
                    <a:cubicBezTo>
                      <a:pt x="24465" y="275"/>
                      <a:pt x="23264" y="1"/>
                      <a:pt x="2195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12"/>
              <p:cNvSpPr/>
              <p:nvPr/>
            </p:nvSpPr>
            <p:spPr>
              <a:xfrm>
                <a:off x="3054025" y="3441050"/>
                <a:ext cx="758050" cy="995100"/>
              </a:xfrm>
              <a:custGeom>
                <a:rect b="b" l="l" r="r" t="t"/>
                <a:pathLst>
                  <a:path extrusionOk="0" h="39804" w="30322">
                    <a:moveTo>
                      <a:pt x="21953" y="1"/>
                    </a:moveTo>
                    <a:cubicBezTo>
                      <a:pt x="19904" y="1"/>
                      <a:pt x="17586" y="672"/>
                      <a:pt x="15144" y="2076"/>
                    </a:cubicBezTo>
                    <a:cubicBezTo>
                      <a:pt x="6805" y="6846"/>
                      <a:pt x="0" y="18488"/>
                      <a:pt x="0" y="28095"/>
                    </a:cubicBezTo>
                    <a:cubicBezTo>
                      <a:pt x="0" y="32698"/>
                      <a:pt x="1601" y="36000"/>
                      <a:pt x="4137" y="37635"/>
                    </a:cubicBezTo>
                    <a:lnTo>
                      <a:pt x="7939" y="39803"/>
                    </a:lnTo>
                    <a:lnTo>
                      <a:pt x="8506" y="38802"/>
                    </a:lnTo>
                    <a:cubicBezTo>
                      <a:pt x="10541" y="38802"/>
                      <a:pt x="12809" y="38135"/>
                      <a:pt x="15178" y="36768"/>
                    </a:cubicBezTo>
                    <a:cubicBezTo>
                      <a:pt x="23517" y="31964"/>
                      <a:pt x="30322" y="20323"/>
                      <a:pt x="30322" y="10749"/>
                    </a:cubicBezTo>
                    <a:cubicBezTo>
                      <a:pt x="30322" y="7980"/>
                      <a:pt x="29788" y="5745"/>
                      <a:pt x="28787" y="3978"/>
                    </a:cubicBezTo>
                    <a:lnTo>
                      <a:pt x="29321" y="2977"/>
                    </a:lnTo>
                    <a:lnTo>
                      <a:pt x="25518" y="809"/>
                    </a:lnTo>
                    <a:cubicBezTo>
                      <a:pt x="24465" y="275"/>
                      <a:pt x="23264" y="1"/>
                      <a:pt x="2195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12"/>
              <p:cNvSpPr/>
              <p:nvPr/>
            </p:nvSpPr>
            <p:spPr>
              <a:xfrm>
                <a:off x="3053175" y="3773150"/>
                <a:ext cx="647175" cy="663000"/>
              </a:xfrm>
              <a:custGeom>
                <a:rect b="b" l="l" r="r" t="t"/>
                <a:pathLst>
                  <a:path extrusionOk="0" h="26520" w="25887">
                    <a:moveTo>
                      <a:pt x="4404" y="0"/>
                    </a:moveTo>
                    <a:cubicBezTo>
                      <a:pt x="1702" y="4704"/>
                      <a:pt x="1" y="10007"/>
                      <a:pt x="1" y="14811"/>
                    </a:cubicBezTo>
                    <a:cubicBezTo>
                      <a:pt x="1" y="19414"/>
                      <a:pt x="1569" y="22716"/>
                      <a:pt x="4137" y="24351"/>
                    </a:cubicBezTo>
                    <a:lnTo>
                      <a:pt x="7907" y="26519"/>
                    </a:lnTo>
                    <a:lnTo>
                      <a:pt x="8507" y="25518"/>
                    </a:lnTo>
                    <a:cubicBezTo>
                      <a:pt x="10542" y="25518"/>
                      <a:pt x="12810" y="24851"/>
                      <a:pt x="15178" y="23484"/>
                    </a:cubicBezTo>
                    <a:cubicBezTo>
                      <a:pt x="19348" y="21082"/>
                      <a:pt x="23151" y="16979"/>
                      <a:pt x="25886" y="12242"/>
                    </a:cubicBezTo>
                    <a:lnTo>
                      <a:pt x="4404" y="0"/>
                    </a:ln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12"/>
              <p:cNvSpPr/>
              <p:nvPr/>
            </p:nvSpPr>
            <p:spPr>
              <a:xfrm>
                <a:off x="3053175" y="4049175"/>
                <a:ext cx="457850" cy="386975"/>
              </a:xfrm>
              <a:custGeom>
                <a:rect b="b" l="l" r="r" t="t"/>
                <a:pathLst>
                  <a:path extrusionOk="0" h="15479" w="18314">
                    <a:moveTo>
                      <a:pt x="334" y="0"/>
                    </a:moveTo>
                    <a:cubicBezTo>
                      <a:pt x="134" y="1268"/>
                      <a:pt x="1" y="2536"/>
                      <a:pt x="1" y="3770"/>
                    </a:cubicBezTo>
                    <a:cubicBezTo>
                      <a:pt x="1" y="8373"/>
                      <a:pt x="1569" y="11675"/>
                      <a:pt x="4137" y="13310"/>
                    </a:cubicBezTo>
                    <a:lnTo>
                      <a:pt x="7907" y="15478"/>
                    </a:lnTo>
                    <a:lnTo>
                      <a:pt x="8507" y="14477"/>
                    </a:lnTo>
                    <a:cubicBezTo>
                      <a:pt x="10542" y="14477"/>
                      <a:pt x="12810" y="13810"/>
                      <a:pt x="15178" y="12443"/>
                    </a:cubicBezTo>
                    <a:cubicBezTo>
                      <a:pt x="16246" y="11809"/>
                      <a:pt x="17313" y="11108"/>
                      <a:pt x="18314" y="10274"/>
                    </a:cubicBezTo>
                    <a:lnTo>
                      <a:pt x="334" y="0"/>
                    </a:ln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12"/>
              <p:cNvSpPr/>
              <p:nvPr/>
            </p:nvSpPr>
            <p:spPr>
              <a:xfrm>
                <a:off x="3355075" y="3440825"/>
                <a:ext cx="457000" cy="362375"/>
              </a:xfrm>
              <a:custGeom>
                <a:rect b="b" l="l" r="r" t="t"/>
                <a:pathLst>
                  <a:path extrusionOk="0" h="14495" w="18280">
                    <a:moveTo>
                      <a:pt x="9914" y="0"/>
                    </a:moveTo>
                    <a:cubicBezTo>
                      <a:pt x="7872" y="0"/>
                      <a:pt x="5565" y="668"/>
                      <a:pt x="3136" y="2085"/>
                    </a:cubicBezTo>
                    <a:cubicBezTo>
                      <a:pt x="2068" y="2686"/>
                      <a:pt x="1001" y="3419"/>
                      <a:pt x="0" y="4253"/>
                    </a:cubicBezTo>
                    <a:lnTo>
                      <a:pt x="17946" y="14494"/>
                    </a:lnTo>
                    <a:cubicBezTo>
                      <a:pt x="18146" y="13193"/>
                      <a:pt x="18280" y="11959"/>
                      <a:pt x="18280" y="10758"/>
                    </a:cubicBezTo>
                    <a:cubicBezTo>
                      <a:pt x="18280" y="7989"/>
                      <a:pt x="17746" y="5754"/>
                      <a:pt x="16745" y="3987"/>
                    </a:cubicBezTo>
                    <a:lnTo>
                      <a:pt x="17313" y="2986"/>
                    </a:lnTo>
                    <a:lnTo>
                      <a:pt x="13510" y="818"/>
                    </a:lnTo>
                    <a:cubicBezTo>
                      <a:pt x="12448" y="280"/>
                      <a:pt x="11237" y="0"/>
                      <a:pt x="9914"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12"/>
              <p:cNvSpPr/>
              <p:nvPr/>
            </p:nvSpPr>
            <p:spPr>
              <a:xfrm>
                <a:off x="3141575" y="3490075"/>
                <a:ext cx="758075" cy="970100"/>
              </a:xfrm>
              <a:custGeom>
                <a:rect b="b" l="l" r="r" t="t"/>
                <a:pathLst>
                  <a:path extrusionOk="0" h="38804" w="30323">
                    <a:moveTo>
                      <a:pt x="21922" y="1"/>
                    </a:moveTo>
                    <a:cubicBezTo>
                      <a:pt x="19892" y="1"/>
                      <a:pt x="17602" y="659"/>
                      <a:pt x="15178" y="2050"/>
                    </a:cubicBezTo>
                    <a:cubicBezTo>
                      <a:pt x="14211" y="2617"/>
                      <a:pt x="13310" y="3217"/>
                      <a:pt x="12376" y="3951"/>
                    </a:cubicBezTo>
                    <a:cubicBezTo>
                      <a:pt x="12276" y="3985"/>
                      <a:pt x="12176" y="4051"/>
                      <a:pt x="12109" y="4151"/>
                    </a:cubicBezTo>
                    <a:cubicBezTo>
                      <a:pt x="5204" y="9722"/>
                      <a:pt x="1" y="19696"/>
                      <a:pt x="1" y="28069"/>
                    </a:cubicBezTo>
                    <a:cubicBezTo>
                      <a:pt x="1" y="34877"/>
                      <a:pt x="3402" y="38804"/>
                      <a:pt x="8364" y="38804"/>
                    </a:cubicBezTo>
                    <a:cubicBezTo>
                      <a:pt x="10403" y="38804"/>
                      <a:pt x="12706" y="38141"/>
                      <a:pt x="15145" y="36741"/>
                    </a:cubicBezTo>
                    <a:cubicBezTo>
                      <a:pt x="23518" y="32005"/>
                      <a:pt x="30289" y="20330"/>
                      <a:pt x="30322" y="10723"/>
                    </a:cubicBezTo>
                    <a:cubicBezTo>
                      <a:pt x="30322" y="9155"/>
                      <a:pt x="30089" y="7687"/>
                      <a:pt x="29755" y="6453"/>
                    </a:cubicBezTo>
                    <a:cubicBezTo>
                      <a:pt x="28624" y="2318"/>
                      <a:pt x="25732" y="1"/>
                      <a:pt x="2192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12"/>
              <p:cNvSpPr/>
              <p:nvPr/>
            </p:nvSpPr>
            <p:spPr>
              <a:xfrm>
                <a:off x="3141575" y="3490075"/>
                <a:ext cx="758075" cy="970100"/>
              </a:xfrm>
              <a:custGeom>
                <a:rect b="b" l="l" r="r" t="t"/>
                <a:pathLst>
                  <a:path extrusionOk="0" h="38804" w="30323">
                    <a:moveTo>
                      <a:pt x="21922" y="1"/>
                    </a:moveTo>
                    <a:cubicBezTo>
                      <a:pt x="19892" y="1"/>
                      <a:pt x="17602" y="659"/>
                      <a:pt x="15178" y="2050"/>
                    </a:cubicBezTo>
                    <a:cubicBezTo>
                      <a:pt x="14211" y="2617"/>
                      <a:pt x="13310" y="3217"/>
                      <a:pt x="12376" y="3951"/>
                    </a:cubicBezTo>
                    <a:cubicBezTo>
                      <a:pt x="12276" y="3985"/>
                      <a:pt x="12176" y="4051"/>
                      <a:pt x="12109" y="4151"/>
                    </a:cubicBezTo>
                    <a:cubicBezTo>
                      <a:pt x="5204" y="9722"/>
                      <a:pt x="1" y="19696"/>
                      <a:pt x="1" y="28069"/>
                    </a:cubicBezTo>
                    <a:cubicBezTo>
                      <a:pt x="1" y="34877"/>
                      <a:pt x="3402" y="38804"/>
                      <a:pt x="8364" y="38804"/>
                    </a:cubicBezTo>
                    <a:cubicBezTo>
                      <a:pt x="10403" y="38804"/>
                      <a:pt x="12706" y="38141"/>
                      <a:pt x="15145" y="36741"/>
                    </a:cubicBezTo>
                    <a:cubicBezTo>
                      <a:pt x="23518" y="32005"/>
                      <a:pt x="30289" y="20330"/>
                      <a:pt x="30322" y="10723"/>
                    </a:cubicBezTo>
                    <a:cubicBezTo>
                      <a:pt x="30322" y="9155"/>
                      <a:pt x="30089" y="7687"/>
                      <a:pt x="29755" y="6453"/>
                    </a:cubicBezTo>
                    <a:cubicBezTo>
                      <a:pt x="28624" y="2318"/>
                      <a:pt x="25732" y="1"/>
                      <a:pt x="2192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12"/>
              <p:cNvSpPr/>
              <p:nvPr/>
            </p:nvSpPr>
            <p:spPr>
              <a:xfrm>
                <a:off x="3450125" y="3490050"/>
                <a:ext cx="434500" cy="160525"/>
              </a:xfrm>
              <a:custGeom>
                <a:rect b="b" l="l" r="r" t="t"/>
                <a:pathLst>
                  <a:path extrusionOk="0" h="6421" w="17380">
                    <a:moveTo>
                      <a:pt x="9553" y="0"/>
                    </a:moveTo>
                    <a:cubicBezTo>
                      <a:pt x="7521" y="0"/>
                      <a:pt x="5229" y="658"/>
                      <a:pt x="2803" y="2051"/>
                    </a:cubicBezTo>
                    <a:cubicBezTo>
                      <a:pt x="1836" y="2618"/>
                      <a:pt x="935" y="3218"/>
                      <a:pt x="1" y="3919"/>
                    </a:cubicBezTo>
                    <a:cubicBezTo>
                      <a:pt x="1466" y="2841"/>
                      <a:pt x="5886" y="365"/>
                      <a:pt x="9655" y="365"/>
                    </a:cubicBezTo>
                    <a:cubicBezTo>
                      <a:pt x="10434" y="365"/>
                      <a:pt x="11185" y="471"/>
                      <a:pt x="11876" y="717"/>
                    </a:cubicBezTo>
                    <a:cubicBezTo>
                      <a:pt x="16146" y="2251"/>
                      <a:pt x="17347" y="6321"/>
                      <a:pt x="17380" y="6421"/>
                    </a:cubicBezTo>
                    <a:cubicBezTo>
                      <a:pt x="16249" y="2310"/>
                      <a:pt x="13359" y="0"/>
                      <a:pt x="955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12"/>
              <p:cNvSpPr/>
              <p:nvPr/>
            </p:nvSpPr>
            <p:spPr>
              <a:xfrm>
                <a:off x="3154925" y="4299350"/>
                <a:ext cx="435325" cy="160725"/>
              </a:xfrm>
              <a:custGeom>
                <a:rect b="b" l="l" r="r" t="t"/>
                <a:pathLst>
                  <a:path extrusionOk="0" h="6429" w="17413">
                    <a:moveTo>
                      <a:pt x="17413" y="2502"/>
                    </a:moveTo>
                    <a:lnTo>
                      <a:pt x="17413" y="2502"/>
                    </a:lnTo>
                    <a:cubicBezTo>
                      <a:pt x="17399" y="2513"/>
                      <a:pt x="17386" y="2523"/>
                      <a:pt x="17372" y="2533"/>
                    </a:cubicBezTo>
                    <a:lnTo>
                      <a:pt x="17372" y="2533"/>
                    </a:lnTo>
                    <a:cubicBezTo>
                      <a:pt x="17386" y="2523"/>
                      <a:pt x="17399" y="2513"/>
                      <a:pt x="17413" y="2502"/>
                    </a:cubicBezTo>
                    <a:close/>
                    <a:moveTo>
                      <a:pt x="0" y="1"/>
                    </a:moveTo>
                    <a:lnTo>
                      <a:pt x="0" y="1"/>
                    </a:lnTo>
                    <a:cubicBezTo>
                      <a:pt x="1151" y="4127"/>
                      <a:pt x="4041" y="6429"/>
                      <a:pt x="7842" y="6429"/>
                    </a:cubicBezTo>
                    <a:cubicBezTo>
                      <a:pt x="9879" y="6429"/>
                      <a:pt x="12178" y="5767"/>
                      <a:pt x="14611" y="4370"/>
                    </a:cubicBezTo>
                    <a:cubicBezTo>
                      <a:pt x="15564" y="3845"/>
                      <a:pt x="16453" y="3221"/>
                      <a:pt x="17372" y="2533"/>
                    </a:cubicBezTo>
                    <a:lnTo>
                      <a:pt x="17372" y="2533"/>
                    </a:lnTo>
                    <a:cubicBezTo>
                      <a:pt x="15872" y="3649"/>
                      <a:pt x="11502" y="6070"/>
                      <a:pt x="7769" y="6070"/>
                    </a:cubicBezTo>
                    <a:cubicBezTo>
                      <a:pt x="6974" y="6070"/>
                      <a:pt x="6208" y="5961"/>
                      <a:pt x="5504" y="5705"/>
                    </a:cubicBezTo>
                    <a:cubicBezTo>
                      <a:pt x="1268" y="4170"/>
                      <a:pt x="67" y="134"/>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12"/>
              <p:cNvSpPr/>
              <p:nvPr/>
            </p:nvSpPr>
            <p:spPr>
              <a:xfrm>
                <a:off x="3133250" y="3525550"/>
                <a:ext cx="773900" cy="902150"/>
              </a:xfrm>
              <a:custGeom>
                <a:rect b="b" l="l" r="r" t="t"/>
                <a:pathLst>
                  <a:path extrusionOk="0" h="36086" w="30956">
                    <a:moveTo>
                      <a:pt x="21799" y="1"/>
                    </a:moveTo>
                    <a:cubicBezTo>
                      <a:pt x="16554" y="1"/>
                      <a:pt x="10012" y="4725"/>
                      <a:pt x="5604" y="12239"/>
                    </a:cubicBezTo>
                    <a:cubicBezTo>
                      <a:pt x="67" y="21679"/>
                      <a:pt x="0" y="31920"/>
                      <a:pt x="5471" y="35122"/>
                    </a:cubicBezTo>
                    <a:cubicBezTo>
                      <a:pt x="6580" y="35776"/>
                      <a:pt x="7835" y="36086"/>
                      <a:pt x="9177" y="36086"/>
                    </a:cubicBezTo>
                    <a:cubicBezTo>
                      <a:pt x="14414" y="36086"/>
                      <a:pt x="20977" y="31362"/>
                      <a:pt x="25385" y="23848"/>
                    </a:cubicBezTo>
                    <a:cubicBezTo>
                      <a:pt x="30922" y="14407"/>
                      <a:pt x="30956" y="4167"/>
                      <a:pt x="25518" y="964"/>
                    </a:cubicBezTo>
                    <a:cubicBezTo>
                      <a:pt x="24402" y="311"/>
                      <a:pt x="23143" y="1"/>
                      <a:pt x="2179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12"/>
              <p:cNvSpPr/>
              <p:nvPr/>
            </p:nvSpPr>
            <p:spPr>
              <a:xfrm>
                <a:off x="3133250" y="3525550"/>
                <a:ext cx="773900" cy="902150"/>
              </a:xfrm>
              <a:custGeom>
                <a:rect b="b" l="l" r="r" t="t"/>
                <a:pathLst>
                  <a:path extrusionOk="0" h="36086" w="30956">
                    <a:moveTo>
                      <a:pt x="21799" y="1"/>
                    </a:moveTo>
                    <a:cubicBezTo>
                      <a:pt x="16554" y="1"/>
                      <a:pt x="10012" y="4725"/>
                      <a:pt x="5604" y="12239"/>
                    </a:cubicBezTo>
                    <a:cubicBezTo>
                      <a:pt x="67" y="21679"/>
                      <a:pt x="0" y="31920"/>
                      <a:pt x="5471" y="35122"/>
                    </a:cubicBezTo>
                    <a:cubicBezTo>
                      <a:pt x="6580" y="35776"/>
                      <a:pt x="7835" y="36086"/>
                      <a:pt x="9177" y="36086"/>
                    </a:cubicBezTo>
                    <a:cubicBezTo>
                      <a:pt x="14414" y="36086"/>
                      <a:pt x="20977" y="31362"/>
                      <a:pt x="25385" y="23848"/>
                    </a:cubicBezTo>
                    <a:cubicBezTo>
                      <a:pt x="30922" y="14407"/>
                      <a:pt x="30956" y="4167"/>
                      <a:pt x="25518" y="964"/>
                    </a:cubicBezTo>
                    <a:cubicBezTo>
                      <a:pt x="24402" y="311"/>
                      <a:pt x="23143" y="1"/>
                      <a:pt x="217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12"/>
              <p:cNvSpPr/>
              <p:nvPr/>
            </p:nvSpPr>
            <p:spPr>
              <a:xfrm>
                <a:off x="3581050" y="3524625"/>
                <a:ext cx="291075" cy="382525"/>
              </a:xfrm>
              <a:custGeom>
                <a:rect b="b" l="l" r="r" t="t"/>
                <a:pathLst>
                  <a:path extrusionOk="0" h="15301" w="11643">
                    <a:moveTo>
                      <a:pt x="4104" y="1"/>
                    </a:moveTo>
                    <a:cubicBezTo>
                      <a:pt x="5438" y="2669"/>
                      <a:pt x="1" y="6339"/>
                      <a:pt x="1" y="6339"/>
                    </a:cubicBezTo>
                    <a:cubicBezTo>
                      <a:pt x="1" y="6339"/>
                      <a:pt x="1126" y="15300"/>
                      <a:pt x="4102" y="15300"/>
                    </a:cubicBezTo>
                    <a:cubicBezTo>
                      <a:pt x="4891" y="15300"/>
                      <a:pt x="5810" y="14671"/>
                      <a:pt x="6873" y="13077"/>
                    </a:cubicBezTo>
                    <a:cubicBezTo>
                      <a:pt x="8363" y="10812"/>
                      <a:pt x="9460" y="10019"/>
                      <a:pt x="10268" y="10019"/>
                    </a:cubicBezTo>
                    <a:cubicBezTo>
                      <a:pt x="10853" y="10019"/>
                      <a:pt x="11287" y="10434"/>
                      <a:pt x="11609" y="11009"/>
                    </a:cubicBezTo>
                    <a:cubicBezTo>
                      <a:pt x="11643" y="10642"/>
                      <a:pt x="11643" y="10275"/>
                      <a:pt x="11643" y="9908"/>
                    </a:cubicBezTo>
                    <a:cubicBezTo>
                      <a:pt x="11643" y="9241"/>
                      <a:pt x="11609" y="8607"/>
                      <a:pt x="11543" y="7973"/>
                    </a:cubicBezTo>
                    <a:cubicBezTo>
                      <a:pt x="11442" y="7239"/>
                      <a:pt x="11309" y="6472"/>
                      <a:pt x="11109" y="5805"/>
                    </a:cubicBezTo>
                    <a:cubicBezTo>
                      <a:pt x="10008" y="2169"/>
                      <a:pt x="7473" y="101"/>
                      <a:pt x="41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12"/>
              <p:cNvSpPr/>
              <p:nvPr/>
            </p:nvSpPr>
            <p:spPr>
              <a:xfrm>
                <a:off x="3703650" y="3556925"/>
                <a:ext cx="141800" cy="151025"/>
              </a:xfrm>
              <a:custGeom>
                <a:rect b="b" l="l" r="r" t="t"/>
                <a:pathLst>
                  <a:path extrusionOk="0" h="6041" w="5672">
                    <a:moveTo>
                      <a:pt x="2328" y="0"/>
                    </a:moveTo>
                    <a:cubicBezTo>
                      <a:pt x="1753" y="0"/>
                      <a:pt x="1219" y="254"/>
                      <a:pt x="834" y="777"/>
                    </a:cubicBezTo>
                    <a:cubicBezTo>
                      <a:pt x="0" y="1844"/>
                      <a:pt x="234" y="3746"/>
                      <a:pt x="1368" y="5013"/>
                    </a:cubicBezTo>
                    <a:cubicBezTo>
                      <a:pt x="1979" y="5696"/>
                      <a:pt x="2706" y="6040"/>
                      <a:pt x="3377" y="6040"/>
                    </a:cubicBezTo>
                    <a:cubicBezTo>
                      <a:pt x="3952" y="6040"/>
                      <a:pt x="4486" y="5788"/>
                      <a:pt x="4871" y="5280"/>
                    </a:cubicBezTo>
                    <a:cubicBezTo>
                      <a:pt x="5671" y="4179"/>
                      <a:pt x="5471" y="2278"/>
                      <a:pt x="4337" y="1010"/>
                    </a:cubicBezTo>
                    <a:cubicBezTo>
                      <a:pt x="3726" y="346"/>
                      <a:pt x="2999" y="0"/>
                      <a:pt x="2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12"/>
              <p:cNvSpPr/>
              <p:nvPr/>
            </p:nvSpPr>
            <p:spPr>
              <a:xfrm>
                <a:off x="3169100" y="3722250"/>
                <a:ext cx="352775" cy="705850"/>
              </a:xfrm>
              <a:custGeom>
                <a:rect b="b" l="l" r="r" t="t"/>
                <a:pathLst>
                  <a:path extrusionOk="0" h="28234" w="14111">
                    <a:moveTo>
                      <a:pt x="7239" y="0"/>
                    </a:moveTo>
                    <a:cubicBezTo>
                      <a:pt x="7238" y="0"/>
                      <a:pt x="7236" y="3"/>
                      <a:pt x="7234" y="7"/>
                    </a:cubicBezTo>
                    <a:lnTo>
                      <a:pt x="7234" y="7"/>
                    </a:lnTo>
                    <a:cubicBezTo>
                      <a:pt x="7236" y="5"/>
                      <a:pt x="7237" y="3"/>
                      <a:pt x="7239" y="1"/>
                    </a:cubicBezTo>
                    <a:cubicBezTo>
                      <a:pt x="7239" y="0"/>
                      <a:pt x="7239" y="0"/>
                      <a:pt x="7239" y="0"/>
                    </a:cubicBezTo>
                    <a:close/>
                    <a:moveTo>
                      <a:pt x="7234" y="7"/>
                    </a:moveTo>
                    <a:cubicBezTo>
                      <a:pt x="6102" y="1373"/>
                      <a:pt x="5070" y="2872"/>
                      <a:pt x="4170" y="4438"/>
                    </a:cubicBezTo>
                    <a:cubicBezTo>
                      <a:pt x="3403" y="5739"/>
                      <a:pt x="2736" y="7073"/>
                      <a:pt x="2169" y="8407"/>
                    </a:cubicBezTo>
                    <a:cubicBezTo>
                      <a:pt x="2035" y="8708"/>
                      <a:pt x="1902" y="9041"/>
                      <a:pt x="1768" y="9341"/>
                    </a:cubicBezTo>
                    <a:cubicBezTo>
                      <a:pt x="1235" y="10742"/>
                      <a:pt x="768" y="12210"/>
                      <a:pt x="501" y="13678"/>
                    </a:cubicBezTo>
                    <a:cubicBezTo>
                      <a:pt x="401" y="14178"/>
                      <a:pt x="334" y="14612"/>
                      <a:pt x="234" y="15112"/>
                    </a:cubicBezTo>
                    <a:cubicBezTo>
                      <a:pt x="167" y="15613"/>
                      <a:pt x="101" y="16113"/>
                      <a:pt x="67" y="16580"/>
                    </a:cubicBezTo>
                    <a:cubicBezTo>
                      <a:pt x="34" y="17180"/>
                      <a:pt x="1" y="17747"/>
                      <a:pt x="1" y="18348"/>
                    </a:cubicBezTo>
                    <a:cubicBezTo>
                      <a:pt x="1" y="18948"/>
                      <a:pt x="34" y="19549"/>
                      <a:pt x="67" y="20082"/>
                    </a:cubicBezTo>
                    <a:cubicBezTo>
                      <a:pt x="101" y="20516"/>
                      <a:pt x="167" y="20916"/>
                      <a:pt x="234" y="21283"/>
                    </a:cubicBezTo>
                    <a:cubicBezTo>
                      <a:pt x="1087" y="25730"/>
                      <a:pt x="3904" y="28234"/>
                      <a:pt x="7707" y="28234"/>
                    </a:cubicBezTo>
                    <a:cubicBezTo>
                      <a:pt x="8810" y="28234"/>
                      <a:pt x="9997" y="28023"/>
                      <a:pt x="11242" y="27588"/>
                    </a:cubicBezTo>
                    <a:cubicBezTo>
                      <a:pt x="11676" y="27454"/>
                      <a:pt x="12042" y="27288"/>
                      <a:pt x="12409" y="27121"/>
                    </a:cubicBezTo>
                    <a:cubicBezTo>
                      <a:pt x="13010" y="26887"/>
                      <a:pt x="13544" y="26587"/>
                      <a:pt x="14111" y="26254"/>
                    </a:cubicBezTo>
                    <a:cubicBezTo>
                      <a:pt x="11575" y="26053"/>
                      <a:pt x="12076" y="22551"/>
                      <a:pt x="12076" y="22551"/>
                    </a:cubicBezTo>
                    <a:cubicBezTo>
                      <a:pt x="12076" y="22551"/>
                      <a:pt x="11342" y="5072"/>
                      <a:pt x="8607" y="3004"/>
                    </a:cubicBezTo>
                    <a:cubicBezTo>
                      <a:pt x="6541" y="2273"/>
                      <a:pt x="7170" y="149"/>
                      <a:pt x="7234" y="7"/>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12"/>
              <p:cNvSpPr/>
              <p:nvPr/>
            </p:nvSpPr>
            <p:spPr>
              <a:xfrm>
                <a:off x="3169100" y="3722250"/>
                <a:ext cx="352775" cy="705850"/>
              </a:xfrm>
              <a:custGeom>
                <a:rect b="b" l="l" r="r" t="t"/>
                <a:pathLst>
                  <a:path extrusionOk="0" h="28234" w="14111">
                    <a:moveTo>
                      <a:pt x="7239" y="0"/>
                    </a:moveTo>
                    <a:cubicBezTo>
                      <a:pt x="7238" y="0"/>
                      <a:pt x="7236" y="3"/>
                      <a:pt x="7234" y="7"/>
                    </a:cubicBezTo>
                    <a:lnTo>
                      <a:pt x="7234" y="7"/>
                    </a:lnTo>
                    <a:cubicBezTo>
                      <a:pt x="7236" y="5"/>
                      <a:pt x="7237" y="3"/>
                      <a:pt x="7239" y="1"/>
                    </a:cubicBezTo>
                    <a:cubicBezTo>
                      <a:pt x="7239" y="0"/>
                      <a:pt x="7239" y="0"/>
                      <a:pt x="7239" y="0"/>
                    </a:cubicBezTo>
                    <a:close/>
                    <a:moveTo>
                      <a:pt x="7234" y="7"/>
                    </a:moveTo>
                    <a:cubicBezTo>
                      <a:pt x="6102" y="1373"/>
                      <a:pt x="5070" y="2872"/>
                      <a:pt x="4170" y="4438"/>
                    </a:cubicBezTo>
                    <a:cubicBezTo>
                      <a:pt x="3403" y="5739"/>
                      <a:pt x="2736" y="7073"/>
                      <a:pt x="2169" y="8407"/>
                    </a:cubicBezTo>
                    <a:cubicBezTo>
                      <a:pt x="2035" y="8708"/>
                      <a:pt x="1902" y="9041"/>
                      <a:pt x="1768" y="9341"/>
                    </a:cubicBezTo>
                    <a:cubicBezTo>
                      <a:pt x="1235" y="10742"/>
                      <a:pt x="768" y="12210"/>
                      <a:pt x="501" y="13678"/>
                    </a:cubicBezTo>
                    <a:cubicBezTo>
                      <a:pt x="401" y="14178"/>
                      <a:pt x="334" y="14612"/>
                      <a:pt x="234" y="15112"/>
                    </a:cubicBezTo>
                    <a:cubicBezTo>
                      <a:pt x="167" y="15613"/>
                      <a:pt x="101" y="16113"/>
                      <a:pt x="67" y="16580"/>
                    </a:cubicBezTo>
                    <a:cubicBezTo>
                      <a:pt x="34" y="17180"/>
                      <a:pt x="1" y="17747"/>
                      <a:pt x="1" y="18348"/>
                    </a:cubicBezTo>
                    <a:cubicBezTo>
                      <a:pt x="1" y="18948"/>
                      <a:pt x="34" y="19549"/>
                      <a:pt x="67" y="20082"/>
                    </a:cubicBezTo>
                    <a:cubicBezTo>
                      <a:pt x="101" y="20516"/>
                      <a:pt x="167" y="20916"/>
                      <a:pt x="234" y="21283"/>
                    </a:cubicBezTo>
                    <a:cubicBezTo>
                      <a:pt x="1087" y="25730"/>
                      <a:pt x="3904" y="28234"/>
                      <a:pt x="7707" y="28234"/>
                    </a:cubicBezTo>
                    <a:cubicBezTo>
                      <a:pt x="8810" y="28234"/>
                      <a:pt x="9997" y="28023"/>
                      <a:pt x="11242" y="27588"/>
                    </a:cubicBezTo>
                    <a:cubicBezTo>
                      <a:pt x="11676" y="27454"/>
                      <a:pt x="12042" y="27288"/>
                      <a:pt x="12409" y="27121"/>
                    </a:cubicBezTo>
                    <a:cubicBezTo>
                      <a:pt x="13010" y="26887"/>
                      <a:pt x="13544" y="26587"/>
                      <a:pt x="14111" y="26254"/>
                    </a:cubicBezTo>
                    <a:cubicBezTo>
                      <a:pt x="11575" y="26053"/>
                      <a:pt x="12076" y="22551"/>
                      <a:pt x="12076" y="22551"/>
                    </a:cubicBezTo>
                    <a:cubicBezTo>
                      <a:pt x="12076" y="22551"/>
                      <a:pt x="11342" y="5072"/>
                      <a:pt x="8607" y="3004"/>
                    </a:cubicBezTo>
                    <a:cubicBezTo>
                      <a:pt x="6541" y="2273"/>
                      <a:pt x="7170" y="149"/>
                      <a:pt x="7234" y="7"/>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12"/>
              <p:cNvSpPr/>
              <p:nvPr/>
            </p:nvSpPr>
            <p:spPr>
              <a:xfrm>
                <a:off x="3257500" y="3640650"/>
                <a:ext cx="525400" cy="671550"/>
              </a:xfrm>
              <a:custGeom>
                <a:rect b="b" l="l" r="r" t="t"/>
                <a:pathLst>
                  <a:path extrusionOk="0" h="26862" w="21016">
                    <a:moveTo>
                      <a:pt x="15206" y="1"/>
                    </a:moveTo>
                    <a:cubicBezTo>
                      <a:pt x="13792" y="1"/>
                      <a:pt x="12197" y="460"/>
                      <a:pt x="10508" y="1431"/>
                    </a:cubicBezTo>
                    <a:cubicBezTo>
                      <a:pt x="4704" y="4700"/>
                      <a:pt x="0" y="12806"/>
                      <a:pt x="0" y="19444"/>
                    </a:cubicBezTo>
                    <a:cubicBezTo>
                      <a:pt x="0" y="19677"/>
                      <a:pt x="34" y="19977"/>
                      <a:pt x="34" y="20211"/>
                    </a:cubicBezTo>
                    <a:cubicBezTo>
                      <a:pt x="290" y="24445"/>
                      <a:pt x="2590" y="26862"/>
                      <a:pt x="5837" y="26862"/>
                    </a:cubicBezTo>
                    <a:cubicBezTo>
                      <a:pt x="7245" y="26862"/>
                      <a:pt x="8832" y="26407"/>
                      <a:pt x="10508" y="25448"/>
                    </a:cubicBezTo>
                    <a:cubicBezTo>
                      <a:pt x="16045" y="22279"/>
                      <a:pt x="20582" y="14707"/>
                      <a:pt x="20982" y="8269"/>
                    </a:cubicBezTo>
                    <a:cubicBezTo>
                      <a:pt x="21015" y="7969"/>
                      <a:pt x="21015" y="7669"/>
                      <a:pt x="21015" y="7435"/>
                    </a:cubicBezTo>
                    <a:cubicBezTo>
                      <a:pt x="21015" y="2729"/>
                      <a:pt x="18651" y="1"/>
                      <a:pt x="15206"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12"/>
              <p:cNvSpPr/>
              <p:nvPr/>
            </p:nvSpPr>
            <p:spPr>
              <a:xfrm>
                <a:off x="3257500" y="3640650"/>
                <a:ext cx="525400" cy="671550"/>
              </a:xfrm>
              <a:custGeom>
                <a:rect b="b" l="l" r="r" t="t"/>
                <a:pathLst>
                  <a:path extrusionOk="0" h="26862" w="21016">
                    <a:moveTo>
                      <a:pt x="15206" y="1"/>
                    </a:moveTo>
                    <a:cubicBezTo>
                      <a:pt x="13792" y="1"/>
                      <a:pt x="12197" y="460"/>
                      <a:pt x="10508" y="1431"/>
                    </a:cubicBezTo>
                    <a:cubicBezTo>
                      <a:pt x="4704" y="4700"/>
                      <a:pt x="0" y="12806"/>
                      <a:pt x="0" y="19444"/>
                    </a:cubicBezTo>
                    <a:cubicBezTo>
                      <a:pt x="0" y="19677"/>
                      <a:pt x="34" y="19977"/>
                      <a:pt x="34" y="20211"/>
                    </a:cubicBezTo>
                    <a:cubicBezTo>
                      <a:pt x="290" y="24445"/>
                      <a:pt x="2590" y="26862"/>
                      <a:pt x="5837" y="26862"/>
                    </a:cubicBezTo>
                    <a:cubicBezTo>
                      <a:pt x="7245" y="26862"/>
                      <a:pt x="8832" y="26407"/>
                      <a:pt x="10508" y="25448"/>
                    </a:cubicBezTo>
                    <a:cubicBezTo>
                      <a:pt x="16045" y="22279"/>
                      <a:pt x="20582" y="14707"/>
                      <a:pt x="20982" y="8269"/>
                    </a:cubicBezTo>
                    <a:cubicBezTo>
                      <a:pt x="21015" y="7969"/>
                      <a:pt x="21015" y="7669"/>
                      <a:pt x="21015" y="7435"/>
                    </a:cubicBezTo>
                    <a:cubicBezTo>
                      <a:pt x="21015" y="2729"/>
                      <a:pt x="18651" y="1"/>
                      <a:pt x="15206"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212"/>
              <p:cNvSpPr/>
              <p:nvPr/>
            </p:nvSpPr>
            <p:spPr>
              <a:xfrm>
                <a:off x="3270000" y="3654625"/>
                <a:ext cx="501225" cy="642000"/>
              </a:xfrm>
              <a:custGeom>
                <a:rect b="b" l="l" r="r" t="t"/>
                <a:pathLst>
                  <a:path extrusionOk="0" h="25680" w="20049">
                    <a:moveTo>
                      <a:pt x="14486" y="0"/>
                    </a:moveTo>
                    <a:cubicBezTo>
                      <a:pt x="13140" y="0"/>
                      <a:pt x="11619" y="440"/>
                      <a:pt x="10008" y="1372"/>
                    </a:cubicBezTo>
                    <a:cubicBezTo>
                      <a:pt x="4504" y="4541"/>
                      <a:pt x="1" y="12247"/>
                      <a:pt x="1" y="18584"/>
                    </a:cubicBezTo>
                    <a:cubicBezTo>
                      <a:pt x="1" y="23080"/>
                      <a:pt x="2250" y="25679"/>
                      <a:pt x="5534" y="25679"/>
                    </a:cubicBezTo>
                    <a:cubicBezTo>
                      <a:pt x="6879" y="25679"/>
                      <a:pt x="8398" y="25243"/>
                      <a:pt x="10008" y="24322"/>
                    </a:cubicBezTo>
                    <a:cubicBezTo>
                      <a:pt x="15545" y="21153"/>
                      <a:pt x="20048" y="13447"/>
                      <a:pt x="20015" y="7110"/>
                    </a:cubicBezTo>
                    <a:cubicBezTo>
                      <a:pt x="20015" y="2616"/>
                      <a:pt x="17768" y="0"/>
                      <a:pt x="1448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212"/>
              <p:cNvSpPr/>
              <p:nvPr/>
            </p:nvSpPr>
            <p:spPr>
              <a:xfrm>
                <a:off x="3270000" y="3654625"/>
                <a:ext cx="501225" cy="642000"/>
              </a:xfrm>
              <a:custGeom>
                <a:rect b="b" l="l" r="r" t="t"/>
                <a:pathLst>
                  <a:path extrusionOk="0" h="25680" w="20049">
                    <a:moveTo>
                      <a:pt x="14486" y="0"/>
                    </a:moveTo>
                    <a:cubicBezTo>
                      <a:pt x="13140" y="0"/>
                      <a:pt x="11619" y="440"/>
                      <a:pt x="10008" y="1372"/>
                    </a:cubicBezTo>
                    <a:cubicBezTo>
                      <a:pt x="4504" y="4541"/>
                      <a:pt x="1" y="12247"/>
                      <a:pt x="1" y="18584"/>
                    </a:cubicBezTo>
                    <a:cubicBezTo>
                      <a:pt x="1" y="23080"/>
                      <a:pt x="2250" y="25679"/>
                      <a:pt x="5534" y="25679"/>
                    </a:cubicBezTo>
                    <a:cubicBezTo>
                      <a:pt x="6879" y="25679"/>
                      <a:pt x="8398" y="25243"/>
                      <a:pt x="10008" y="24322"/>
                    </a:cubicBezTo>
                    <a:cubicBezTo>
                      <a:pt x="15545" y="21153"/>
                      <a:pt x="20048" y="13447"/>
                      <a:pt x="20015" y="7110"/>
                    </a:cubicBezTo>
                    <a:cubicBezTo>
                      <a:pt x="20015" y="2616"/>
                      <a:pt x="17768" y="0"/>
                      <a:pt x="1448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12"/>
              <p:cNvSpPr/>
              <p:nvPr/>
            </p:nvSpPr>
            <p:spPr>
              <a:xfrm>
                <a:off x="3270000" y="3655000"/>
                <a:ext cx="451175" cy="613250"/>
              </a:xfrm>
              <a:custGeom>
                <a:rect b="b" l="l" r="r" t="t"/>
                <a:pathLst>
                  <a:path extrusionOk="0" h="24530" w="18047">
                    <a:moveTo>
                      <a:pt x="14470" y="0"/>
                    </a:moveTo>
                    <a:cubicBezTo>
                      <a:pt x="13138" y="0"/>
                      <a:pt x="11631" y="430"/>
                      <a:pt x="10008" y="1324"/>
                    </a:cubicBezTo>
                    <a:cubicBezTo>
                      <a:pt x="4471" y="4526"/>
                      <a:pt x="1" y="12232"/>
                      <a:pt x="1" y="18569"/>
                    </a:cubicBezTo>
                    <a:cubicBezTo>
                      <a:pt x="1" y="21138"/>
                      <a:pt x="735" y="23106"/>
                      <a:pt x="2002" y="24307"/>
                    </a:cubicBezTo>
                    <a:cubicBezTo>
                      <a:pt x="2494" y="24454"/>
                      <a:pt x="3020" y="24529"/>
                      <a:pt x="3577" y="24529"/>
                    </a:cubicBezTo>
                    <a:cubicBezTo>
                      <a:pt x="4910" y="24529"/>
                      <a:pt x="6417" y="24100"/>
                      <a:pt x="8040" y="23206"/>
                    </a:cubicBezTo>
                    <a:cubicBezTo>
                      <a:pt x="13577" y="20004"/>
                      <a:pt x="18047" y="12298"/>
                      <a:pt x="18047" y="5960"/>
                    </a:cubicBezTo>
                    <a:cubicBezTo>
                      <a:pt x="18047" y="3392"/>
                      <a:pt x="17313" y="1424"/>
                      <a:pt x="16046" y="223"/>
                    </a:cubicBezTo>
                    <a:cubicBezTo>
                      <a:pt x="15554" y="76"/>
                      <a:pt x="15027" y="0"/>
                      <a:pt x="1447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212"/>
              <p:cNvSpPr/>
              <p:nvPr/>
            </p:nvSpPr>
            <p:spPr>
              <a:xfrm>
                <a:off x="3270000" y="3655000"/>
                <a:ext cx="451175" cy="613250"/>
              </a:xfrm>
              <a:custGeom>
                <a:rect b="b" l="l" r="r" t="t"/>
                <a:pathLst>
                  <a:path extrusionOk="0" h="24530" w="18047">
                    <a:moveTo>
                      <a:pt x="14470" y="0"/>
                    </a:moveTo>
                    <a:cubicBezTo>
                      <a:pt x="13138" y="0"/>
                      <a:pt x="11631" y="430"/>
                      <a:pt x="10008" y="1324"/>
                    </a:cubicBezTo>
                    <a:cubicBezTo>
                      <a:pt x="4471" y="4526"/>
                      <a:pt x="1" y="12232"/>
                      <a:pt x="1" y="18569"/>
                    </a:cubicBezTo>
                    <a:cubicBezTo>
                      <a:pt x="1" y="21138"/>
                      <a:pt x="735" y="23106"/>
                      <a:pt x="2002" y="24307"/>
                    </a:cubicBezTo>
                    <a:cubicBezTo>
                      <a:pt x="2494" y="24454"/>
                      <a:pt x="3020" y="24529"/>
                      <a:pt x="3577" y="24529"/>
                    </a:cubicBezTo>
                    <a:cubicBezTo>
                      <a:pt x="4910" y="24529"/>
                      <a:pt x="6417" y="24100"/>
                      <a:pt x="8040" y="23206"/>
                    </a:cubicBezTo>
                    <a:cubicBezTo>
                      <a:pt x="13577" y="20004"/>
                      <a:pt x="18047" y="12298"/>
                      <a:pt x="18047" y="5960"/>
                    </a:cubicBezTo>
                    <a:cubicBezTo>
                      <a:pt x="18047" y="3392"/>
                      <a:pt x="17313" y="1424"/>
                      <a:pt x="16046" y="223"/>
                    </a:cubicBezTo>
                    <a:cubicBezTo>
                      <a:pt x="15554" y="76"/>
                      <a:pt x="15027" y="0"/>
                      <a:pt x="1447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212"/>
              <p:cNvSpPr/>
              <p:nvPr/>
            </p:nvSpPr>
            <p:spPr>
              <a:xfrm>
                <a:off x="3371750" y="3713100"/>
                <a:ext cx="273550" cy="520400"/>
              </a:xfrm>
              <a:custGeom>
                <a:rect b="b" l="l" r="r" t="t"/>
                <a:pathLst>
                  <a:path extrusionOk="0" h="20816" w="10942">
                    <a:moveTo>
                      <a:pt x="5771" y="1"/>
                    </a:moveTo>
                    <a:lnTo>
                      <a:pt x="3603" y="1268"/>
                    </a:lnTo>
                    <a:lnTo>
                      <a:pt x="3603" y="3336"/>
                    </a:lnTo>
                    <a:cubicBezTo>
                      <a:pt x="1501" y="4904"/>
                      <a:pt x="267" y="7006"/>
                      <a:pt x="234" y="9407"/>
                    </a:cubicBezTo>
                    <a:cubicBezTo>
                      <a:pt x="234" y="10575"/>
                      <a:pt x="501" y="11242"/>
                      <a:pt x="968" y="11575"/>
                    </a:cubicBezTo>
                    <a:cubicBezTo>
                      <a:pt x="1068" y="11642"/>
                      <a:pt x="2269" y="12276"/>
                      <a:pt x="2435" y="12443"/>
                    </a:cubicBezTo>
                    <a:cubicBezTo>
                      <a:pt x="2502" y="12509"/>
                      <a:pt x="2636" y="12576"/>
                      <a:pt x="2736" y="12610"/>
                    </a:cubicBezTo>
                    <a:cubicBezTo>
                      <a:pt x="2974" y="12702"/>
                      <a:pt x="3244" y="12742"/>
                      <a:pt x="3534" y="12742"/>
                    </a:cubicBezTo>
                    <a:cubicBezTo>
                      <a:pt x="3972" y="12742"/>
                      <a:pt x="4455" y="12650"/>
                      <a:pt x="4937" y="12509"/>
                    </a:cubicBezTo>
                    <a:cubicBezTo>
                      <a:pt x="5504" y="12343"/>
                      <a:pt x="6105" y="12143"/>
                      <a:pt x="6605" y="12076"/>
                    </a:cubicBezTo>
                    <a:lnTo>
                      <a:pt x="6605" y="12143"/>
                    </a:lnTo>
                    <a:cubicBezTo>
                      <a:pt x="6605" y="13243"/>
                      <a:pt x="5905" y="14177"/>
                      <a:pt x="4837" y="14778"/>
                    </a:cubicBezTo>
                    <a:cubicBezTo>
                      <a:pt x="4670" y="14844"/>
                      <a:pt x="4504" y="14945"/>
                      <a:pt x="4403" y="15011"/>
                    </a:cubicBezTo>
                    <a:cubicBezTo>
                      <a:pt x="4303" y="15078"/>
                      <a:pt x="4170" y="15078"/>
                      <a:pt x="4103" y="15111"/>
                    </a:cubicBezTo>
                    <a:cubicBezTo>
                      <a:pt x="4103" y="15011"/>
                      <a:pt x="4070" y="14945"/>
                      <a:pt x="4070" y="14844"/>
                    </a:cubicBezTo>
                    <a:lnTo>
                      <a:pt x="2602" y="14011"/>
                    </a:lnTo>
                    <a:lnTo>
                      <a:pt x="0" y="16312"/>
                    </a:lnTo>
                    <a:cubicBezTo>
                      <a:pt x="167" y="17179"/>
                      <a:pt x="501" y="17747"/>
                      <a:pt x="968" y="18013"/>
                    </a:cubicBezTo>
                    <a:cubicBezTo>
                      <a:pt x="1268" y="18180"/>
                      <a:pt x="2269" y="18747"/>
                      <a:pt x="2469" y="18914"/>
                    </a:cubicBezTo>
                    <a:cubicBezTo>
                      <a:pt x="2776" y="19082"/>
                      <a:pt x="3130" y="19156"/>
                      <a:pt x="3531" y="19156"/>
                    </a:cubicBezTo>
                    <a:cubicBezTo>
                      <a:pt x="3609" y="19156"/>
                      <a:pt x="3688" y="19153"/>
                      <a:pt x="3770" y="19148"/>
                    </a:cubicBezTo>
                    <a:lnTo>
                      <a:pt x="3770" y="19981"/>
                    </a:lnTo>
                    <a:lnTo>
                      <a:pt x="5237" y="20815"/>
                    </a:lnTo>
                    <a:lnTo>
                      <a:pt x="7406" y="19581"/>
                    </a:lnTo>
                    <a:lnTo>
                      <a:pt x="7406" y="17480"/>
                    </a:lnTo>
                    <a:cubicBezTo>
                      <a:pt x="9474" y="15912"/>
                      <a:pt x="10908" y="13677"/>
                      <a:pt x="10941" y="11242"/>
                    </a:cubicBezTo>
                    <a:lnTo>
                      <a:pt x="10941" y="11175"/>
                    </a:lnTo>
                    <a:cubicBezTo>
                      <a:pt x="10941" y="9941"/>
                      <a:pt x="10608" y="9274"/>
                      <a:pt x="10074" y="8974"/>
                    </a:cubicBezTo>
                    <a:cubicBezTo>
                      <a:pt x="9807" y="8707"/>
                      <a:pt x="8840" y="8106"/>
                      <a:pt x="8606" y="7973"/>
                    </a:cubicBezTo>
                    <a:cubicBezTo>
                      <a:pt x="8299" y="7807"/>
                      <a:pt x="7958" y="7742"/>
                      <a:pt x="7595" y="7742"/>
                    </a:cubicBezTo>
                    <a:cubicBezTo>
                      <a:pt x="7447" y="7742"/>
                      <a:pt x="7294" y="7753"/>
                      <a:pt x="7139" y="7773"/>
                    </a:cubicBezTo>
                    <a:cubicBezTo>
                      <a:pt x="6605" y="7873"/>
                      <a:pt x="6071" y="7973"/>
                      <a:pt x="5571" y="8140"/>
                    </a:cubicBezTo>
                    <a:cubicBezTo>
                      <a:pt x="5137" y="8273"/>
                      <a:pt x="4770" y="8373"/>
                      <a:pt x="4470" y="8440"/>
                    </a:cubicBezTo>
                    <a:cubicBezTo>
                      <a:pt x="4470" y="7639"/>
                      <a:pt x="4937" y="6739"/>
                      <a:pt x="6005" y="6072"/>
                    </a:cubicBezTo>
                    <a:cubicBezTo>
                      <a:pt x="6105" y="6005"/>
                      <a:pt x="6171" y="5971"/>
                      <a:pt x="6238" y="5938"/>
                    </a:cubicBezTo>
                    <a:cubicBezTo>
                      <a:pt x="6438" y="5805"/>
                      <a:pt x="6605" y="5738"/>
                      <a:pt x="6772" y="5671"/>
                    </a:cubicBezTo>
                    <a:cubicBezTo>
                      <a:pt x="6805" y="5671"/>
                      <a:pt x="6839" y="5638"/>
                      <a:pt x="6905" y="5638"/>
                    </a:cubicBezTo>
                    <a:cubicBezTo>
                      <a:pt x="7108" y="5565"/>
                      <a:pt x="7291" y="5529"/>
                      <a:pt x="7453" y="5529"/>
                    </a:cubicBezTo>
                    <a:cubicBezTo>
                      <a:pt x="7959" y="5529"/>
                      <a:pt x="8264" y="5874"/>
                      <a:pt x="8340" y="6505"/>
                    </a:cubicBezTo>
                    <a:lnTo>
                      <a:pt x="10808" y="4304"/>
                    </a:lnTo>
                    <a:cubicBezTo>
                      <a:pt x="10641" y="3570"/>
                      <a:pt x="10308" y="3069"/>
                      <a:pt x="9807" y="2803"/>
                    </a:cubicBezTo>
                    <a:cubicBezTo>
                      <a:pt x="9574" y="2669"/>
                      <a:pt x="8673" y="2169"/>
                      <a:pt x="8440" y="2002"/>
                    </a:cubicBezTo>
                    <a:cubicBezTo>
                      <a:pt x="8165" y="1837"/>
                      <a:pt x="7868" y="1718"/>
                      <a:pt x="7493" y="1718"/>
                    </a:cubicBezTo>
                    <a:cubicBezTo>
                      <a:pt x="7412" y="1718"/>
                      <a:pt x="7327" y="1723"/>
                      <a:pt x="7239" y="1735"/>
                    </a:cubicBezTo>
                    <a:lnTo>
                      <a:pt x="7239" y="834"/>
                    </a:lnTo>
                    <a:lnTo>
                      <a:pt x="5771"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12"/>
              <p:cNvSpPr/>
              <p:nvPr/>
            </p:nvSpPr>
            <p:spPr>
              <a:xfrm>
                <a:off x="3409275" y="3733950"/>
                <a:ext cx="236750" cy="498725"/>
              </a:xfrm>
              <a:custGeom>
                <a:rect b="b" l="l" r="r" t="t"/>
                <a:pathLst>
                  <a:path extrusionOk="0" h="19949" w="9470">
                    <a:moveTo>
                      <a:pt x="5738" y="0"/>
                    </a:moveTo>
                    <a:lnTo>
                      <a:pt x="3570" y="1268"/>
                    </a:lnTo>
                    <a:lnTo>
                      <a:pt x="3570" y="3336"/>
                    </a:lnTo>
                    <a:cubicBezTo>
                      <a:pt x="1468" y="4904"/>
                      <a:pt x="234" y="7005"/>
                      <a:pt x="167" y="9407"/>
                    </a:cubicBezTo>
                    <a:cubicBezTo>
                      <a:pt x="167" y="10575"/>
                      <a:pt x="467" y="11242"/>
                      <a:pt x="934" y="11575"/>
                    </a:cubicBezTo>
                    <a:cubicBezTo>
                      <a:pt x="1001" y="11642"/>
                      <a:pt x="1135" y="11675"/>
                      <a:pt x="1235" y="11742"/>
                    </a:cubicBezTo>
                    <a:cubicBezTo>
                      <a:pt x="1460" y="11830"/>
                      <a:pt x="1714" y="11866"/>
                      <a:pt x="1986" y="11866"/>
                    </a:cubicBezTo>
                    <a:cubicBezTo>
                      <a:pt x="2437" y="11866"/>
                      <a:pt x="2937" y="11767"/>
                      <a:pt x="3436" y="11642"/>
                    </a:cubicBezTo>
                    <a:cubicBezTo>
                      <a:pt x="4311" y="11428"/>
                      <a:pt x="5157" y="11109"/>
                      <a:pt x="5755" y="11109"/>
                    </a:cubicBezTo>
                    <a:cubicBezTo>
                      <a:pt x="6274" y="11109"/>
                      <a:pt x="6605" y="11349"/>
                      <a:pt x="6605" y="12109"/>
                    </a:cubicBezTo>
                    <a:cubicBezTo>
                      <a:pt x="6605" y="13177"/>
                      <a:pt x="5905" y="14144"/>
                      <a:pt x="4837" y="14744"/>
                    </a:cubicBezTo>
                    <a:cubicBezTo>
                      <a:pt x="4670" y="14811"/>
                      <a:pt x="4504" y="14911"/>
                      <a:pt x="4404" y="14978"/>
                    </a:cubicBezTo>
                    <a:cubicBezTo>
                      <a:pt x="4131" y="15090"/>
                      <a:pt x="3889" y="15141"/>
                      <a:pt x="3678" y="15141"/>
                    </a:cubicBezTo>
                    <a:cubicBezTo>
                      <a:pt x="3012" y="15141"/>
                      <a:pt x="2653" y="14636"/>
                      <a:pt x="2602" y="13977"/>
                    </a:cubicBezTo>
                    <a:lnTo>
                      <a:pt x="0" y="16279"/>
                    </a:lnTo>
                    <a:cubicBezTo>
                      <a:pt x="256" y="17750"/>
                      <a:pt x="1030" y="18281"/>
                      <a:pt x="1990" y="18281"/>
                    </a:cubicBezTo>
                    <a:cubicBezTo>
                      <a:pt x="2533" y="18281"/>
                      <a:pt x="3134" y="18111"/>
                      <a:pt x="3736" y="17847"/>
                    </a:cubicBezTo>
                    <a:lnTo>
                      <a:pt x="3736" y="19948"/>
                    </a:lnTo>
                    <a:lnTo>
                      <a:pt x="5905" y="18680"/>
                    </a:lnTo>
                    <a:lnTo>
                      <a:pt x="5905" y="16612"/>
                    </a:lnTo>
                    <a:cubicBezTo>
                      <a:pt x="7973" y="15011"/>
                      <a:pt x="9407" y="12810"/>
                      <a:pt x="9440" y="10341"/>
                    </a:cubicBezTo>
                    <a:lnTo>
                      <a:pt x="9440" y="10308"/>
                    </a:lnTo>
                    <a:cubicBezTo>
                      <a:pt x="9470" y="8252"/>
                      <a:pt x="8594" y="7747"/>
                      <a:pt x="7542" y="7747"/>
                    </a:cubicBezTo>
                    <a:cubicBezTo>
                      <a:pt x="7399" y="7747"/>
                      <a:pt x="7253" y="7757"/>
                      <a:pt x="7105" y="7773"/>
                    </a:cubicBezTo>
                    <a:cubicBezTo>
                      <a:pt x="6572" y="7873"/>
                      <a:pt x="6005" y="7973"/>
                      <a:pt x="5471" y="8140"/>
                    </a:cubicBezTo>
                    <a:cubicBezTo>
                      <a:pt x="4770" y="8373"/>
                      <a:pt x="4170" y="8507"/>
                      <a:pt x="3770" y="8507"/>
                    </a:cubicBezTo>
                    <a:cubicBezTo>
                      <a:pt x="3503" y="8507"/>
                      <a:pt x="3303" y="8473"/>
                      <a:pt x="3136" y="8373"/>
                    </a:cubicBezTo>
                    <a:cubicBezTo>
                      <a:pt x="2969" y="8240"/>
                      <a:pt x="2902" y="7973"/>
                      <a:pt x="2902" y="7606"/>
                    </a:cubicBezTo>
                    <a:cubicBezTo>
                      <a:pt x="2902" y="6805"/>
                      <a:pt x="3336" y="5905"/>
                      <a:pt x="4437" y="5171"/>
                    </a:cubicBezTo>
                    <a:cubicBezTo>
                      <a:pt x="4504" y="5137"/>
                      <a:pt x="4604" y="5104"/>
                      <a:pt x="4637" y="5071"/>
                    </a:cubicBezTo>
                    <a:cubicBezTo>
                      <a:pt x="4837" y="4937"/>
                      <a:pt x="5004" y="4837"/>
                      <a:pt x="5171" y="4804"/>
                    </a:cubicBezTo>
                    <a:cubicBezTo>
                      <a:pt x="5433" y="4705"/>
                      <a:pt x="5660" y="4657"/>
                      <a:pt x="5856" y="4657"/>
                    </a:cubicBezTo>
                    <a:cubicBezTo>
                      <a:pt x="6384" y="4657"/>
                      <a:pt x="6684" y="5005"/>
                      <a:pt x="6805" y="5638"/>
                    </a:cubicBezTo>
                    <a:lnTo>
                      <a:pt x="9274" y="3436"/>
                    </a:lnTo>
                    <a:cubicBezTo>
                      <a:pt x="8978" y="2283"/>
                      <a:pt x="8315" y="1707"/>
                      <a:pt x="7356" y="1707"/>
                    </a:cubicBezTo>
                    <a:cubicBezTo>
                      <a:pt x="7233" y="1707"/>
                      <a:pt x="7105" y="1716"/>
                      <a:pt x="6972" y="1735"/>
                    </a:cubicBezTo>
                    <a:cubicBezTo>
                      <a:pt x="6605" y="1768"/>
                      <a:pt x="6171" y="1902"/>
                      <a:pt x="5738" y="2102"/>
                    </a:cubicBezTo>
                    <a:lnTo>
                      <a:pt x="5738"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12"/>
              <p:cNvSpPr/>
              <p:nvPr/>
            </p:nvSpPr>
            <p:spPr>
              <a:xfrm>
                <a:off x="3409275" y="3733950"/>
                <a:ext cx="236750" cy="498725"/>
              </a:xfrm>
              <a:custGeom>
                <a:rect b="b" l="l" r="r" t="t"/>
                <a:pathLst>
                  <a:path extrusionOk="0" h="19949" w="9470">
                    <a:moveTo>
                      <a:pt x="5738" y="0"/>
                    </a:moveTo>
                    <a:lnTo>
                      <a:pt x="3570" y="1268"/>
                    </a:lnTo>
                    <a:lnTo>
                      <a:pt x="3570" y="3336"/>
                    </a:lnTo>
                    <a:cubicBezTo>
                      <a:pt x="1468" y="4904"/>
                      <a:pt x="234" y="7005"/>
                      <a:pt x="167" y="9407"/>
                    </a:cubicBezTo>
                    <a:cubicBezTo>
                      <a:pt x="167" y="10575"/>
                      <a:pt x="467" y="11242"/>
                      <a:pt x="934" y="11575"/>
                    </a:cubicBezTo>
                    <a:cubicBezTo>
                      <a:pt x="1001" y="11642"/>
                      <a:pt x="1135" y="11675"/>
                      <a:pt x="1235" y="11742"/>
                    </a:cubicBezTo>
                    <a:cubicBezTo>
                      <a:pt x="1460" y="11830"/>
                      <a:pt x="1714" y="11866"/>
                      <a:pt x="1986" y="11866"/>
                    </a:cubicBezTo>
                    <a:cubicBezTo>
                      <a:pt x="2437" y="11866"/>
                      <a:pt x="2937" y="11767"/>
                      <a:pt x="3436" y="11642"/>
                    </a:cubicBezTo>
                    <a:cubicBezTo>
                      <a:pt x="4311" y="11428"/>
                      <a:pt x="5157" y="11109"/>
                      <a:pt x="5755" y="11109"/>
                    </a:cubicBezTo>
                    <a:cubicBezTo>
                      <a:pt x="6274" y="11109"/>
                      <a:pt x="6605" y="11349"/>
                      <a:pt x="6605" y="12109"/>
                    </a:cubicBezTo>
                    <a:cubicBezTo>
                      <a:pt x="6605" y="13177"/>
                      <a:pt x="5905" y="14144"/>
                      <a:pt x="4837" y="14744"/>
                    </a:cubicBezTo>
                    <a:cubicBezTo>
                      <a:pt x="4670" y="14811"/>
                      <a:pt x="4504" y="14911"/>
                      <a:pt x="4404" y="14978"/>
                    </a:cubicBezTo>
                    <a:cubicBezTo>
                      <a:pt x="4131" y="15090"/>
                      <a:pt x="3889" y="15141"/>
                      <a:pt x="3678" y="15141"/>
                    </a:cubicBezTo>
                    <a:cubicBezTo>
                      <a:pt x="3012" y="15141"/>
                      <a:pt x="2653" y="14636"/>
                      <a:pt x="2602" y="13977"/>
                    </a:cubicBezTo>
                    <a:lnTo>
                      <a:pt x="0" y="16279"/>
                    </a:lnTo>
                    <a:cubicBezTo>
                      <a:pt x="256" y="17750"/>
                      <a:pt x="1030" y="18281"/>
                      <a:pt x="1990" y="18281"/>
                    </a:cubicBezTo>
                    <a:cubicBezTo>
                      <a:pt x="2533" y="18281"/>
                      <a:pt x="3134" y="18111"/>
                      <a:pt x="3736" y="17847"/>
                    </a:cubicBezTo>
                    <a:lnTo>
                      <a:pt x="3736" y="19948"/>
                    </a:lnTo>
                    <a:lnTo>
                      <a:pt x="5905" y="18680"/>
                    </a:lnTo>
                    <a:lnTo>
                      <a:pt x="5905" y="16612"/>
                    </a:lnTo>
                    <a:cubicBezTo>
                      <a:pt x="7973" y="15011"/>
                      <a:pt x="9407" y="12810"/>
                      <a:pt x="9440" y="10341"/>
                    </a:cubicBezTo>
                    <a:lnTo>
                      <a:pt x="9440" y="10308"/>
                    </a:lnTo>
                    <a:cubicBezTo>
                      <a:pt x="9470" y="8252"/>
                      <a:pt x="8594" y="7747"/>
                      <a:pt x="7542" y="7747"/>
                    </a:cubicBezTo>
                    <a:cubicBezTo>
                      <a:pt x="7399" y="7747"/>
                      <a:pt x="7253" y="7757"/>
                      <a:pt x="7105" y="7773"/>
                    </a:cubicBezTo>
                    <a:cubicBezTo>
                      <a:pt x="6572" y="7873"/>
                      <a:pt x="6005" y="7973"/>
                      <a:pt x="5471" y="8140"/>
                    </a:cubicBezTo>
                    <a:cubicBezTo>
                      <a:pt x="4770" y="8373"/>
                      <a:pt x="4170" y="8507"/>
                      <a:pt x="3770" y="8507"/>
                    </a:cubicBezTo>
                    <a:cubicBezTo>
                      <a:pt x="3503" y="8507"/>
                      <a:pt x="3303" y="8473"/>
                      <a:pt x="3136" y="8373"/>
                    </a:cubicBezTo>
                    <a:cubicBezTo>
                      <a:pt x="2969" y="8240"/>
                      <a:pt x="2902" y="7973"/>
                      <a:pt x="2902" y="7606"/>
                    </a:cubicBezTo>
                    <a:cubicBezTo>
                      <a:pt x="2902" y="6805"/>
                      <a:pt x="3336" y="5905"/>
                      <a:pt x="4437" y="5171"/>
                    </a:cubicBezTo>
                    <a:cubicBezTo>
                      <a:pt x="4504" y="5137"/>
                      <a:pt x="4604" y="5104"/>
                      <a:pt x="4637" y="5071"/>
                    </a:cubicBezTo>
                    <a:cubicBezTo>
                      <a:pt x="4837" y="4937"/>
                      <a:pt x="5004" y="4837"/>
                      <a:pt x="5171" y="4804"/>
                    </a:cubicBezTo>
                    <a:cubicBezTo>
                      <a:pt x="5433" y="4705"/>
                      <a:pt x="5660" y="4657"/>
                      <a:pt x="5856" y="4657"/>
                    </a:cubicBezTo>
                    <a:cubicBezTo>
                      <a:pt x="6384" y="4657"/>
                      <a:pt x="6684" y="5005"/>
                      <a:pt x="6805" y="5638"/>
                    </a:cubicBezTo>
                    <a:lnTo>
                      <a:pt x="9274" y="3436"/>
                    </a:lnTo>
                    <a:cubicBezTo>
                      <a:pt x="8978" y="2283"/>
                      <a:pt x="8315" y="1707"/>
                      <a:pt x="7356" y="1707"/>
                    </a:cubicBezTo>
                    <a:cubicBezTo>
                      <a:pt x="7233" y="1707"/>
                      <a:pt x="7105" y="1716"/>
                      <a:pt x="6972" y="1735"/>
                    </a:cubicBezTo>
                    <a:cubicBezTo>
                      <a:pt x="6605" y="1768"/>
                      <a:pt x="6171" y="1902"/>
                      <a:pt x="5738" y="2102"/>
                    </a:cubicBezTo>
                    <a:lnTo>
                      <a:pt x="57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212"/>
              <p:cNvSpPr/>
              <p:nvPr/>
            </p:nvSpPr>
            <p:spPr>
              <a:xfrm>
                <a:off x="3500175" y="3731450"/>
                <a:ext cx="54225" cy="53400"/>
              </a:xfrm>
              <a:custGeom>
                <a:rect b="b" l="l" r="r" t="t"/>
                <a:pathLst>
                  <a:path extrusionOk="0" h="2136" w="2169">
                    <a:moveTo>
                      <a:pt x="2169" y="0"/>
                    </a:moveTo>
                    <a:lnTo>
                      <a:pt x="0" y="1235"/>
                    </a:lnTo>
                    <a:lnTo>
                      <a:pt x="0" y="1235"/>
                    </a:lnTo>
                    <a:lnTo>
                      <a:pt x="1968" y="401"/>
                    </a:lnTo>
                    <a:lnTo>
                      <a:pt x="2169" y="2135"/>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12"/>
              <p:cNvSpPr/>
              <p:nvPr/>
            </p:nvSpPr>
            <p:spPr>
              <a:xfrm>
                <a:off x="3580225" y="3774700"/>
                <a:ext cx="61750" cy="98550"/>
              </a:xfrm>
              <a:custGeom>
                <a:rect b="b" l="l" r="r" t="t"/>
                <a:pathLst>
                  <a:path extrusionOk="0" h="3942" w="2470">
                    <a:moveTo>
                      <a:pt x="618" y="0"/>
                    </a:moveTo>
                    <a:cubicBezTo>
                      <a:pt x="424" y="0"/>
                      <a:pt x="218" y="25"/>
                      <a:pt x="1" y="72"/>
                    </a:cubicBezTo>
                    <a:cubicBezTo>
                      <a:pt x="50" y="68"/>
                      <a:pt x="100" y="65"/>
                      <a:pt x="151" y="65"/>
                    </a:cubicBezTo>
                    <a:cubicBezTo>
                      <a:pt x="923" y="65"/>
                      <a:pt x="1825" y="544"/>
                      <a:pt x="2169" y="1639"/>
                    </a:cubicBezTo>
                    <a:lnTo>
                      <a:pt x="1" y="3941"/>
                    </a:lnTo>
                    <a:lnTo>
                      <a:pt x="2469" y="1740"/>
                    </a:lnTo>
                    <a:cubicBezTo>
                      <a:pt x="2167" y="530"/>
                      <a:pt x="1525" y="0"/>
                      <a:pt x="61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212"/>
              <p:cNvSpPr/>
              <p:nvPr/>
            </p:nvSpPr>
            <p:spPr>
              <a:xfrm>
                <a:off x="3556875" y="3927625"/>
                <a:ext cx="89150" cy="218300"/>
              </a:xfrm>
              <a:custGeom>
                <a:rect b="b" l="l" r="r" t="t"/>
                <a:pathLst>
                  <a:path extrusionOk="0" h="8732" w="3566">
                    <a:moveTo>
                      <a:pt x="1642" y="0"/>
                    </a:moveTo>
                    <a:cubicBezTo>
                      <a:pt x="1498" y="0"/>
                      <a:pt x="1350" y="10"/>
                      <a:pt x="1201" y="26"/>
                    </a:cubicBezTo>
                    <a:cubicBezTo>
                      <a:pt x="2102" y="59"/>
                      <a:pt x="3203" y="693"/>
                      <a:pt x="3203" y="2694"/>
                    </a:cubicBezTo>
                    <a:cubicBezTo>
                      <a:pt x="3203" y="4696"/>
                      <a:pt x="2269" y="6630"/>
                      <a:pt x="1" y="8732"/>
                    </a:cubicBezTo>
                    <a:cubicBezTo>
                      <a:pt x="2102" y="7164"/>
                      <a:pt x="3503" y="4963"/>
                      <a:pt x="3536" y="2494"/>
                    </a:cubicBezTo>
                    <a:lnTo>
                      <a:pt x="3536" y="2461"/>
                    </a:lnTo>
                    <a:cubicBezTo>
                      <a:pt x="3566" y="495"/>
                      <a:pt x="2692" y="0"/>
                      <a:pt x="164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212"/>
              <p:cNvSpPr/>
              <p:nvPr/>
            </p:nvSpPr>
            <p:spPr>
              <a:xfrm>
                <a:off x="3503500" y="4145900"/>
                <a:ext cx="54225" cy="83425"/>
              </a:xfrm>
              <a:custGeom>
                <a:rect b="b" l="l" r="r" t="t"/>
                <a:pathLst>
                  <a:path extrusionOk="0" h="3337" w="2169">
                    <a:moveTo>
                      <a:pt x="2169" y="1"/>
                    </a:moveTo>
                    <a:lnTo>
                      <a:pt x="1902" y="2002"/>
                    </a:lnTo>
                    <a:lnTo>
                      <a:pt x="1" y="3337"/>
                    </a:lnTo>
                    <a:lnTo>
                      <a:pt x="2136" y="2102"/>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12"/>
              <p:cNvSpPr/>
              <p:nvPr/>
            </p:nvSpPr>
            <p:spPr>
              <a:xfrm>
                <a:off x="3410950" y="4080875"/>
                <a:ext cx="109250" cy="56725"/>
              </a:xfrm>
              <a:custGeom>
                <a:rect b="b" l="l" r="r" t="t"/>
                <a:pathLst>
                  <a:path extrusionOk="0" h="2269" w="4370">
                    <a:moveTo>
                      <a:pt x="2569" y="0"/>
                    </a:moveTo>
                    <a:lnTo>
                      <a:pt x="0" y="2268"/>
                    </a:lnTo>
                    <a:lnTo>
                      <a:pt x="2402" y="434"/>
                    </a:lnTo>
                    <a:cubicBezTo>
                      <a:pt x="2402" y="434"/>
                      <a:pt x="2563" y="1239"/>
                      <a:pt x="3432" y="1239"/>
                    </a:cubicBezTo>
                    <a:cubicBezTo>
                      <a:pt x="3682" y="1239"/>
                      <a:pt x="3990" y="1172"/>
                      <a:pt x="4370" y="1001"/>
                    </a:cubicBezTo>
                    <a:lnTo>
                      <a:pt x="4370" y="1001"/>
                    </a:lnTo>
                    <a:cubicBezTo>
                      <a:pt x="4109" y="1101"/>
                      <a:pt x="3878" y="1146"/>
                      <a:pt x="3676" y="1146"/>
                    </a:cubicBezTo>
                    <a:cubicBezTo>
                      <a:pt x="2999" y="1146"/>
                      <a:pt x="2646" y="642"/>
                      <a:pt x="256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212"/>
              <p:cNvSpPr/>
              <p:nvPr/>
            </p:nvSpPr>
            <p:spPr>
              <a:xfrm>
                <a:off x="3474950" y="3864050"/>
                <a:ext cx="46100" cy="85025"/>
              </a:xfrm>
              <a:custGeom>
                <a:rect b="b" l="l" r="r" t="t"/>
                <a:pathLst>
                  <a:path extrusionOk="0" h="3401" w="1844">
                    <a:moveTo>
                      <a:pt x="1843" y="0"/>
                    </a:moveTo>
                    <a:lnTo>
                      <a:pt x="1843" y="0"/>
                    </a:lnTo>
                    <a:cubicBezTo>
                      <a:pt x="943" y="434"/>
                      <a:pt x="275" y="1201"/>
                      <a:pt x="109" y="2202"/>
                    </a:cubicBezTo>
                    <a:cubicBezTo>
                      <a:pt x="0" y="2989"/>
                      <a:pt x="333" y="3401"/>
                      <a:pt x="821" y="3401"/>
                    </a:cubicBezTo>
                    <a:cubicBezTo>
                      <a:pt x="933" y="3401"/>
                      <a:pt x="1052" y="3379"/>
                      <a:pt x="1176" y="3336"/>
                    </a:cubicBezTo>
                    <a:lnTo>
                      <a:pt x="1176" y="3336"/>
                    </a:lnTo>
                    <a:cubicBezTo>
                      <a:pt x="1136" y="3340"/>
                      <a:pt x="1097" y="3342"/>
                      <a:pt x="1061" y="3342"/>
                    </a:cubicBezTo>
                    <a:cubicBezTo>
                      <a:pt x="823" y="3342"/>
                      <a:pt x="658" y="3256"/>
                      <a:pt x="542" y="3169"/>
                    </a:cubicBezTo>
                    <a:cubicBezTo>
                      <a:pt x="376" y="3036"/>
                      <a:pt x="309" y="2769"/>
                      <a:pt x="309" y="2402"/>
                    </a:cubicBezTo>
                    <a:cubicBezTo>
                      <a:pt x="309" y="1601"/>
                      <a:pt x="776" y="701"/>
                      <a:pt x="184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212"/>
              <p:cNvSpPr/>
              <p:nvPr/>
            </p:nvSpPr>
            <p:spPr>
              <a:xfrm>
                <a:off x="3412600" y="3814850"/>
                <a:ext cx="87600" cy="205150"/>
              </a:xfrm>
              <a:custGeom>
                <a:rect b="b" l="l" r="r" t="t"/>
                <a:pathLst>
                  <a:path extrusionOk="0" h="8206" w="3504">
                    <a:moveTo>
                      <a:pt x="3503" y="0"/>
                    </a:moveTo>
                    <a:cubicBezTo>
                      <a:pt x="1368" y="1535"/>
                      <a:pt x="134" y="3703"/>
                      <a:pt x="134" y="6038"/>
                    </a:cubicBezTo>
                    <a:cubicBezTo>
                      <a:pt x="134" y="7205"/>
                      <a:pt x="434" y="7872"/>
                      <a:pt x="868" y="8206"/>
                    </a:cubicBezTo>
                    <a:cubicBezTo>
                      <a:pt x="268" y="7505"/>
                      <a:pt x="1" y="5704"/>
                      <a:pt x="835" y="3569"/>
                    </a:cubicBezTo>
                    <a:cubicBezTo>
                      <a:pt x="1635" y="1568"/>
                      <a:pt x="3303" y="167"/>
                      <a:pt x="350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212"/>
              <p:cNvSpPr/>
              <p:nvPr/>
            </p:nvSpPr>
            <p:spPr>
              <a:xfrm>
                <a:off x="3667800" y="3442075"/>
                <a:ext cx="190975" cy="327750"/>
              </a:xfrm>
              <a:custGeom>
                <a:rect b="b" l="l" r="r" t="t"/>
                <a:pathLst>
                  <a:path extrusionOk="0" h="13110" w="7639">
                    <a:moveTo>
                      <a:pt x="7639" y="0"/>
                    </a:moveTo>
                    <a:lnTo>
                      <a:pt x="3836" y="5938"/>
                    </a:lnTo>
                    <a:lnTo>
                      <a:pt x="0" y="4404"/>
                    </a:lnTo>
                    <a:lnTo>
                      <a:pt x="3302" y="6872"/>
                    </a:lnTo>
                    <a:lnTo>
                      <a:pt x="0" y="13110"/>
                    </a:lnTo>
                    <a:lnTo>
                      <a:pt x="3836" y="7206"/>
                    </a:lnTo>
                    <a:lnTo>
                      <a:pt x="7639" y="8740"/>
                    </a:lnTo>
                    <a:lnTo>
                      <a:pt x="7639" y="8740"/>
                    </a:lnTo>
                    <a:lnTo>
                      <a:pt x="4403" y="6272"/>
                    </a:lnTo>
                    <a:lnTo>
                      <a:pt x="76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212"/>
              <p:cNvSpPr/>
              <p:nvPr/>
            </p:nvSpPr>
            <p:spPr>
              <a:xfrm>
                <a:off x="4782750" y="1992700"/>
                <a:ext cx="422000" cy="1921350"/>
              </a:xfrm>
              <a:custGeom>
                <a:rect b="b" l="l" r="r" t="t"/>
                <a:pathLst>
                  <a:path extrusionOk="0" h="76854" w="16880">
                    <a:moveTo>
                      <a:pt x="15111" y="1"/>
                    </a:moveTo>
                    <a:lnTo>
                      <a:pt x="1869" y="9708"/>
                    </a:lnTo>
                    <a:cubicBezTo>
                      <a:pt x="1869" y="9708"/>
                      <a:pt x="368" y="21049"/>
                      <a:pt x="668" y="31923"/>
                    </a:cubicBezTo>
                    <a:cubicBezTo>
                      <a:pt x="901" y="34559"/>
                      <a:pt x="534" y="36894"/>
                      <a:pt x="835" y="39496"/>
                    </a:cubicBezTo>
                    <a:cubicBezTo>
                      <a:pt x="1168" y="42731"/>
                      <a:pt x="1535" y="45967"/>
                      <a:pt x="1869" y="49236"/>
                    </a:cubicBezTo>
                    <a:lnTo>
                      <a:pt x="2869" y="58743"/>
                    </a:lnTo>
                    <a:cubicBezTo>
                      <a:pt x="3103" y="61078"/>
                      <a:pt x="3370" y="63112"/>
                      <a:pt x="3570" y="65714"/>
                    </a:cubicBezTo>
                    <a:cubicBezTo>
                      <a:pt x="3703" y="67449"/>
                      <a:pt x="4204" y="68516"/>
                      <a:pt x="2836" y="71051"/>
                    </a:cubicBezTo>
                    <a:cubicBezTo>
                      <a:pt x="1702" y="73020"/>
                      <a:pt x="1535" y="73186"/>
                      <a:pt x="368" y="75121"/>
                    </a:cubicBezTo>
                    <a:cubicBezTo>
                      <a:pt x="167" y="75421"/>
                      <a:pt x="1" y="75755"/>
                      <a:pt x="67" y="76088"/>
                    </a:cubicBezTo>
                    <a:cubicBezTo>
                      <a:pt x="167" y="76522"/>
                      <a:pt x="1235" y="76722"/>
                      <a:pt x="1702" y="76789"/>
                    </a:cubicBezTo>
                    <a:cubicBezTo>
                      <a:pt x="1956" y="76833"/>
                      <a:pt x="2215" y="76854"/>
                      <a:pt x="2476" y="76854"/>
                    </a:cubicBezTo>
                    <a:cubicBezTo>
                      <a:pt x="3587" y="76854"/>
                      <a:pt x="4739" y="76487"/>
                      <a:pt x="5738" y="76055"/>
                    </a:cubicBezTo>
                    <a:cubicBezTo>
                      <a:pt x="6739" y="75621"/>
                      <a:pt x="7706" y="75054"/>
                      <a:pt x="8440" y="74287"/>
                    </a:cubicBezTo>
                    <a:cubicBezTo>
                      <a:pt x="9407" y="73353"/>
                      <a:pt x="10041" y="72619"/>
                      <a:pt x="10875" y="71585"/>
                    </a:cubicBezTo>
                    <a:cubicBezTo>
                      <a:pt x="11542" y="70751"/>
                      <a:pt x="12009" y="70451"/>
                      <a:pt x="12276" y="69884"/>
                    </a:cubicBezTo>
                    <a:cubicBezTo>
                      <a:pt x="12510" y="69450"/>
                      <a:pt x="12076" y="68616"/>
                      <a:pt x="11909" y="68083"/>
                    </a:cubicBezTo>
                    <a:cubicBezTo>
                      <a:pt x="11709" y="67382"/>
                      <a:pt x="12009" y="65214"/>
                      <a:pt x="12076" y="61344"/>
                    </a:cubicBezTo>
                    <a:cubicBezTo>
                      <a:pt x="12176" y="57508"/>
                      <a:pt x="12176" y="49870"/>
                      <a:pt x="12843" y="42698"/>
                    </a:cubicBezTo>
                    <a:cubicBezTo>
                      <a:pt x="13243" y="38161"/>
                      <a:pt x="11375" y="33391"/>
                      <a:pt x="11042" y="32224"/>
                    </a:cubicBezTo>
                    <a:cubicBezTo>
                      <a:pt x="11042" y="32224"/>
                      <a:pt x="16879" y="15678"/>
                      <a:pt x="16179" y="7072"/>
                    </a:cubicBezTo>
                    <a:cubicBezTo>
                      <a:pt x="15779" y="2869"/>
                      <a:pt x="15712" y="3170"/>
                      <a:pt x="15111"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212"/>
              <p:cNvSpPr/>
              <p:nvPr/>
            </p:nvSpPr>
            <p:spPr>
              <a:xfrm>
                <a:off x="4733550" y="1967675"/>
                <a:ext cx="502050" cy="1634675"/>
              </a:xfrm>
              <a:custGeom>
                <a:rect b="b" l="l" r="r" t="t"/>
                <a:pathLst>
                  <a:path extrusionOk="0" h="65387" w="20082">
                    <a:moveTo>
                      <a:pt x="19514" y="1"/>
                    </a:moveTo>
                    <a:lnTo>
                      <a:pt x="2336" y="2403"/>
                    </a:lnTo>
                    <a:cubicBezTo>
                      <a:pt x="2336" y="2403"/>
                      <a:pt x="1" y="28021"/>
                      <a:pt x="334" y="33158"/>
                    </a:cubicBezTo>
                    <a:cubicBezTo>
                      <a:pt x="701" y="39062"/>
                      <a:pt x="5138" y="64781"/>
                      <a:pt x="5138" y="64781"/>
                    </a:cubicBezTo>
                    <a:cubicBezTo>
                      <a:pt x="6183" y="65233"/>
                      <a:pt x="7469" y="65386"/>
                      <a:pt x="8730" y="65386"/>
                    </a:cubicBezTo>
                    <a:cubicBezTo>
                      <a:pt x="11373" y="65386"/>
                      <a:pt x="13910" y="64714"/>
                      <a:pt x="13910" y="64714"/>
                    </a:cubicBezTo>
                    <a:cubicBezTo>
                      <a:pt x="13910" y="64714"/>
                      <a:pt x="14978" y="56575"/>
                      <a:pt x="15545" y="47401"/>
                    </a:cubicBezTo>
                    <a:cubicBezTo>
                      <a:pt x="15979" y="41030"/>
                      <a:pt x="15178" y="38562"/>
                      <a:pt x="14377" y="35726"/>
                    </a:cubicBezTo>
                    <a:cubicBezTo>
                      <a:pt x="14644" y="34359"/>
                      <a:pt x="18314" y="18247"/>
                      <a:pt x="18881" y="14411"/>
                    </a:cubicBezTo>
                    <a:cubicBezTo>
                      <a:pt x="19481" y="10575"/>
                      <a:pt x="20082" y="7139"/>
                      <a:pt x="19815" y="3837"/>
                    </a:cubicBezTo>
                    <a:cubicBezTo>
                      <a:pt x="19581" y="1168"/>
                      <a:pt x="19514" y="1"/>
                      <a:pt x="195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212"/>
              <p:cNvSpPr/>
              <p:nvPr/>
            </p:nvSpPr>
            <p:spPr>
              <a:xfrm>
                <a:off x="4826125" y="1967675"/>
                <a:ext cx="408650" cy="792275"/>
              </a:xfrm>
              <a:custGeom>
                <a:rect b="b" l="l" r="r" t="t"/>
                <a:pathLst>
                  <a:path extrusionOk="0" h="31691" w="16346">
                    <a:moveTo>
                      <a:pt x="15811" y="1"/>
                    </a:moveTo>
                    <a:lnTo>
                      <a:pt x="701" y="2069"/>
                    </a:lnTo>
                    <a:lnTo>
                      <a:pt x="0" y="6506"/>
                    </a:lnTo>
                    <a:cubicBezTo>
                      <a:pt x="534" y="9541"/>
                      <a:pt x="4003" y="14511"/>
                      <a:pt x="7806" y="16012"/>
                    </a:cubicBezTo>
                    <a:cubicBezTo>
                      <a:pt x="7806" y="16012"/>
                      <a:pt x="9607" y="26053"/>
                      <a:pt x="11542" y="31690"/>
                    </a:cubicBezTo>
                    <a:cubicBezTo>
                      <a:pt x="12776" y="26320"/>
                      <a:pt x="14777" y="17180"/>
                      <a:pt x="15178" y="14378"/>
                    </a:cubicBezTo>
                    <a:cubicBezTo>
                      <a:pt x="15778" y="10575"/>
                      <a:pt x="16345" y="7139"/>
                      <a:pt x="16112" y="3837"/>
                    </a:cubicBezTo>
                    <a:cubicBezTo>
                      <a:pt x="15878" y="1168"/>
                      <a:pt x="15811" y="1"/>
                      <a:pt x="1581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212"/>
              <p:cNvSpPr/>
              <p:nvPr/>
            </p:nvSpPr>
            <p:spPr>
              <a:xfrm>
                <a:off x="5020425" y="1988525"/>
                <a:ext cx="135125" cy="1613675"/>
              </a:xfrm>
              <a:custGeom>
                <a:rect b="b" l="l" r="r" t="t"/>
                <a:pathLst>
                  <a:path extrusionOk="0" h="64547" w="5405">
                    <a:moveTo>
                      <a:pt x="4837" y="1"/>
                    </a:moveTo>
                    <a:lnTo>
                      <a:pt x="4370" y="34"/>
                    </a:lnTo>
                    <a:cubicBezTo>
                      <a:pt x="4370" y="134"/>
                      <a:pt x="4904" y="5838"/>
                      <a:pt x="4437" y="9841"/>
                    </a:cubicBezTo>
                    <a:cubicBezTo>
                      <a:pt x="4037" y="13177"/>
                      <a:pt x="2569" y="20816"/>
                      <a:pt x="1535" y="26353"/>
                    </a:cubicBezTo>
                    <a:cubicBezTo>
                      <a:pt x="901" y="29655"/>
                      <a:pt x="401" y="32257"/>
                      <a:pt x="234" y="33325"/>
                    </a:cubicBezTo>
                    <a:cubicBezTo>
                      <a:pt x="67" y="34559"/>
                      <a:pt x="334" y="35693"/>
                      <a:pt x="567" y="37194"/>
                    </a:cubicBezTo>
                    <a:cubicBezTo>
                      <a:pt x="1001" y="39095"/>
                      <a:pt x="1568" y="41764"/>
                      <a:pt x="1401" y="46401"/>
                    </a:cubicBezTo>
                    <a:cubicBezTo>
                      <a:pt x="1268" y="50871"/>
                      <a:pt x="434" y="59777"/>
                      <a:pt x="0" y="64547"/>
                    </a:cubicBezTo>
                    <a:cubicBezTo>
                      <a:pt x="167" y="64547"/>
                      <a:pt x="334" y="64514"/>
                      <a:pt x="501" y="64447"/>
                    </a:cubicBezTo>
                    <a:cubicBezTo>
                      <a:pt x="934" y="59677"/>
                      <a:pt x="1735" y="50871"/>
                      <a:pt x="1902" y="46434"/>
                    </a:cubicBezTo>
                    <a:cubicBezTo>
                      <a:pt x="2069" y="41764"/>
                      <a:pt x="1501" y="39062"/>
                      <a:pt x="1068" y="37094"/>
                    </a:cubicBezTo>
                    <a:cubicBezTo>
                      <a:pt x="734" y="35660"/>
                      <a:pt x="534" y="34592"/>
                      <a:pt x="701" y="33425"/>
                    </a:cubicBezTo>
                    <a:cubicBezTo>
                      <a:pt x="868" y="32391"/>
                      <a:pt x="1401" y="29655"/>
                      <a:pt x="2002" y="26486"/>
                    </a:cubicBezTo>
                    <a:cubicBezTo>
                      <a:pt x="3103" y="20582"/>
                      <a:pt x="4504" y="13310"/>
                      <a:pt x="4904" y="9908"/>
                    </a:cubicBezTo>
                    <a:cubicBezTo>
                      <a:pt x="5404" y="5838"/>
                      <a:pt x="4837" y="68"/>
                      <a:pt x="483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212"/>
              <p:cNvSpPr/>
              <p:nvPr/>
            </p:nvSpPr>
            <p:spPr>
              <a:xfrm>
                <a:off x="4843625" y="3488775"/>
                <a:ext cx="251875" cy="123450"/>
              </a:xfrm>
              <a:custGeom>
                <a:rect b="b" l="l" r="r" t="t"/>
                <a:pathLst>
                  <a:path extrusionOk="0" h="4938" w="10075">
                    <a:moveTo>
                      <a:pt x="10075" y="0"/>
                    </a:moveTo>
                    <a:lnTo>
                      <a:pt x="10075" y="0"/>
                    </a:lnTo>
                    <a:cubicBezTo>
                      <a:pt x="9098" y="583"/>
                      <a:pt x="6586" y="1017"/>
                      <a:pt x="4263" y="1017"/>
                    </a:cubicBezTo>
                    <a:cubicBezTo>
                      <a:pt x="2461" y="1017"/>
                      <a:pt x="773" y="756"/>
                      <a:pt x="1" y="100"/>
                    </a:cubicBezTo>
                    <a:lnTo>
                      <a:pt x="1" y="100"/>
                    </a:lnTo>
                    <a:lnTo>
                      <a:pt x="601" y="4070"/>
                    </a:lnTo>
                    <a:cubicBezTo>
                      <a:pt x="1489" y="4646"/>
                      <a:pt x="3156" y="4937"/>
                      <a:pt x="4893" y="4937"/>
                    </a:cubicBezTo>
                    <a:cubicBezTo>
                      <a:pt x="6680" y="4937"/>
                      <a:pt x="8541" y="4629"/>
                      <a:pt x="9708" y="4003"/>
                    </a:cubicBezTo>
                    <a:lnTo>
                      <a:pt x="10075"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212"/>
              <p:cNvSpPr/>
              <p:nvPr/>
            </p:nvSpPr>
            <p:spPr>
              <a:xfrm>
                <a:off x="4615975" y="3816500"/>
                <a:ext cx="492025" cy="276875"/>
              </a:xfrm>
              <a:custGeom>
                <a:rect b="b" l="l" r="r" t="t"/>
                <a:pathLst>
                  <a:path extrusionOk="0" h="11075" w="19681">
                    <a:moveTo>
                      <a:pt x="19447" y="1"/>
                    </a:moveTo>
                    <a:lnTo>
                      <a:pt x="0" y="8007"/>
                    </a:lnTo>
                    <a:cubicBezTo>
                      <a:pt x="0" y="8941"/>
                      <a:pt x="267" y="10008"/>
                      <a:pt x="3002" y="10775"/>
                    </a:cubicBezTo>
                    <a:cubicBezTo>
                      <a:pt x="3760" y="10981"/>
                      <a:pt x="4531" y="11074"/>
                      <a:pt x="5295" y="11074"/>
                    </a:cubicBezTo>
                    <a:cubicBezTo>
                      <a:pt x="7253" y="11074"/>
                      <a:pt x="9162" y="10462"/>
                      <a:pt x="10674" y="9574"/>
                    </a:cubicBezTo>
                    <a:cubicBezTo>
                      <a:pt x="12776" y="8307"/>
                      <a:pt x="13943" y="6239"/>
                      <a:pt x="14544" y="5271"/>
                    </a:cubicBezTo>
                    <a:cubicBezTo>
                      <a:pt x="15378" y="3937"/>
                      <a:pt x="16779" y="3503"/>
                      <a:pt x="17746" y="2903"/>
                    </a:cubicBezTo>
                    <a:cubicBezTo>
                      <a:pt x="18714" y="2302"/>
                      <a:pt x="19347" y="1802"/>
                      <a:pt x="19514" y="1402"/>
                    </a:cubicBezTo>
                    <a:cubicBezTo>
                      <a:pt x="19681" y="968"/>
                      <a:pt x="19614" y="134"/>
                      <a:pt x="1944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212"/>
              <p:cNvSpPr/>
              <p:nvPr/>
            </p:nvSpPr>
            <p:spPr>
              <a:xfrm>
                <a:off x="4604300" y="3669725"/>
                <a:ext cx="509550" cy="401650"/>
              </a:xfrm>
              <a:custGeom>
                <a:rect b="b" l="l" r="r" t="t"/>
                <a:pathLst>
                  <a:path extrusionOk="0" h="16066" w="20382">
                    <a:moveTo>
                      <a:pt x="18847" y="1"/>
                    </a:moveTo>
                    <a:cubicBezTo>
                      <a:pt x="18847" y="134"/>
                      <a:pt x="18814" y="535"/>
                      <a:pt x="18814" y="535"/>
                    </a:cubicBezTo>
                    <a:cubicBezTo>
                      <a:pt x="18580" y="868"/>
                      <a:pt x="18347" y="1135"/>
                      <a:pt x="17880" y="1369"/>
                    </a:cubicBezTo>
                    <a:cubicBezTo>
                      <a:pt x="17212" y="1702"/>
                      <a:pt x="16545" y="1469"/>
                      <a:pt x="16145" y="2036"/>
                    </a:cubicBezTo>
                    <a:cubicBezTo>
                      <a:pt x="15912" y="2303"/>
                      <a:pt x="15745" y="2770"/>
                      <a:pt x="15711" y="2936"/>
                    </a:cubicBezTo>
                    <a:cubicBezTo>
                      <a:pt x="15578" y="3270"/>
                      <a:pt x="15378" y="3637"/>
                      <a:pt x="15011" y="4037"/>
                    </a:cubicBezTo>
                    <a:cubicBezTo>
                      <a:pt x="15011" y="4037"/>
                      <a:pt x="15178" y="3303"/>
                      <a:pt x="15178" y="2936"/>
                    </a:cubicBezTo>
                    <a:cubicBezTo>
                      <a:pt x="15144" y="2303"/>
                      <a:pt x="15178" y="1869"/>
                      <a:pt x="14844" y="1669"/>
                    </a:cubicBezTo>
                    <a:cubicBezTo>
                      <a:pt x="14377" y="1435"/>
                      <a:pt x="13677" y="1202"/>
                      <a:pt x="13210" y="1102"/>
                    </a:cubicBezTo>
                    <a:cubicBezTo>
                      <a:pt x="12142" y="768"/>
                      <a:pt x="11642" y="768"/>
                      <a:pt x="10741" y="668"/>
                    </a:cubicBezTo>
                    <a:cubicBezTo>
                      <a:pt x="10624" y="654"/>
                      <a:pt x="10509" y="646"/>
                      <a:pt x="10398" y="646"/>
                    </a:cubicBezTo>
                    <a:cubicBezTo>
                      <a:pt x="9974" y="646"/>
                      <a:pt x="9605" y="765"/>
                      <a:pt x="9340" y="1135"/>
                    </a:cubicBezTo>
                    <a:cubicBezTo>
                      <a:pt x="9140" y="1469"/>
                      <a:pt x="9173" y="2203"/>
                      <a:pt x="9207" y="2670"/>
                    </a:cubicBezTo>
                    <a:cubicBezTo>
                      <a:pt x="9207" y="3170"/>
                      <a:pt x="8907" y="3503"/>
                      <a:pt x="8673" y="3937"/>
                    </a:cubicBezTo>
                    <a:cubicBezTo>
                      <a:pt x="7906" y="5271"/>
                      <a:pt x="6638" y="6472"/>
                      <a:pt x="5504" y="7540"/>
                    </a:cubicBezTo>
                    <a:cubicBezTo>
                      <a:pt x="4370" y="8707"/>
                      <a:pt x="3002" y="9808"/>
                      <a:pt x="1801" y="10775"/>
                    </a:cubicBezTo>
                    <a:cubicBezTo>
                      <a:pt x="701" y="11609"/>
                      <a:pt x="0" y="12443"/>
                      <a:pt x="67" y="13144"/>
                    </a:cubicBezTo>
                    <a:cubicBezTo>
                      <a:pt x="313" y="15144"/>
                      <a:pt x="2745" y="16065"/>
                      <a:pt x="5398" y="16065"/>
                    </a:cubicBezTo>
                    <a:cubicBezTo>
                      <a:pt x="5621" y="16065"/>
                      <a:pt x="5846" y="16059"/>
                      <a:pt x="6071" y="16046"/>
                    </a:cubicBezTo>
                    <a:cubicBezTo>
                      <a:pt x="7606" y="15979"/>
                      <a:pt x="9374" y="15512"/>
                      <a:pt x="10875" y="14511"/>
                    </a:cubicBezTo>
                    <a:cubicBezTo>
                      <a:pt x="11742" y="13944"/>
                      <a:pt x="12542" y="13044"/>
                      <a:pt x="13009" y="12376"/>
                    </a:cubicBezTo>
                    <a:cubicBezTo>
                      <a:pt x="14244" y="10675"/>
                      <a:pt x="14477" y="9841"/>
                      <a:pt x="15978" y="8874"/>
                    </a:cubicBezTo>
                    <a:cubicBezTo>
                      <a:pt x="17246" y="8107"/>
                      <a:pt x="18714" y="7873"/>
                      <a:pt x="19914" y="6039"/>
                    </a:cubicBezTo>
                    <a:cubicBezTo>
                      <a:pt x="20381" y="4838"/>
                      <a:pt x="19714" y="3537"/>
                      <a:pt x="19514" y="2336"/>
                    </a:cubicBezTo>
                    <a:cubicBezTo>
                      <a:pt x="19414" y="1869"/>
                      <a:pt x="19481" y="1135"/>
                      <a:pt x="19414" y="668"/>
                    </a:cubicBezTo>
                    <a:cubicBezTo>
                      <a:pt x="19414" y="468"/>
                      <a:pt x="19314" y="101"/>
                      <a:pt x="1884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212"/>
              <p:cNvSpPr/>
              <p:nvPr/>
            </p:nvSpPr>
            <p:spPr>
              <a:xfrm>
                <a:off x="4600125" y="3911700"/>
                <a:ext cx="288400" cy="163825"/>
              </a:xfrm>
              <a:custGeom>
                <a:rect b="b" l="l" r="r" t="t"/>
                <a:pathLst>
                  <a:path extrusionOk="0" h="6553" w="11536">
                    <a:moveTo>
                      <a:pt x="4064" y="1"/>
                    </a:moveTo>
                    <a:cubicBezTo>
                      <a:pt x="3825" y="1"/>
                      <a:pt x="3582" y="10"/>
                      <a:pt x="3336" y="29"/>
                    </a:cubicBezTo>
                    <a:cubicBezTo>
                      <a:pt x="2836" y="463"/>
                      <a:pt x="2302" y="863"/>
                      <a:pt x="1802" y="1263"/>
                    </a:cubicBezTo>
                    <a:cubicBezTo>
                      <a:pt x="701" y="2097"/>
                      <a:pt x="0" y="2931"/>
                      <a:pt x="67" y="3631"/>
                    </a:cubicBezTo>
                    <a:cubicBezTo>
                      <a:pt x="313" y="5632"/>
                      <a:pt x="2745" y="6553"/>
                      <a:pt x="5399" y="6553"/>
                    </a:cubicBezTo>
                    <a:cubicBezTo>
                      <a:pt x="5622" y="6553"/>
                      <a:pt x="5846" y="6546"/>
                      <a:pt x="6071" y="6534"/>
                    </a:cubicBezTo>
                    <a:cubicBezTo>
                      <a:pt x="7639" y="6467"/>
                      <a:pt x="9374" y="6000"/>
                      <a:pt x="10875" y="4999"/>
                    </a:cubicBezTo>
                    <a:cubicBezTo>
                      <a:pt x="11075" y="4866"/>
                      <a:pt x="11242" y="4732"/>
                      <a:pt x="11409" y="4599"/>
                    </a:cubicBezTo>
                    <a:cubicBezTo>
                      <a:pt x="11535" y="3049"/>
                      <a:pt x="8424" y="1"/>
                      <a:pt x="406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12"/>
              <p:cNvSpPr/>
              <p:nvPr/>
            </p:nvSpPr>
            <p:spPr>
              <a:xfrm>
                <a:off x="5022100" y="2052750"/>
                <a:ext cx="1069950" cy="1490400"/>
              </a:xfrm>
              <a:custGeom>
                <a:rect b="b" l="l" r="r" t="t"/>
                <a:pathLst>
                  <a:path extrusionOk="0" h="59616" w="42798">
                    <a:moveTo>
                      <a:pt x="15545" y="0"/>
                    </a:moveTo>
                    <a:lnTo>
                      <a:pt x="0" y="1601"/>
                    </a:lnTo>
                    <a:cubicBezTo>
                      <a:pt x="200" y="4804"/>
                      <a:pt x="3136" y="17746"/>
                      <a:pt x="4870" y="23651"/>
                    </a:cubicBezTo>
                    <a:cubicBezTo>
                      <a:pt x="6605" y="29488"/>
                      <a:pt x="8273" y="30656"/>
                      <a:pt x="9840" y="32123"/>
                    </a:cubicBezTo>
                    <a:cubicBezTo>
                      <a:pt x="10875" y="33124"/>
                      <a:pt x="28520" y="46867"/>
                      <a:pt x="31222" y="48802"/>
                    </a:cubicBezTo>
                    <a:cubicBezTo>
                      <a:pt x="33291" y="50270"/>
                      <a:pt x="35359" y="52304"/>
                      <a:pt x="35892" y="54773"/>
                    </a:cubicBezTo>
                    <a:cubicBezTo>
                      <a:pt x="36159" y="55940"/>
                      <a:pt x="36193" y="57141"/>
                      <a:pt x="36326" y="58309"/>
                    </a:cubicBezTo>
                    <a:cubicBezTo>
                      <a:pt x="36359" y="58642"/>
                      <a:pt x="36393" y="58976"/>
                      <a:pt x="36626" y="59209"/>
                    </a:cubicBezTo>
                    <a:cubicBezTo>
                      <a:pt x="36832" y="59503"/>
                      <a:pt x="37244" y="59616"/>
                      <a:pt x="37659" y="59616"/>
                    </a:cubicBezTo>
                    <a:cubicBezTo>
                      <a:pt x="37715" y="59616"/>
                      <a:pt x="37771" y="59614"/>
                      <a:pt x="37827" y="59610"/>
                    </a:cubicBezTo>
                    <a:cubicBezTo>
                      <a:pt x="38561" y="59510"/>
                      <a:pt x="39228" y="59143"/>
                      <a:pt x="39795" y="58642"/>
                    </a:cubicBezTo>
                    <a:cubicBezTo>
                      <a:pt x="40329" y="58109"/>
                      <a:pt x="40696" y="57475"/>
                      <a:pt x="40996" y="56808"/>
                    </a:cubicBezTo>
                    <a:cubicBezTo>
                      <a:pt x="42064" y="54339"/>
                      <a:pt x="42797" y="49936"/>
                      <a:pt x="41630" y="47534"/>
                    </a:cubicBezTo>
                    <a:cubicBezTo>
                      <a:pt x="41363" y="47034"/>
                      <a:pt x="40829" y="46934"/>
                      <a:pt x="40362" y="46500"/>
                    </a:cubicBezTo>
                    <a:cubicBezTo>
                      <a:pt x="39362" y="45633"/>
                      <a:pt x="38628" y="44866"/>
                      <a:pt x="38061" y="44199"/>
                    </a:cubicBezTo>
                    <a:cubicBezTo>
                      <a:pt x="36726" y="42631"/>
                      <a:pt x="28687" y="32457"/>
                      <a:pt x="26386" y="29988"/>
                    </a:cubicBezTo>
                    <a:cubicBezTo>
                      <a:pt x="23217" y="26619"/>
                      <a:pt x="18880" y="25118"/>
                      <a:pt x="18880" y="25118"/>
                    </a:cubicBezTo>
                    <a:lnTo>
                      <a:pt x="15545" y="0"/>
                    </a:ln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12"/>
              <p:cNvSpPr/>
              <p:nvPr/>
            </p:nvSpPr>
            <p:spPr>
              <a:xfrm>
                <a:off x="4791100" y="1936000"/>
                <a:ext cx="1173350" cy="1360150"/>
              </a:xfrm>
              <a:custGeom>
                <a:rect b="b" l="l" r="r" t="t"/>
                <a:pathLst>
                  <a:path extrusionOk="0" h="54406" w="46934">
                    <a:moveTo>
                      <a:pt x="26286" y="0"/>
                    </a:moveTo>
                    <a:lnTo>
                      <a:pt x="34" y="3636"/>
                    </a:lnTo>
                    <a:cubicBezTo>
                      <a:pt x="34" y="3636"/>
                      <a:pt x="0" y="10241"/>
                      <a:pt x="10274" y="15778"/>
                    </a:cubicBezTo>
                    <a:cubicBezTo>
                      <a:pt x="10941" y="19014"/>
                      <a:pt x="11709" y="22350"/>
                      <a:pt x="12442" y="25285"/>
                    </a:cubicBezTo>
                    <a:cubicBezTo>
                      <a:pt x="14377" y="32824"/>
                      <a:pt x="15411" y="35159"/>
                      <a:pt x="17513" y="36960"/>
                    </a:cubicBezTo>
                    <a:cubicBezTo>
                      <a:pt x="19881" y="38962"/>
                      <a:pt x="21682" y="40463"/>
                      <a:pt x="26619" y="44032"/>
                    </a:cubicBezTo>
                    <a:cubicBezTo>
                      <a:pt x="31523" y="47534"/>
                      <a:pt x="39695" y="53272"/>
                      <a:pt x="41396" y="54406"/>
                    </a:cubicBezTo>
                    <a:cubicBezTo>
                      <a:pt x="41396" y="54406"/>
                      <a:pt x="45733" y="52071"/>
                      <a:pt x="46934" y="48035"/>
                    </a:cubicBezTo>
                    <a:cubicBezTo>
                      <a:pt x="46934" y="48035"/>
                      <a:pt x="40129" y="39762"/>
                      <a:pt x="36593" y="34992"/>
                    </a:cubicBezTo>
                    <a:cubicBezTo>
                      <a:pt x="33424" y="30722"/>
                      <a:pt x="28954" y="29188"/>
                      <a:pt x="28954" y="29188"/>
                    </a:cubicBezTo>
                    <a:lnTo>
                      <a:pt x="26286"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12"/>
              <p:cNvSpPr/>
              <p:nvPr/>
            </p:nvSpPr>
            <p:spPr>
              <a:xfrm>
                <a:off x="5762625" y="3070150"/>
                <a:ext cx="211000" cy="240175"/>
              </a:xfrm>
              <a:custGeom>
                <a:rect b="b" l="l" r="r" t="t"/>
                <a:pathLst>
                  <a:path extrusionOk="0" h="9607" w="8440">
                    <a:moveTo>
                      <a:pt x="6071" y="0"/>
                    </a:moveTo>
                    <a:cubicBezTo>
                      <a:pt x="5738" y="1835"/>
                      <a:pt x="2235" y="7038"/>
                      <a:pt x="0" y="7272"/>
                    </a:cubicBezTo>
                    <a:lnTo>
                      <a:pt x="3203" y="9607"/>
                    </a:lnTo>
                    <a:cubicBezTo>
                      <a:pt x="5204" y="9173"/>
                      <a:pt x="7873" y="5437"/>
                      <a:pt x="8440" y="3102"/>
                    </a:cubicBezTo>
                    <a:lnTo>
                      <a:pt x="607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12"/>
              <p:cNvSpPr/>
              <p:nvPr/>
            </p:nvSpPr>
            <p:spPr>
              <a:xfrm>
                <a:off x="5890200" y="3268175"/>
                <a:ext cx="270225" cy="496350"/>
              </a:xfrm>
              <a:custGeom>
                <a:rect b="b" l="l" r="r" t="t"/>
                <a:pathLst>
                  <a:path extrusionOk="0" h="19854" w="10809">
                    <a:moveTo>
                      <a:pt x="9551" y="1"/>
                    </a:moveTo>
                    <a:cubicBezTo>
                      <a:pt x="9524" y="1"/>
                      <a:pt x="9498" y="6"/>
                      <a:pt x="9474" y="18"/>
                    </a:cubicBezTo>
                    <a:lnTo>
                      <a:pt x="1" y="18531"/>
                    </a:lnTo>
                    <a:cubicBezTo>
                      <a:pt x="234" y="19165"/>
                      <a:pt x="335" y="19332"/>
                      <a:pt x="835" y="19599"/>
                    </a:cubicBezTo>
                    <a:cubicBezTo>
                      <a:pt x="1093" y="19738"/>
                      <a:pt x="1719" y="19853"/>
                      <a:pt x="2408" y="19853"/>
                    </a:cubicBezTo>
                    <a:cubicBezTo>
                      <a:pt x="2876" y="19853"/>
                      <a:pt x="3372" y="19800"/>
                      <a:pt x="3804" y="19666"/>
                    </a:cubicBezTo>
                    <a:cubicBezTo>
                      <a:pt x="7406" y="18598"/>
                      <a:pt x="9508" y="15930"/>
                      <a:pt x="10075" y="13895"/>
                    </a:cubicBezTo>
                    <a:cubicBezTo>
                      <a:pt x="10609" y="11860"/>
                      <a:pt x="9808" y="9525"/>
                      <a:pt x="9775" y="8191"/>
                    </a:cubicBezTo>
                    <a:cubicBezTo>
                      <a:pt x="9741" y="6756"/>
                      <a:pt x="10242" y="5422"/>
                      <a:pt x="10442" y="4488"/>
                    </a:cubicBezTo>
                    <a:cubicBezTo>
                      <a:pt x="10642" y="3487"/>
                      <a:pt x="10809" y="1686"/>
                      <a:pt x="10642" y="1319"/>
                    </a:cubicBezTo>
                    <a:cubicBezTo>
                      <a:pt x="10487" y="947"/>
                      <a:pt x="9901" y="1"/>
                      <a:pt x="955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12"/>
              <p:cNvSpPr/>
              <p:nvPr/>
            </p:nvSpPr>
            <p:spPr>
              <a:xfrm>
                <a:off x="5864350" y="3198700"/>
                <a:ext cx="287750" cy="549300"/>
              </a:xfrm>
              <a:custGeom>
                <a:rect b="b" l="l" r="r" t="t"/>
                <a:pathLst>
                  <a:path extrusionOk="0" h="21972" w="11510">
                    <a:moveTo>
                      <a:pt x="6250" y="0"/>
                    </a:moveTo>
                    <a:cubicBezTo>
                      <a:pt x="6157" y="0"/>
                      <a:pt x="6065" y="29"/>
                      <a:pt x="5972" y="95"/>
                    </a:cubicBezTo>
                    <a:lnTo>
                      <a:pt x="6339" y="429"/>
                    </a:lnTo>
                    <a:cubicBezTo>
                      <a:pt x="6272" y="996"/>
                      <a:pt x="5672" y="2597"/>
                      <a:pt x="5505" y="2997"/>
                    </a:cubicBezTo>
                    <a:cubicBezTo>
                      <a:pt x="5338" y="3364"/>
                      <a:pt x="5338" y="3664"/>
                      <a:pt x="5572" y="4165"/>
                    </a:cubicBezTo>
                    <a:cubicBezTo>
                      <a:pt x="5738" y="4532"/>
                      <a:pt x="6039" y="5299"/>
                      <a:pt x="5972" y="6099"/>
                    </a:cubicBezTo>
                    <a:cubicBezTo>
                      <a:pt x="5738" y="5699"/>
                      <a:pt x="5538" y="5366"/>
                      <a:pt x="5305" y="5032"/>
                    </a:cubicBezTo>
                    <a:cubicBezTo>
                      <a:pt x="4971" y="4665"/>
                      <a:pt x="4671" y="4598"/>
                      <a:pt x="4304" y="4532"/>
                    </a:cubicBezTo>
                    <a:cubicBezTo>
                      <a:pt x="4285" y="4531"/>
                      <a:pt x="4267" y="4531"/>
                      <a:pt x="4248" y="4531"/>
                    </a:cubicBezTo>
                    <a:cubicBezTo>
                      <a:pt x="3463" y="4531"/>
                      <a:pt x="2625" y="5207"/>
                      <a:pt x="2169" y="5532"/>
                    </a:cubicBezTo>
                    <a:cubicBezTo>
                      <a:pt x="1469" y="6133"/>
                      <a:pt x="635" y="6667"/>
                      <a:pt x="401" y="7367"/>
                    </a:cubicBezTo>
                    <a:cubicBezTo>
                      <a:pt x="234" y="8001"/>
                      <a:pt x="968" y="8568"/>
                      <a:pt x="1335" y="9002"/>
                    </a:cubicBezTo>
                    <a:cubicBezTo>
                      <a:pt x="2336" y="10136"/>
                      <a:pt x="2236" y="11770"/>
                      <a:pt x="2169" y="13138"/>
                    </a:cubicBezTo>
                    <a:cubicBezTo>
                      <a:pt x="2069" y="14639"/>
                      <a:pt x="1836" y="16740"/>
                      <a:pt x="1202" y="18075"/>
                    </a:cubicBezTo>
                    <a:cubicBezTo>
                      <a:pt x="568" y="19476"/>
                      <a:pt x="1" y="20210"/>
                      <a:pt x="1068" y="21310"/>
                    </a:cubicBezTo>
                    <a:cubicBezTo>
                      <a:pt x="1402" y="21677"/>
                      <a:pt x="1969" y="21844"/>
                      <a:pt x="2469" y="21911"/>
                    </a:cubicBezTo>
                    <a:cubicBezTo>
                      <a:pt x="2679" y="21953"/>
                      <a:pt x="2888" y="21971"/>
                      <a:pt x="3098" y="21971"/>
                    </a:cubicBezTo>
                    <a:cubicBezTo>
                      <a:pt x="3389" y="21971"/>
                      <a:pt x="3680" y="21936"/>
                      <a:pt x="3970" y="21877"/>
                    </a:cubicBezTo>
                    <a:cubicBezTo>
                      <a:pt x="6005" y="21511"/>
                      <a:pt x="7907" y="20343"/>
                      <a:pt x="9174" y="18709"/>
                    </a:cubicBezTo>
                    <a:cubicBezTo>
                      <a:pt x="9808" y="17908"/>
                      <a:pt x="10075" y="16974"/>
                      <a:pt x="10308" y="16007"/>
                    </a:cubicBezTo>
                    <a:cubicBezTo>
                      <a:pt x="10475" y="14872"/>
                      <a:pt x="10308" y="13638"/>
                      <a:pt x="10108" y="12004"/>
                    </a:cubicBezTo>
                    <a:cubicBezTo>
                      <a:pt x="9875" y="10336"/>
                      <a:pt x="10175" y="9302"/>
                      <a:pt x="10475" y="8168"/>
                    </a:cubicBezTo>
                    <a:cubicBezTo>
                      <a:pt x="10842" y="6633"/>
                      <a:pt x="11509" y="4532"/>
                      <a:pt x="10975" y="3031"/>
                    </a:cubicBezTo>
                    <a:cubicBezTo>
                      <a:pt x="10375" y="2163"/>
                      <a:pt x="9441" y="1596"/>
                      <a:pt x="8340" y="1163"/>
                    </a:cubicBezTo>
                    <a:cubicBezTo>
                      <a:pt x="7253" y="745"/>
                      <a:pt x="6725" y="0"/>
                      <a:pt x="625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12"/>
              <p:cNvSpPr/>
              <p:nvPr/>
            </p:nvSpPr>
            <p:spPr>
              <a:xfrm>
                <a:off x="5862700" y="3579725"/>
                <a:ext cx="254375" cy="167425"/>
              </a:xfrm>
              <a:custGeom>
                <a:rect b="b" l="l" r="r" t="t"/>
                <a:pathLst>
                  <a:path extrusionOk="0" h="6697" w="10175">
                    <a:moveTo>
                      <a:pt x="6700" y="0"/>
                    </a:moveTo>
                    <a:cubicBezTo>
                      <a:pt x="5060" y="0"/>
                      <a:pt x="3152" y="391"/>
                      <a:pt x="1701" y="1299"/>
                    </a:cubicBezTo>
                    <a:cubicBezTo>
                      <a:pt x="1568" y="1866"/>
                      <a:pt x="1401" y="2400"/>
                      <a:pt x="1201" y="2800"/>
                    </a:cubicBezTo>
                    <a:cubicBezTo>
                      <a:pt x="567" y="4201"/>
                      <a:pt x="0" y="4935"/>
                      <a:pt x="1068" y="6036"/>
                    </a:cubicBezTo>
                    <a:cubicBezTo>
                      <a:pt x="1401" y="6403"/>
                      <a:pt x="1935" y="6570"/>
                      <a:pt x="2435" y="6636"/>
                    </a:cubicBezTo>
                    <a:cubicBezTo>
                      <a:pt x="2645" y="6678"/>
                      <a:pt x="2854" y="6697"/>
                      <a:pt x="3064" y="6697"/>
                    </a:cubicBezTo>
                    <a:cubicBezTo>
                      <a:pt x="3355" y="6697"/>
                      <a:pt x="3646" y="6661"/>
                      <a:pt x="3936" y="6603"/>
                    </a:cubicBezTo>
                    <a:cubicBezTo>
                      <a:pt x="6004" y="6236"/>
                      <a:pt x="7906" y="5069"/>
                      <a:pt x="9173" y="3434"/>
                    </a:cubicBezTo>
                    <a:cubicBezTo>
                      <a:pt x="9674" y="2767"/>
                      <a:pt x="9941" y="2000"/>
                      <a:pt x="10174" y="1233"/>
                    </a:cubicBezTo>
                    <a:cubicBezTo>
                      <a:pt x="9965" y="466"/>
                      <a:pt x="8492" y="0"/>
                      <a:pt x="67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12"/>
              <p:cNvSpPr/>
              <p:nvPr/>
            </p:nvSpPr>
            <p:spPr>
              <a:xfrm>
                <a:off x="5210550" y="1951000"/>
                <a:ext cx="727225" cy="1255100"/>
              </a:xfrm>
              <a:custGeom>
                <a:rect b="b" l="l" r="r" t="t"/>
                <a:pathLst>
                  <a:path extrusionOk="0" h="50204" w="29089">
                    <a:moveTo>
                      <a:pt x="5138" y="1"/>
                    </a:moveTo>
                    <a:lnTo>
                      <a:pt x="4504" y="67"/>
                    </a:lnTo>
                    <a:cubicBezTo>
                      <a:pt x="5305" y="2869"/>
                      <a:pt x="6172" y="6872"/>
                      <a:pt x="7073" y="12576"/>
                    </a:cubicBezTo>
                    <a:cubicBezTo>
                      <a:pt x="6921" y="12593"/>
                      <a:pt x="6772" y="12601"/>
                      <a:pt x="6626" y="12601"/>
                    </a:cubicBezTo>
                    <a:cubicBezTo>
                      <a:pt x="4436" y="12601"/>
                      <a:pt x="2945" y="10721"/>
                      <a:pt x="2069" y="6906"/>
                    </a:cubicBezTo>
                    <a:cubicBezTo>
                      <a:pt x="1502" y="4637"/>
                      <a:pt x="1002" y="2302"/>
                      <a:pt x="635" y="568"/>
                    </a:cubicBezTo>
                    <a:lnTo>
                      <a:pt x="1" y="668"/>
                    </a:lnTo>
                    <a:cubicBezTo>
                      <a:pt x="401" y="2369"/>
                      <a:pt x="901" y="4737"/>
                      <a:pt x="1435" y="7039"/>
                    </a:cubicBezTo>
                    <a:cubicBezTo>
                      <a:pt x="2403" y="11142"/>
                      <a:pt x="4137" y="13210"/>
                      <a:pt x="6639" y="13210"/>
                    </a:cubicBezTo>
                    <a:cubicBezTo>
                      <a:pt x="6806" y="13210"/>
                      <a:pt x="6972" y="13210"/>
                      <a:pt x="7139" y="13177"/>
                    </a:cubicBezTo>
                    <a:cubicBezTo>
                      <a:pt x="7773" y="17313"/>
                      <a:pt x="8407" y="22250"/>
                      <a:pt x="8941" y="28254"/>
                    </a:cubicBezTo>
                    <a:cubicBezTo>
                      <a:pt x="8974" y="28688"/>
                      <a:pt x="9007" y="28988"/>
                      <a:pt x="9007" y="29155"/>
                    </a:cubicBezTo>
                    <a:cubicBezTo>
                      <a:pt x="9107" y="30056"/>
                      <a:pt x="10008" y="30523"/>
                      <a:pt x="11342" y="31156"/>
                    </a:cubicBezTo>
                    <a:cubicBezTo>
                      <a:pt x="12610" y="31723"/>
                      <a:pt x="14278" y="32557"/>
                      <a:pt x="16146" y="34158"/>
                    </a:cubicBezTo>
                    <a:cubicBezTo>
                      <a:pt x="18681" y="36327"/>
                      <a:pt x="25152" y="45166"/>
                      <a:pt x="28621" y="50203"/>
                    </a:cubicBezTo>
                    <a:cubicBezTo>
                      <a:pt x="28821" y="50103"/>
                      <a:pt x="28988" y="49936"/>
                      <a:pt x="29088" y="49736"/>
                    </a:cubicBezTo>
                    <a:cubicBezTo>
                      <a:pt x="25786" y="44933"/>
                      <a:pt x="19315" y="36027"/>
                      <a:pt x="16613" y="33758"/>
                    </a:cubicBezTo>
                    <a:cubicBezTo>
                      <a:pt x="14645" y="32157"/>
                      <a:pt x="12943" y="31323"/>
                      <a:pt x="11642" y="30689"/>
                    </a:cubicBezTo>
                    <a:cubicBezTo>
                      <a:pt x="10342" y="30056"/>
                      <a:pt x="9741" y="29722"/>
                      <a:pt x="9641" y="29155"/>
                    </a:cubicBezTo>
                    <a:cubicBezTo>
                      <a:pt x="9641" y="28988"/>
                      <a:pt x="9608" y="28688"/>
                      <a:pt x="9574" y="28254"/>
                    </a:cubicBezTo>
                    <a:cubicBezTo>
                      <a:pt x="8140" y="13510"/>
                      <a:pt x="6505" y="4904"/>
                      <a:pt x="513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12"/>
              <p:cNvSpPr/>
              <p:nvPr/>
            </p:nvSpPr>
            <p:spPr>
              <a:xfrm>
                <a:off x="3850425" y="1146775"/>
                <a:ext cx="1208375" cy="466200"/>
              </a:xfrm>
              <a:custGeom>
                <a:rect b="b" l="l" r="r" t="t"/>
                <a:pathLst>
                  <a:path extrusionOk="0" h="18648" w="48335">
                    <a:moveTo>
                      <a:pt x="7023" y="1"/>
                    </a:moveTo>
                    <a:cubicBezTo>
                      <a:pt x="6995" y="1"/>
                      <a:pt x="6967" y="5"/>
                      <a:pt x="6939" y="13"/>
                    </a:cubicBezTo>
                    <a:cubicBezTo>
                      <a:pt x="5838" y="247"/>
                      <a:pt x="6005" y="1848"/>
                      <a:pt x="6839" y="3249"/>
                    </a:cubicBezTo>
                    <a:cubicBezTo>
                      <a:pt x="7349" y="4122"/>
                      <a:pt x="7388" y="4442"/>
                      <a:pt x="7044" y="4442"/>
                    </a:cubicBezTo>
                    <a:cubicBezTo>
                      <a:pt x="6691" y="4442"/>
                      <a:pt x="5935" y="4105"/>
                      <a:pt x="4870" y="3683"/>
                    </a:cubicBezTo>
                    <a:cubicBezTo>
                      <a:pt x="2998" y="2928"/>
                      <a:pt x="1564" y="1326"/>
                      <a:pt x="838" y="1326"/>
                    </a:cubicBezTo>
                    <a:cubicBezTo>
                      <a:pt x="762" y="1326"/>
                      <a:pt x="694" y="1343"/>
                      <a:pt x="634" y="1381"/>
                    </a:cubicBezTo>
                    <a:cubicBezTo>
                      <a:pt x="0" y="1815"/>
                      <a:pt x="267" y="5884"/>
                      <a:pt x="1868" y="7886"/>
                    </a:cubicBezTo>
                    <a:cubicBezTo>
                      <a:pt x="3503" y="9887"/>
                      <a:pt x="7105" y="10554"/>
                      <a:pt x="10108" y="11855"/>
                    </a:cubicBezTo>
                    <a:cubicBezTo>
                      <a:pt x="12676" y="12989"/>
                      <a:pt x="21949" y="17559"/>
                      <a:pt x="23717" y="18326"/>
                    </a:cubicBezTo>
                    <a:cubicBezTo>
                      <a:pt x="24268" y="18551"/>
                      <a:pt x="24785" y="18648"/>
                      <a:pt x="25347" y="18648"/>
                    </a:cubicBezTo>
                    <a:cubicBezTo>
                      <a:pt x="26621" y="18648"/>
                      <a:pt x="28127" y="18151"/>
                      <a:pt x="30789" y="17526"/>
                    </a:cubicBezTo>
                    <a:cubicBezTo>
                      <a:pt x="35692" y="16358"/>
                      <a:pt x="42364" y="14023"/>
                      <a:pt x="42364" y="14023"/>
                    </a:cubicBezTo>
                    <a:lnTo>
                      <a:pt x="48335" y="6718"/>
                    </a:lnTo>
                    <a:cubicBezTo>
                      <a:pt x="46275" y="4762"/>
                      <a:pt x="44417" y="4161"/>
                      <a:pt x="42811" y="4161"/>
                    </a:cubicBezTo>
                    <a:cubicBezTo>
                      <a:pt x="40776" y="4161"/>
                      <a:pt x="39146" y="5126"/>
                      <a:pt x="38027" y="5517"/>
                    </a:cubicBezTo>
                    <a:cubicBezTo>
                      <a:pt x="32557" y="7419"/>
                      <a:pt x="25819" y="9987"/>
                      <a:pt x="25819" y="9987"/>
                    </a:cubicBezTo>
                    <a:cubicBezTo>
                      <a:pt x="25819" y="9987"/>
                      <a:pt x="14978" y="7352"/>
                      <a:pt x="13677" y="6885"/>
                    </a:cubicBezTo>
                    <a:cubicBezTo>
                      <a:pt x="11475" y="6151"/>
                      <a:pt x="11008" y="4683"/>
                      <a:pt x="9507" y="3049"/>
                    </a:cubicBezTo>
                    <a:cubicBezTo>
                      <a:pt x="8050" y="1465"/>
                      <a:pt x="7555" y="1"/>
                      <a:pt x="7023"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12"/>
              <p:cNvSpPr/>
              <p:nvPr/>
            </p:nvSpPr>
            <p:spPr>
              <a:xfrm>
                <a:off x="4560925" y="1245600"/>
                <a:ext cx="503725" cy="342675"/>
              </a:xfrm>
              <a:custGeom>
                <a:rect b="b" l="l" r="r" t="t"/>
                <a:pathLst>
                  <a:path extrusionOk="0" h="13707" w="20149">
                    <a:moveTo>
                      <a:pt x="14140" y="1"/>
                    </a:moveTo>
                    <a:cubicBezTo>
                      <a:pt x="13199" y="1"/>
                      <a:pt x="12134" y="158"/>
                      <a:pt x="10908" y="530"/>
                    </a:cubicBezTo>
                    <a:cubicBezTo>
                      <a:pt x="6072" y="1998"/>
                      <a:pt x="835" y="4400"/>
                      <a:pt x="835" y="4400"/>
                    </a:cubicBezTo>
                    <a:cubicBezTo>
                      <a:pt x="835" y="4400"/>
                      <a:pt x="1" y="6234"/>
                      <a:pt x="434" y="9236"/>
                    </a:cubicBezTo>
                    <a:cubicBezTo>
                      <a:pt x="801" y="12239"/>
                      <a:pt x="2536" y="13706"/>
                      <a:pt x="2536" y="13706"/>
                    </a:cubicBezTo>
                    <a:lnTo>
                      <a:pt x="14444" y="10271"/>
                    </a:lnTo>
                    <a:lnTo>
                      <a:pt x="20148" y="2665"/>
                    </a:lnTo>
                    <a:cubicBezTo>
                      <a:pt x="18604" y="1370"/>
                      <a:pt x="16911" y="1"/>
                      <a:pt x="1414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12"/>
              <p:cNvSpPr/>
              <p:nvPr/>
            </p:nvSpPr>
            <p:spPr>
              <a:xfrm>
                <a:off x="4778575" y="1214650"/>
                <a:ext cx="685525" cy="958200"/>
              </a:xfrm>
              <a:custGeom>
                <a:rect b="b" l="l" r="r" t="t"/>
                <a:pathLst>
                  <a:path extrusionOk="0" h="38328" w="27421">
                    <a:moveTo>
                      <a:pt x="12376" y="0"/>
                    </a:moveTo>
                    <a:cubicBezTo>
                      <a:pt x="9908" y="0"/>
                      <a:pt x="6239" y="167"/>
                      <a:pt x="2669" y="1802"/>
                    </a:cubicBezTo>
                    <a:cubicBezTo>
                      <a:pt x="2102" y="2235"/>
                      <a:pt x="401" y="3970"/>
                      <a:pt x="168" y="8940"/>
                    </a:cubicBezTo>
                    <a:cubicBezTo>
                      <a:pt x="1" y="12676"/>
                      <a:pt x="1" y="15678"/>
                      <a:pt x="168" y="23484"/>
                    </a:cubicBezTo>
                    <a:cubicBezTo>
                      <a:pt x="201" y="27720"/>
                      <a:pt x="168" y="31156"/>
                      <a:pt x="68" y="33925"/>
                    </a:cubicBezTo>
                    <a:cubicBezTo>
                      <a:pt x="2669" y="36960"/>
                      <a:pt x="10108" y="38328"/>
                      <a:pt x="16012" y="38328"/>
                    </a:cubicBezTo>
                    <a:cubicBezTo>
                      <a:pt x="21349" y="38328"/>
                      <a:pt x="25586" y="37327"/>
                      <a:pt x="27420" y="35659"/>
                    </a:cubicBezTo>
                    <a:cubicBezTo>
                      <a:pt x="27387" y="34792"/>
                      <a:pt x="27254" y="26786"/>
                      <a:pt x="27087" y="23017"/>
                    </a:cubicBezTo>
                    <a:lnTo>
                      <a:pt x="27020" y="20849"/>
                    </a:lnTo>
                    <a:cubicBezTo>
                      <a:pt x="26787" y="16612"/>
                      <a:pt x="26687" y="13243"/>
                      <a:pt x="26353" y="9941"/>
                    </a:cubicBezTo>
                    <a:cubicBezTo>
                      <a:pt x="25686" y="3069"/>
                      <a:pt x="23684" y="2269"/>
                      <a:pt x="23684" y="2269"/>
                    </a:cubicBezTo>
                    <a:cubicBezTo>
                      <a:pt x="23518" y="2235"/>
                      <a:pt x="23284" y="2135"/>
                      <a:pt x="22951" y="2002"/>
                    </a:cubicBezTo>
                    <a:cubicBezTo>
                      <a:pt x="21283" y="1468"/>
                      <a:pt x="17413" y="134"/>
                      <a:pt x="14178" y="67"/>
                    </a:cubicBezTo>
                    <a:lnTo>
                      <a:pt x="14078" y="67"/>
                    </a:lnTo>
                    <a:cubicBezTo>
                      <a:pt x="13577" y="0"/>
                      <a:pt x="13010" y="0"/>
                      <a:pt x="1237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12"/>
              <p:cNvSpPr/>
              <p:nvPr/>
            </p:nvSpPr>
            <p:spPr>
              <a:xfrm>
                <a:off x="4774425" y="1209650"/>
                <a:ext cx="694675" cy="967375"/>
              </a:xfrm>
              <a:custGeom>
                <a:rect b="b" l="l" r="r" t="t"/>
                <a:pathLst>
                  <a:path extrusionOk="0" h="38695" w="27787">
                    <a:moveTo>
                      <a:pt x="12542" y="367"/>
                    </a:moveTo>
                    <a:cubicBezTo>
                      <a:pt x="13176" y="367"/>
                      <a:pt x="13710" y="367"/>
                      <a:pt x="14210" y="400"/>
                    </a:cubicBezTo>
                    <a:lnTo>
                      <a:pt x="14277" y="400"/>
                    </a:lnTo>
                    <a:cubicBezTo>
                      <a:pt x="17546" y="501"/>
                      <a:pt x="21382" y="1801"/>
                      <a:pt x="22983" y="2369"/>
                    </a:cubicBezTo>
                    <a:cubicBezTo>
                      <a:pt x="23317" y="2502"/>
                      <a:pt x="23550" y="2602"/>
                      <a:pt x="23717" y="2635"/>
                    </a:cubicBezTo>
                    <a:cubicBezTo>
                      <a:pt x="23717" y="2635"/>
                      <a:pt x="25618" y="3436"/>
                      <a:pt x="26285" y="10174"/>
                    </a:cubicBezTo>
                    <a:cubicBezTo>
                      <a:pt x="26619" y="13476"/>
                      <a:pt x="26752" y="16812"/>
                      <a:pt x="26953" y="21082"/>
                    </a:cubicBezTo>
                    <a:cubicBezTo>
                      <a:pt x="27019" y="21816"/>
                      <a:pt x="27053" y="22516"/>
                      <a:pt x="27053" y="23250"/>
                    </a:cubicBezTo>
                    <a:cubicBezTo>
                      <a:pt x="27219" y="26919"/>
                      <a:pt x="27320" y="34592"/>
                      <a:pt x="27386" y="35826"/>
                    </a:cubicBezTo>
                    <a:cubicBezTo>
                      <a:pt x="25552" y="37494"/>
                      <a:pt x="21382" y="38428"/>
                      <a:pt x="16178" y="38428"/>
                    </a:cubicBezTo>
                    <a:cubicBezTo>
                      <a:pt x="9073" y="38428"/>
                      <a:pt x="2669" y="36693"/>
                      <a:pt x="400" y="34158"/>
                    </a:cubicBezTo>
                    <a:cubicBezTo>
                      <a:pt x="467" y="31423"/>
                      <a:pt x="534" y="28020"/>
                      <a:pt x="467" y="23750"/>
                    </a:cubicBezTo>
                    <a:cubicBezTo>
                      <a:pt x="334" y="15978"/>
                      <a:pt x="334" y="12976"/>
                      <a:pt x="467" y="9240"/>
                    </a:cubicBezTo>
                    <a:cubicBezTo>
                      <a:pt x="734" y="4403"/>
                      <a:pt x="2368" y="2702"/>
                      <a:pt x="2902" y="2235"/>
                    </a:cubicBezTo>
                    <a:cubicBezTo>
                      <a:pt x="6438" y="601"/>
                      <a:pt x="10107" y="367"/>
                      <a:pt x="12542" y="367"/>
                    </a:cubicBezTo>
                    <a:close/>
                    <a:moveTo>
                      <a:pt x="12542" y="0"/>
                    </a:moveTo>
                    <a:cubicBezTo>
                      <a:pt x="9907" y="0"/>
                      <a:pt x="6238" y="267"/>
                      <a:pt x="2735" y="1835"/>
                    </a:cubicBezTo>
                    <a:cubicBezTo>
                      <a:pt x="1635" y="2669"/>
                      <a:pt x="334" y="4837"/>
                      <a:pt x="167" y="9140"/>
                    </a:cubicBezTo>
                    <a:cubicBezTo>
                      <a:pt x="0" y="12776"/>
                      <a:pt x="0" y="15611"/>
                      <a:pt x="167" y="23684"/>
                    </a:cubicBezTo>
                    <a:cubicBezTo>
                      <a:pt x="200" y="28287"/>
                      <a:pt x="167" y="31656"/>
                      <a:pt x="67" y="34191"/>
                    </a:cubicBezTo>
                    <a:cubicBezTo>
                      <a:pt x="2535" y="37160"/>
                      <a:pt x="9674" y="38695"/>
                      <a:pt x="16212" y="38695"/>
                    </a:cubicBezTo>
                    <a:cubicBezTo>
                      <a:pt x="21182" y="38695"/>
                      <a:pt x="25852" y="37794"/>
                      <a:pt x="27787" y="35859"/>
                    </a:cubicBezTo>
                    <a:cubicBezTo>
                      <a:pt x="27787" y="35859"/>
                      <a:pt x="27686" y="27186"/>
                      <a:pt x="27453" y="23150"/>
                    </a:cubicBezTo>
                    <a:cubicBezTo>
                      <a:pt x="27219" y="17846"/>
                      <a:pt x="27086" y="13877"/>
                      <a:pt x="26719" y="10041"/>
                    </a:cubicBezTo>
                    <a:cubicBezTo>
                      <a:pt x="26019" y="2869"/>
                      <a:pt x="23917" y="2202"/>
                      <a:pt x="23917" y="2202"/>
                    </a:cubicBezTo>
                    <a:cubicBezTo>
                      <a:pt x="23016" y="1968"/>
                      <a:pt x="18280" y="100"/>
                      <a:pt x="14377" y="0"/>
                    </a:cubicBezTo>
                    <a:cubicBezTo>
                      <a:pt x="14177" y="11"/>
                      <a:pt x="13980" y="15"/>
                      <a:pt x="13783" y="15"/>
                    </a:cubicBezTo>
                    <a:cubicBezTo>
                      <a:pt x="13387" y="15"/>
                      <a:pt x="12987" y="0"/>
                      <a:pt x="1254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12"/>
              <p:cNvSpPr/>
              <p:nvPr/>
            </p:nvSpPr>
            <p:spPr>
              <a:xfrm>
                <a:off x="4701025" y="620050"/>
                <a:ext cx="574600" cy="527900"/>
              </a:xfrm>
              <a:custGeom>
                <a:rect b="b" l="l" r="r" t="t"/>
                <a:pathLst>
                  <a:path extrusionOk="0" h="21116" w="22984">
                    <a:moveTo>
                      <a:pt x="9694" y="1"/>
                    </a:moveTo>
                    <a:cubicBezTo>
                      <a:pt x="9546" y="1"/>
                      <a:pt x="9414" y="14"/>
                      <a:pt x="9307" y="34"/>
                    </a:cubicBezTo>
                    <a:cubicBezTo>
                      <a:pt x="8340" y="201"/>
                      <a:pt x="7506" y="935"/>
                      <a:pt x="7306" y="1869"/>
                    </a:cubicBezTo>
                    <a:cubicBezTo>
                      <a:pt x="6599" y="1408"/>
                      <a:pt x="5808" y="1060"/>
                      <a:pt x="4984" y="1060"/>
                    </a:cubicBezTo>
                    <a:cubicBezTo>
                      <a:pt x="4913" y="1060"/>
                      <a:pt x="4842" y="1063"/>
                      <a:pt x="4771" y="1068"/>
                    </a:cubicBezTo>
                    <a:cubicBezTo>
                      <a:pt x="3837" y="1168"/>
                      <a:pt x="2969" y="1702"/>
                      <a:pt x="2669" y="2569"/>
                    </a:cubicBezTo>
                    <a:cubicBezTo>
                      <a:pt x="2436" y="3403"/>
                      <a:pt x="2769" y="4337"/>
                      <a:pt x="3103" y="5104"/>
                    </a:cubicBezTo>
                    <a:cubicBezTo>
                      <a:pt x="2890" y="4983"/>
                      <a:pt x="2649" y="4923"/>
                      <a:pt x="2412" y="4923"/>
                    </a:cubicBezTo>
                    <a:cubicBezTo>
                      <a:pt x="2130" y="4923"/>
                      <a:pt x="1853" y="5008"/>
                      <a:pt x="1635" y="5171"/>
                    </a:cubicBezTo>
                    <a:cubicBezTo>
                      <a:pt x="1201" y="5438"/>
                      <a:pt x="1001" y="6038"/>
                      <a:pt x="1135" y="6539"/>
                    </a:cubicBezTo>
                    <a:cubicBezTo>
                      <a:pt x="1201" y="6872"/>
                      <a:pt x="1435" y="7172"/>
                      <a:pt x="1435" y="7539"/>
                    </a:cubicBezTo>
                    <a:cubicBezTo>
                      <a:pt x="1435" y="7840"/>
                      <a:pt x="1201" y="8106"/>
                      <a:pt x="935" y="8240"/>
                    </a:cubicBezTo>
                    <a:cubicBezTo>
                      <a:pt x="840" y="8282"/>
                      <a:pt x="743" y="8301"/>
                      <a:pt x="647" y="8301"/>
                    </a:cubicBezTo>
                    <a:cubicBezTo>
                      <a:pt x="438" y="8301"/>
                      <a:pt x="238" y="8210"/>
                      <a:pt x="101" y="8073"/>
                    </a:cubicBezTo>
                    <a:lnTo>
                      <a:pt x="101" y="8073"/>
                    </a:lnTo>
                    <a:cubicBezTo>
                      <a:pt x="1" y="8607"/>
                      <a:pt x="201" y="9207"/>
                      <a:pt x="634" y="9574"/>
                    </a:cubicBezTo>
                    <a:cubicBezTo>
                      <a:pt x="920" y="9836"/>
                      <a:pt x="1307" y="9979"/>
                      <a:pt x="1699" y="9979"/>
                    </a:cubicBezTo>
                    <a:cubicBezTo>
                      <a:pt x="1857" y="9979"/>
                      <a:pt x="2016" y="9956"/>
                      <a:pt x="2169" y="9908"/>
                    </a:cubicBezTo>
                    <a:lnTo>
                      <a:pt x="2169" y="9908"/>
                    </a:lnTo>
                    <a:cubicBezTo>
                      <a:pt x="2135" y="10375"/>
                      <a:pt x="2336" y="10875"/>
                      <a:pt x="2769" y="11109"/>
                    </a:cubicBezTo>
                    <a:cubicBezTo>
                      <a:pt x="2951" y="11222"/>
                      <a:pt x="3224" y="11289"/>
                      <a:pt x="3486" y="11289"/>
                    </a:cubicBezTo>
                    <a:cubicBezTo>
                      <a:pt x="3609" y="11289"/>
                      <a:pt x="3730" y="11274"/>
                      <a:pt x="3837" y="11242"/>
                    </a:cubicBezTo>
                    <a:lnTo>
                      <a:pt x="3837" y="11242"/>
                    </a:lnTo>
                    <a:cubicBezTo>
                      <a:pt x="3880" y="11282"/>
                      <a:pt x="18614" y="21082"/>
                      <a:pt x="18681" y="21116"/>
                    </a:cubicBezTo>
                    <a:cubicBezTo>
                      <a:pt x="20048" y="18214"/>
                      <a:pt x="21449" y="16246"/>
                      <a:pt x="22216" y="13077"/>
                    </a:cubicBezTo>
                    <a:cubicBezTo>
                      <a:pt x="22550" y="11776"/>
                      <a:pt x="22984" y="8907"/>
                      <a:pt x="22150" y="7339"/>
                    </a:cubicBezTo>
                    <a:cubicBezTo>
                      <a:pt x="21582" y="6299"/>
                      <a:pt x="20865" y="5496"/>
                      <a:pt x="19746" y="5496"/>
                    </a:cubicBezTo>
                    <a:cubicBezTo>
                      <a:pt x="19681" y="5496"/>
                      <a:pt x="19615" y="5499"/>
                      <a:pt x="19548" y="5505"/>
                    </a:cubicBezTo>
                    <a:cubicBezTo>
                      <a:pt x="19715" y="3870"/>
                      <a:pt x="18881" y="2936"/>
                      <a:pt x="18180" y="2369"/>
                    </a:cubicBezTo>
                    <a:cubicBezTo>
                      <a:pt x="17746" y="1976"/>
                      <a:pt x="17144" y="1775"/>
                      <a:pt x="16551" y="1775"/>
                    </a:cubicBezTo>
                    <a:cubicBezTo>
                      <a:pt x="16188" y="1775"/>
                      <a:pt x="15828" y="1850"/>
                      <a:pt x="15512" y="2002"/>
                    </a:cubicBezTo>
                    <a:cubicBezTo>
                      <a:pt x="15345" y="1201"/>
                      <a:pt x="14678" y="534"/>
                      <a:pt x="13877" y="334"/>
                    </a:cubicBezTo>
                    <a:cubicBezTo>
                      <a:pt x="13711" y="284"/>
                      <a:pt x="13536" y="260"/>
                      <a:pt x="13360" y="260"/>
                    </a:cubicBezTo>
                    <a:cubicBezTo>
                      <a:pt x="12725" y="260"/>
                      <a:pt x="12067" y="572"/>
                      <a:pt x="11676" y="1068"/>
                    </a:cubicBezTo>
                    <a:cubicBezTo>
                      <a:pt x="11142" y="214"/>
                      <a:pt x="10288" y="1"/>
                      <a:pt x="969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12"/>
              <p:cNvSpPr/>
              <p:nvPr/>
            </p:nvSpPr>
            <p:spPr>
              <a:xfrm>
                <a:off x="4792750" y="771100"/>
                <a:ext cx="480375" cy="565450"/>
              </a:xfrm>
              <a:custGeom>
                <a:rect b="b" l="l" r="r" t="t"/>
                <a:pathLst>
                  <a:path extrusionOk="0" h="22618" w="19215">
                    <a:moveTo>
                      <a:pt x="9975" y="0"/>
                    </a:moveTo>
                    <a:cubicBezTo>
                      <a:pt x="8673" y="0"/>
                      <a:pt x="7489" y="1430"/>
                      <a:pt x="4971" y="1697"/>
                    </a:cubicBezTo>
                    <a:cubicBezTo>
                      <a:pt x="4701" y="1730"/>
                      <a:pt x="4451" y="1744"/>
                      <a:pt x="4219" y="1744"/>
                    </a:cubicBezTo>
                    <a:cubicBezTo>
                      <a:pt x="2739" y="1744"/>
                      <a:pt x="1969" y="1170"/>
                      <a:pt x="1093" y="1170"/>
                    </a:cubicBezTo>
                    <a:cubicBezTo>
                      <a:pt x="987" y="1170"/>
                      <a:pt x="879" y="1178"/>
                      <a:pt x="768" y="1197"/>
                    </a:cubicBezTo>
                    <a:cubicBezTo>
                      <a:pt x="134" y="2064"/>
                      <a:pt x="301" y="4066"/>
                      <a:pt x="501" y="6034"/>
                    </a:cubicBezTo>
                    <a:cubicBezTo>
                      <a:pt x="134" y="7535"/>
                      <a:pt x="1" y="9837"/>
                      <a:pt x="968" y="13473"/>
                    </a:cubicBezTo>
                    <a:cubicBezTo>
                      <a:pt x="1535" y="15674"/>
                      <a:pt x="2569" y="16642"/>
                      <a:pt x="4137" y="17042"/>
                    </a:cubicBezTo>
                    <a:cubicBezTo>
                      <a:pt x="4595" y="17170"/>
                      <a:pt x="5126" y="17207"/>
                      <a:pt x="5583" y="17207"/>
                    </a:cubicBezTo>
                    <a:cubicBezTo>
                      <a:pt x="6193" y="17207"/>
                      <a:pt x="6672" y="17142"/>
                      <a:pt x="6672" y="17142"/>
                    </a:cubicBezTo>
                    <a:lnTo>
                      <a:pt x="7039" y="18977"/>
                    </a:lnTo>
                    <a:cubicBezTo>
                      <a:pt x="5210" y="21517"/>
                      <a:pt x="6478" y="22618"/>
                      <a:pt x="8577" y="22618"/>
                    </a:cubicBezTo>
                    <a:cubicBezTo>
                      <a:pt x="11108" y="22618"/>
                      <a:pt x="14846" y="21017"/>
                      <a:pt x="15812" y="18409"/>
                    </a:cubicBezTo>
                    <a:lnTo>
                      <a:pt x="14878" y="11971"/>
                    </a:lnTo>
                    <a:lnTo>
                      <a:pt x="14878" y="11971"/>
                    </a:lnTo>
                    <a:cubicBezTo>
                      <a:pt x="14878" y="11972"/>
                      <a:pt x="15324" y="12403"/>
                      <a:pt x="16052" y="12403"/>
                    </a:cubicBezTo>
                    <a:cubicBezTo>
                      <a:pt x="16452" y="12403"/>
                      <a:pt x="16937" y="12273"/>
                      <a:pt x="17480" y="11871"/>
                    </a:cubicBezTo>
                    <a:cubicBezTo>
                      <a:pt x="18547" y="11071"/>
                      <a:pt x="19215" y="9203"/>
                      <a:pt x="18347" y="7502"/>
                    </a:cubicBezTo>
                    <a:cubicBezTo>
                      <a:pt x="17955" y="6762"/>
                      <a:pt x="17412" y="6514"/>
                      <a:pt x="16895" y="6514"/>
                    </a:cubicBezTo>
                    <a:cubicBezTo>
                      <a:pt x="16270" y="6514"/>
                      <a:pt x="15683" y="6876"/>
                      <a:pt x="15445" y="7168"/>
                    </a:cubicBezTo>
                    <a:cubicBezTo>
                      <a:pt x="14978" y="7702"/>
                      <a:pt x="14478" y="8536"/>
                      <a:pt x="14011" y="8569"/>
                    </a:cubicBezTo>
                    <a:cubicBezTo>
                      <a:pt x="13979" y="8576"/>
                      <a:pt x="13946" y="8580"/>
                      <a:pt x="13912" y="8580"/>
                    </a:cubicBezTo>
                    <a:cubicBezTo>
                      <a:pt x="13626" y="8580"/>
                      <a:pt x="13275" y="8320"/>
                      <a:pt x="12977" y="7635"/>
                    </a:cubicBezTo>
                    <a:cubicBezTo>
                      <a:pt x="12643" y="6834"/>
                      <a:pt x="12610" y="5800"/>
                      <a:pt x="12643" y="4700"/>
                    </a:cubicBezTo>
                    <a:cubicBezTo>
                      <a:pt x="12176" y="4499"/>
                      <a:pt x="11276" y="3966"/>
                      <a:pt x="10975" y="3465"/>
                    </a:cubicBezTo>
                    <a:cubicBezTo>
                      <a:pt x="10375" y="2298"/>
                      <a:pt x="10675" y="1164"/>
                      <a:pt x="10975" y="296"/>
                    </a:cubicBezTo>
                    <a:cubicBezTo>
                      <a:pt x="10621" y="86"/>
                      <a:pt x="10294" y="0"/>
                      <a:pt x="9975" y="0"/>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212"/>
              <p:cNvSpPr/>
              <p:nvPr/>
            </p:nvSpPr>
            <p:spPr>
              <a:xfrm>
                <a:off x="4959550" y="1064525"/>
                <a:ext cx="184325" cy="160150"/>
              </a:xfrm>
              <a:custGeom>
                <a:rect b="b" l="l" r="r" t="t"/>
                <a:pathLst>
                  <a:path extrusionOk="0" h="6406" w="7373">
                    <a:moveTo>
                      <a:pt x="7372" y="1"/>
                    </a:moveTo>
                    <a:cubicBezTo>
                      <a:pt x="7372" y="2"/>
                      <a:pt x="7039" y="2036"/>
                      <a:pt x="6171" y="3103"/>
                    </a:cubicBezTo>
                    <a:cubicBezTo>
                      <a:pt x="5271" y="4137"/>
                      <a:pt x="1768" y="5138"/>
                      <a:pt x="0" y="5338"/>
                    </a:cubicBezTo>
                    <a:lnTo>
                      <a:pt x="267" y="6406"/>
                    </a:lnTo>
                    <a:cubicBezTo>
                      <a:pt x="801" y="6306"/>
                      <a:pt x="2202" y="6105"/>
                      <a:pt x="3136" y="5805"/>
                    </a:cubicBezTo>
                    <a:cubicBezTo>
                      <a:pt x="4203" y="5472"/>
                      <a:pt x="6038" y="4871"/>
                      <a:pt x="6705" y="3704"/>
                    </a:cubicBezTo>
                    <a:cubicBezTo>
                      <a:pt x="7372" y="2536"/>
                      <a:pt x="7372" y="2"/>
                      <a:pt x="737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212"/>
              <p:cNvSpPr/>
              <p:nvPr/>
            </p:nvSpPr>
            <p:spPr>
              <a:xfrm>
                <a:off x="4811950" y="873300"/>
                <a:ext cx="46725" cy="31975"/>
              </a:xfrm>
              <a:custGeom>
                <a:rect b="b" l="l" r="r" t="t"/>
                <a:pathLst>
                  <a:path extrusionOk="0" h="1279" w="1869">
                    <a:moveTo>
                      <a:pt x="1068" y="1"/>
                    </a:moveTo>
                    <a:cubicBezTo>
                      <a:pt x="947" y="1"/>
                      <a:pt x="823" y="26"/>
                      <a:pt x="701" y="78"/>
                    </a:cubicBezTo>
                    <a:cubicBezTo>
                      <a:pt x="200" y="278"/>
                      <a:pt x="0" y="812"/>
                      <a:pt x="200" y="1279"/>
                    </a:cubicBezTo>
                    <a:lnTo>
                      <a:pt x="1868" y="545"/>
                    </a:lnTo>
                    <a:cubicBezTo>
                      <a:pt x="1720" y="200"/>
                      <a:pt x="1409" y="1"/>
                      <a:pt x="10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12"/>
              <p:cNvSpPr/>
              <p:nvPr/>
            </p:nvSpPr>
            <p:spPr>
              <a:xfrm>
                <a:off x="4972900" y="865200"/>
                <a:ext cx="47550" cy="28400"/>
              </a:xfrm>
              <a:custGeom>
                <a:rect b="b" l="l" r="r" t="t"/>
                <a:pathLst>
                  <a:path extrusionOk="0" h="1136" w="1902">
                    <a:moveTo>
                      <a:pt x="848" y="1"/>
                    </a:moveTo>
                    <a:cubicBezTo>
                      <a:pt x="450" y="1"/>
                      <a:pt x="111" y="260"/>
                      <a:pt x="0" y="702"/>
                    </a:cubicBezTo>
                    <a:lnTo>
                      <a:pt x="1768" y="1136"/>
                    </a:lnTo>
                    <a:cubicBezTo>
                      <a:pt x="1901" y="635"/>
                      <a:pt x="1601" y="135"/>
                      <a:pt x="1101" y="35"/>
                    </a:cubicBezTo>
                    <a:cubicBezTo>
                      <a:pt x="1015" y="12"/>
                      <a:pt x="930" y="1"/>
                      <a:pt x="8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12"/>
              <p:cNvSpPr/>
              <p:nvPr/>
            </p:nvSpPr>
            <p:spPr>
              <a:xfrm>
                <a:off x="4939525" y="1056200"/>
                <a:ext cx="68425" cy="47800"/>
              </a:xfrm>
              <a:custGeom>
                <a:rect b="b" l="l" r="r" t="t"/>
                <a:pathLst>
                  <a:path extrusionOk="0" h="1912" w="2737">
                    <a:moveTo>
                      <a:pt x="2402" y="0"/>
                    </a:moveTo>
                    <a:lnTo>
                      <a:pt x="1" y="1168"/>
                    </a:lnTo>
                    <a:cubicBezTo>
                      <a:pt x="237" y="1640"/>
                      <a:pt x="724" y="1912"/>
                      <a:pt x="1225" y="1912"/>
                    </a:cubicBezTo>
                    <a:cubicBezTo>
                      <a:pt x="1432" y="1912"/>
                      <a:pt x="1641" y="1866"/>
                      <a:pt x="1835" y="1768"/>
                    </a:cubicBezTo>
                    <a:cubicBezTo>
                      <a:pt x="2503" y="1435"/>
                      <a:pt x="2736" y="668"/>
                      <a:pt x="2402"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12"/>
              <p:cNvSpPr/>
              <p:nvPr/>
            </p:nvSpPr>
            <p:spPr>
              <a:xfrm>
                <a:off x="4967875" y="1068700"/>
                <a:ext cx="36725" cy="35900"/>
              </a:xfrm>
              <a:custGeom>
                <a:rect b="b" l="l" r="r" t="t"/>
                <a:pathLst>
                  <a:path extrusionOk="0" h="1436" w="1469">
                    <a:moveTo>
                      <a:pt x="1435" y="1"/>
                    </a:moveTo>
                    <a:cubicBezTo>
                      <a:pt x="635" y="1"/>
                      <a:pt x="1" y="635"/>
                      <a:pt x="34" y="1435"/>
                    </a:cubicBezTo>
                    <a:cubicBezTo>
                      <a:pt x="268" y="1435"/>
                      <a:pt x="501" y="1402"/>
                      <a:pt x="701" y="1302"/>
                    </a:cubicBezTo>
                    <a:cubicBezTo>
                      <a:pt x="1202" y="1068"/>
                      <a:pt x="1469" y="568"/>
                      <a:pt x="1435"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12"/>
              <p:cNvSpPr/>
              <p:nvPr/>
            </p:nvSpPr>
            <p:spPr>
              <a:xfrm>
                <a:off x="4972900" y="918600"/>
                <a:ext cx="36700" cy="36725"/>
              </a:xfrm>
              <a:custGeom>
                <a:rect b="b" l="l" r="r" t="t"/>
                <a:pathLst>
                  <a:path extrusionOk="0" h="1469" w="1468">
                    <a:moveTo>
                      <a:pt x="734" y="0"/>
                    </a:moveTo>
                    <a:cubicBezTo>
                      <a:pt x="300" y="0"/>
                      <a:pt x="0" y="334"/>
                      <a:pt x="0" y="768"/>
                    </a:cubicBezTo>
                    <a:cubicBezTo>
                      <a:pt x="0" y="1168"/>
                      <a:pt x="334" y="1468"/>
                      <a:pt x="767" y="1468"/>
                    </a:cubicBezTo>
                    <a:cubicBezTo>
                      <a:pt x="1168" y="1468"/>
                      <a:pt x="1468" y="1135"/>
                      <a:pt x="1468" y="734"/>
                    </a:cubicBezTo>
                    <a:cubicBezTo>
                      <a:pt x="1434" y="301"/>
                      <a:pt x="1101" y="0"/>
                      <a:pt x="7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12"/>
              <p:cNvSpPr/>
              <p:nvPr/>
            </p:nvSpPr>
            <p:spPr>
              <a:xfrm>
                <a:off x="4831125" y="926875"/>
                <a:ext cx="36725" cy="36775"/>
              </a:xfrm>
              <a:custGeom>
                <a:rect b="b" l="l" r="r" t="t"/>
                <a:pathLst>
                  <a:path extrusionOk="0" h="1471" w="1469">
                    <a:moveTo>
                      <a:pt x="789" y="1"/>
                    </a:moveTo>
                    <a:cubicBezTo>
                      <a:pt x="771" y="1"/>
                      <a:pt x="753" y="2"/>
                      <a:pt x="734" y="3"/>
                    </a:cubicBezTo>
                    <a:cubicBezTo>
                      <a:pt x="301" y="3"/>
                      <a:pt x="0" y="337"/>
                      <a:pt x="0" y="770"/>
                    </a:cubicBezTo>
                    <a:cubicBezTo>
                      <a:pt x="0" y="1171"/>
                      <a:pt x="334" y="1471"/>
                      <a:pt x="768" y="1471"/>
                    </a:cubicBezTo>
                    <a:cubicBezTo>
                      <a:pt x="1168" y="1471"/>
                      <a:pt x="1468" y="1137"/>
                      <a:pt x="1468" y="737"/>
                    </a:cubicBezTo>
                    <a:cubicBezTo>
                      <a:pt x="1468" y="323"/>
                      <a:pt x="1165" y="1"/>
                      <a:pt x="7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12"/>
              <p:cNvSpPr/>
              <p:nvPr/>
            </p:nvSpPr>
            <p:spPr>
              <a:xfrm>
                <a:off x="4864475" y="926900"/>
                <a:ext cx="64250" cy="120150"/>
              </a:xfrm>
              <a:custGeom>
                <a:rect b="b" l="l" r="r" t="t"/>
                <a:pathLst>
                  <a:path extrusionOk="0" h="4806" w="2570">
                    <a:moveTo>
                      <a:pt x="2534" y="1"/>
                    </a:moveTo>
                    <a:cubicBezTo>
                      <a:pt x="1642" y="1"/>
                      <a:pt x="626" y="2493"/>
                      <a:pt x="1" y="4238"/>
                    </a:cubicBezTo>
                    <a:lnTo>
                      <a:pt x="2569" y="4805"/>
                    </a:lnTo>
                    <a:lnTo>
                      <a:pt x="2569" y="2"/>
                    </a:lnTo>
                    <a:cubicBezTo>
                      <a:pt x="2557" y="1"/>
                      <a:pt x="2546" y="1"/>
                      <a:pt x="2534"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12"/>
              <p:cNvSpPr/>
              <p:nvPr/>
            </p:nvSpPr>
            <p:spPr>
              <a:xfrm>
                <a:off x="3762025" y="783600"/>
                <a:ext cx="772250" cy="902250"/>
              </a:xfrm>
              <a:custGeom>
                <a:rect b="b" l="l" r="r" t="t"/>
                <a:pathLst>
                  <a:path extrusionOk="0" h="36090" w="30890">
                    <a:moveTo>
                      <a:pt x="8011" y="1"/>
                    </a:moveTo>
                    <a:cubicBezTo>
                      <a:pt x="6378" y="1"/>
                      <a:pt x="4936" y="409"/>
                      <a:pt x="3736" y="1197"/>
                    </a:cubicBezTo>
                    <a:lnTo>
                      <a:pt x="401" y="3599"/>
                    </a:lnTo>
                    <a:lnTo>
                      <a:pt x="1035" y="4466"/>
                    </a:lnTo>
                    <a:cubicBezTo>
                      <a:pt x="267" y="6168"/>
                      <a:pt x="0" y="8369"/>
                      <a:pt x="234" y="10938"/>
                    </a:cubicBezTo>
                    <a:cubicBezTo>
                      <a:pt x="1201" y="19944"/>
                      <a:pt x="8707" y="30252"/>
                      <a:pt x="17046" y="33921"/>
                    </a:cubicBezTo>
                    <a:cubicBezTo>
                      <a:pt x="19085" y="34811"/>
                      <a:pt x="21001" y="35257"/>
                      <a:pt x="22708" y="35257"/>
                    </a:cubicBezTo>
                    <a:cubicBezTo>
                      <a:pt x="22983" y="35257"/>
                      <a:pt x="23253" y="35245"/>
                      <a:pt x="23517" y="35222"/>
                    </a:cubicBezTo>
                    <a:lnTo>
                      <a:pt x="24118" y="36089"/>
                    </a:lnTo>
                    <a:lnTo>
                      <a:pt x="27453" y="33687"/>
                    </a:lnTo>
                    <a:cubicBezTo>
                      <a:pt x="29722" y="31886"/>
                      <a:pt x="30889" y="28617"/>
                      <a:pt x="30422" y="24281"/>
                    </a:cubicBezTo>
                    <a:cubicBezTo>
                      <a:pt x="29455" y="15274"/>
                      <a:pt x="21949" y="5000"/>
                      <a:pt x="13610" y="1331"/>
                    </a:cubicBezTo>
                    <a:cubicBezTo>
                      <a:pt x="11579" y="434"/>
                      <a:pt x="9694" y="1"/>
                      <a:pt x="801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12"/>
              <p:cNvSpPr/>
              <p:nvPr/>
            </p:nvSpPr>
            <p:spPr>
              <a:xfrm>
                <a:off x="3762025" y="783600"/>
                <a:ext cx="772250" cy="902250"/>
              </a:xfrm>
              <a:custGeom>
                <a:rect b="b" l="l" r="r" t="t"/>
                <a:pathLst>
                  <a:path extrusionOk="0" h="36090" w="30890">
                    <a:moveTo>
                      <a:pt x="8011" y="1"/>
                    </a:moveTo>
                    <a:cubicBezTo>
                      <a:pt x="6378" y="1"/>
                      <a:pt x="4936" y="409"/>
                      <a:pt x="3736" y="1197"/>
                    </a:cubicBezTo>
                    <a:lnTo>
                      <a:pt x="401" y="3599"/>
                    </a:lnTo>
                    <a:lnTo>
                      <a:pt x="1035" y="4466"/>
                    </a:lnTo>
                    <a:cubicBezTo>
                      <a:pt x="267" y="6168"/>
                      <a:pt x="0" y="8369"/>
                      <a:pt x="234" y="10938"/>
                    </a:cubicBezTo>
                    <a:cubicBezTo>
                      <a:pt x="1201" y="19944"/>
                      <a:pt x="8707" y="30252"/>
                      <a:pt x="17046" y="33921"/>
                    </a:cubicBezTo>
                    <a:cubicBezTo>
                      <a:pt x="19085" y="34811"/>
                      <a:pt x="21001" y="35257"/>
                      <a:pt x="22708" y="35257"/>
                    </a:cubicBezTo>
                    <a:cubicBezTo>
                      <a:pt x="22983" y="35257"/>
                      <a:pt x="23253" y="35245"/>
                      <a:pt x="23517" y="35222"/>
                    </a:cubicBezTo>
                    <a:lnTo>
                      <a:pt x="24118" y="36089"/>
                    </a:lnTo>
                    <a:lnTo>
                      <a:pt x="27453" y="33687"/>
                    </a:lnTo>
                    <a:cubicBezTo>
                      <a:pt x="29722" y="31886"/>
                      <a:pt x="30889" y="28617"/>
                      <a:pt x="30422" y="24281"/>
                    </a:cubicBezTo>
                    <a:cubicBezTo>
                      <a:pt x="29455" y="15274"/>
                      <a:pt x="21949" y="5000"/>
                      <a:pt x="13610" y="1331"/>
                    </a:cubicBezTo>
                    <a:cubicBezTo>
                      <a:pt x="11579" y="434"/>
                      <a:pt x="9694" y="1"/>
                      <a:pt x="801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12"/>
              <p:cNvSpPr/>
              <p:nvPr/>
            </p:nvSpPr>
            <p:spPr>
              <a:xfrm>
                <a:off x="3908800" y="1054525"/>
                <a:ext cx="625475" cy="631325"/>
              </a:xfrm>
              <a:custGeom>
                <a:rect b="b" l="l" r="r" t="t"/>
                <a:pathLst>
                  <a:path extrusionOk="0" h="25253" w="25019">
                    <a:moveTo>
                      <a:pt x="18947" y="1"/>
                    </a:moveTo>
                    <a:lnTo>
                      <a:pt x="0" y="13577"/>
                    </a:lnTo>
                    <a:cubicBezTo>
                      <a:pt x="3036" y="17747"/>
                      <a:pt x="7005" y="21249"/>
                      <a:pt x="11175" y="23084"/>
                    </a:cubicBezTo>
                    <a:cubicBezTo>
                      <a:pt x="13199" y="23996"/>
                      <a:pt x="15126" y="24421"/>
                      <a:pt x="16810" y="24421"/>
                    </a:cubicBezTo>
                    <a:cubicBezTo>
                      <a:pt x="17096" y="24421"/>
                      <a:pt x="17375" y="24409"/>
                      <a:pt x="17646" y="24385"/>
                    </a:cubicBezTo>
                    <a:lnTo>
                      <a:pt x="18280" y="25252"/>
                    </a:lnTo>
                    <a:lnTo>
                      <a:pt x="21616" y="22850"/>
                    </a:lnTo>
                    <a:cubicBezTo>
                      <a:pt x="23851" y="21049"/>
                      <a:pt x="25018" y="17813"/>
                      <a:pt x="24551" y="13477"/>
                    </a:cubicBezTo>
                    <a:cubicBezTo>
                      <a:pt x="24118" y="8974"/>
                      <a:pt x="21983" y="4104"/>
                      <a:pt x="1894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12"/>
              <p:cNvSpPr/>
              <p:nvPr/>
            </p:nvSpPr>
            <p:spPr>
              <a:xfrm>
                <a:off x="4109775" y="1302200"/>
                <a:ext cx="424500" cy="382800"/>
              </a:xfrm>
              <a:custGeom>
                <a:rect b="b" l="l" r="r" t="t"/>
                <a:pathLst>
                  <a:path extrusionOk="0" h="15312" w="16980">
                    <a:moveTo>
                      <a:pt x="15845" y="1"/>
                    </a:moveTo>
                    <a:lnTo>
                      <a:pt x="0" y="11442"/>
                    </a:lnTo>
                    <a:cubicBezTo>
                      <a:pt x="1068" y="12109"/>
                      <a:pt x="2102" y="12677"/>
                      <a:pt x="3136" y="13144"/>
                    </a:cubicBezTo>
                    <a:cubicBezTo>
                      <a:pt x="5175" y="14034"/>
                      <a:pt x="7116" y="14479"/>
                      <a:pt x="8808" y="14479"/>
                    </a:cubicBezTo>
                    <a:cubicBezTo>
                      <a:pt x="9081" y="14479"/>
                      <a:pt x="9348" y="14468"/>
                      <a:pt x="9607" y="14444"/>
                    </a:cubicBezTo>
                    <a:lnTo>
                      <a:pt x="10241" y="15312"/>
                    </a:lnTo>
                    <a:lnTo>
                      <a:pt x="13577" y="12877"/>
                    </a:lnTo>
                    <a:cubicBezTo>
                      <a:pt x="15812" y="11109"/>
                      <a:pt x="16979" y="7840"/>
                      <a:pt x="16512" y="3503"/>
                    </a:cubicBezTo>
                    <a:cubicBezTo>
                      <a:pt x="16412" y="2336"/>
                      <a:pt x="16179" y="1168"/>
                      <a:pt x="15845"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12"/>
              <p:cNvSpPr/>
              <p:nvPr/>
            </p:nvSpPr>
            <p:spPr>
              <a:xfrm>
                <a:off x="3762850" y="782150"/>
                <a:ext cx="419500" cy="361625"/>
              </a:xfrm>
              <a:custGeom>
                <a:rect b="b" l="l" r="r" t="t"/>
                <a:pathLst>
                  <a:path extrusionOk="0" h="14465" w="16780">
                    <a:moveTo>
                      <a:pt x="8081" y="0"/>
                    </a:moveTo>
                    <a:cubicBezTo>
                      <a:pt x="6424" y="0"/>
                      <a:pt x="4965" y="409"/>
                      <a:pt x="3770" y="1189"/>
                    </a:cubicBezTo>
                    <a:lnTo>
                      <a:pt x="434" y="3590"/>
                    </a:lnTo>
                    <a:lnTo>
                      <a:pt x="1035" y="4458"/>
                    </a:lnTo>
                    <a:cubicBezTo>
                      <a:pt x="301" y="6226"/>
                      <a:pt x="1" y="8394"/>
                      <a:pt x="268" y="10962"/>
                    </a:cubicBezTo>
                    <a:cubicBezTo>
                      <a:pt x="368" y="12130"/>
                      <a:pt x="601" y="13297"/>
                      <a:pt x="935" y="14465"/>
                    </a:cubicBezTo>
                    <a:lnTo>
                      <a:pt x="16779" y="3023"/>
                    </a:lnTo>
                    <a:cubicBezTo>
                      <a:pt x="15779" y="2356"/>
                      <a:pt x="14711" y="1756"/>
                      <a:pt x="13644" y="1289"/>
                    </a:cubicBezTo>
                    <a:cubicBezTo>
                      <a:pt x="11632" y="417"/>
                      <a:pt x="9756" y="0"/>
                      <a:pt x="808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12"/>
              <p:cNvSpPr/>
              <p:nvPr/>
            </p:nvSpPr>
            <p:spPr>
              <a:xfrm>
                <a:off x="3687800" y="839100"/>
                <a:ext cx="777225" cy="881150"/>
              </a:xfrm>
              <a:custGeom>
                <a:rect b="b" l="l" r="r" t="t"/>
                <a:pathLst>
                  <a:path extrusionOk="0" h="35246" w="31089">
                    <a:moveTo>
                      <a:pt x="7978" y="0"/>
                    </a:moveTo>
                    <a:cubicBezTo>
                      <a:pt x="3886" y="0"/>
                      <a:pt x="1001" y="2518"/>
                      <a:pt x="268" y="6850"/>
                    </a:cubicBezTo>
                    <a:cubicBezTo>
                      <a:pt x="34" y="8084"/>
                      <a:pt x="1" y="9452"/>
                      <a:pt x="167" y="10953"/>
                    </a:cubicBezTo>
                    <a:cubicBezTo>
                      <a:pt x="1101" y="19926"/>
                      <a:pt x="8640" y="30200"/>
                      <a:pt x="16979" y="33936"/>
                    </a:cubicBezTo>
                    <a:cubicBezTo>
                      <a:pt x="18999" y="34824"/>
                      <a:pt x="20881" y="35245"/>
                      <a:pt x="22561" y="35245"/>
                    </a:cubicBezTo>
                    <a:cubicBezTo>
                      <a:pt x="27818" y="35245"/>
                      <a:pt x="31089" y="31121"/>
                      <a:pt x="30356" y="24296"/>
                    </a:cubicBezTo>
                    <a:cubicBezTo>
                      <a:pt x="29522" y="16423"/>
                      <a:pt x="23684" y="7517"/>
                      <a:pt x="16646" y="2980"/>
                    </a:cubicBezTo>
                    <a:cubicBezTo>
                      <a:pt x="16546" y="2947"/>
                      <a:pt x="16446" y="2847"/>
                      <a:pt x="16346" y="2814"/>
                    </a:cubicBezTo>
                    <a:cubicBezTo>
                      <a:pt x="15445" y="2246"/>
                      <a:pt x="14511" y="1746"/>
                      <a:pt x="13544" y="1312"/>
                    </a:cubicBezTo>
                    <a:cubicBezTo>
                      <a:pt x="11529" y="421"/>
                      <a:pt x="9653" y="0"/>
                      <a:pt x="797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12"/>
              <p:cNvSpPr/>
              <p:nvPr/>
            </p:nvSpPr>
            <p:spPr>
              <a:xfrm>
                <a:off x="3687800" y="839100"/>
                <a:ext cx="777225" cy="881150"/>
              </a:xfrm>
              <a:custGeom>
                <a:rect b="b" l="l" r="r" t="t"/>
                <a:pathLst>
                  <a:path extrusionOk="0" h="35246" w="31089">
                    <a:moveTo>
                      <a:pt x="7978" y="0"/>
                    </a:moveTo>
                    <a:cubicBezTo>
                      <a:pt x="3886" y="0"/>
                      <a:pt x="1001" y="2518"/>
                      <a:pt x="268" y="6850"/>
                    </a:cubicBezTo>
                    <a:cubicBezTo>
                      <a:pt x="34" y="8084"/>
                      <a:pt x="1" y="9452"/>
                      <a:pt x="167" y="10953"/>
                    </a:cubicBezTo>
                    <a:cubicBezTo>
                      <a:pt x="1101" y="19926"/>
                      <a:pt x="8640" y="30200"/>
                      <a:pt x="16979" y="33936"/>
                    </a:cubicBezTo>
                    <a:cubicBezTo>
                      <a:pt x="18999" y="34824"/>
                      <a:pt x="20881" y="35245"/>
                      <a:pt x="22561" y="35245"/>
                    </a:cubicBezTo>
                    <a:cubicBezTo>
                      <a:pt x="27818" y="35245"/>
                      <a:pt x="31089" y="31121"/>
                      <a:pt x="30356" y="24296"/>
                    </a:cubicBezTo>
                    <a:cubicBezTo>
                      <a:pt x="29522" y="16423"/>
                      <a:pt x="23684" y="7517"/>
                      <a:pt x="16646" y="2980"/>
                    </a:cubicBezTo>
                    <a:cubicBezTo>
                      <a:pt x="16546" y="2947"/>
                      <a:pt x="16446" y="2847"/>
                      <a:pt x="16346" y="2814"/>
                    </a:cubicBezTo>
                    <a:cubicBezTo>
                      <a:pt x="15445" y="2246"/>
                      <a:pt x="14511" y="1746"/>
                      <a:pt x="13544" y="1312"/>
                    </a:cubicBezTo>
                    <a:cubicBezTo>
                      <a:pt x="11529" y="421"/>
                      <a:pt x="9653" y="0"/>
                      <a:pt x="797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12"/>
              <p:cNvSpPr/>
              <p:nvPr/>
            </p:nvSpPr>
            <p:spPr>
              <a:xfrm>
                <a:off x="3694475" y="838175"/>
                <a:ext cx="401975" cy="171350"/>
              </a:xfrm>
              <a:custGeom>
                <a:rect b="b" l="l" r="r" t="t"/>
                <a:pathLst>
                  <a:path extrusionOk="0" h="6854" w="16079">
                    <a:moveTo>
                      <a:pt x="7727" y="0"/>
                    </a:moveTo>
                    <a:cubicBezTo>
                      <a:pt x="3626" y="0"/>
                      <a:pt x="735" y="2492"/>
                      <a:pt x="1" y="6853"/>
                    </a:cubicBezTo>
                    <a:cubicBezTo>
                      <a:pt x="34" y="6720"/>
                      <a:pt x="734" y="2817"/>
                      <a:pt x="4570" y="949"/>
                    </a:cubicBezTo>
                    <a:cubicBezTo>
                      <a:pt x="5484" y="501"/>
                      <a:pt x="6544" y="321"/>
                      <a:pt x="7649" y="321"/>
                    </a:cubicBezTo>
                    <a:cubicBezTo>
                      <a:pt x="10983" y="321"/>
                      <a:pt x="14726" y="1957"/>
                      <a:pt x="16079" y="2784"/>
                    </a:cubicBezTo>
                    <a:cubicBezTo>
                      <a:pt x="15178" y="2183"/>
                      <a:pt x="14244" y="1683"/>
                      <a:pt x="13277" y="1283"/>
                    </a:cubicBezTo>
                    <a:cubicBezTo>
                      <a:pt x="11268" y="414"/>
                      <a:pt x="9397" y="0"/>
                      <a:pt x="772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12"/>
              <p:cNvSpPr/>
              <p:nvPr/>
            </p:nvSpPr>
            <p:spPr>
              <a:xfrm>
                <a:off x="4042225" y="1547375"/>
                <a:ext cx="402800" cy="172100"/>
              </a:xfrm>
              <a:custGeom>
                <a:rect b="b" l="l" r="r" t="t"/>
                <a:pathLst>
                  <a:path extrusionOk="0" h="6884" w="16112">
                    <a:moveTo>
                      <a:pt x="16112" y="1"/>
                    </a:moveTo>
                    <a:lnTo>
                      <a:pt x="16112" y="1"/>
                    </a:lnTo>
                    <a:cubicBezTo>
                      <a:pt x="16045" y="134"/>
                      <a:pt x="15345" y="4037"/>
                      <a:pt x="11509" y="5905"/>
                    </a:cubicBezTo>
                    <a:cubicBezTo>
                      <a:pt x="10595" y="6353"/>
                      <a:pt x="9535" y="6533"/>
                      <a:pt x="8430" y="6533"/>
                    </a:cubicBezTo>
                    <a:cubicBezTo>
                      <a:pt x="5096" y="6533"/>
                      <a:pt x="1353" y="4897"/>
                      <a:pt x="0" y="4070"/>
                    </a:cubicBezTo>
                    <a:lnTo>
                      <a:pt x="0" y="4070"/>
                    </a:lnTo>
                    <a:cubicBezTo>
                      <a:pt x="901" y="4671"/>
                      <a:pt x="1835" y="5171"/>
                      <a:pt x="2802" y="5571"/>
                    </a:cubicBezTo>
                    <a:cubicBezTo>
                      <a:pt x="4805" y="6462"/>
                      <a:pt x="6676" y="6883"/>
                      <a:pt x="8349" y="6883"/>
                    </a:cubicBezTo>
                    <a:cubicBezTo>
                      <a:pt x="12444" y="6883"/>
                      <a:pt x="15354" y="4358"/>
                      <a:pt x="1611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12"/>
              <p:cNvSpPr/>
              <p:nvPr/>
            </p:nvSpPr>
            <p:spPr>
              <a:xfrm>
                <a:off x="3671125" y="869175"/>
                <a:ext cx="796425" cy="819850"/>
              </a:xfrm>
              <a:custGeom>
                <a:rect b="b" l="l" r="r" t="t"/>
                <a:pathLst>
                  <a:path extrusionOk="0" h="32794" w="31857">
                    <a:moveTo>
                      <a:pt x="9124" y="1"/>
                    </a:moveTo>
                    <a:cubicBezTo>
                      <a:pt x="7510" y="1"/>
                      <a:pt x="6045" y="421"/>
                      <a:pt x="4837" y="1310"/>
                    </a:cubicBezTo>
                    <a:cubicBezTo>
                      <a:pt x="1" y="4880"/>
                      <a:pt x="1068" y="14486"/>
                      <a:pt x="7206" y="22826"/>
                    </a:cubicBezTo>
                    <a:cubicBezTo>
                      <a:pt x="11793" y="29058"/>
                      <a:pt x="17908" y="32794"/>
                      <a:pt x="22710" y="32794"/>
                    </a:cubicBezTo>
                    <a:cubicBezTo>
                      <a:pt x="24333" y="32794"/>
                      <a:pt x="25806" y="32367"/>
                      <a:pt x="27020" y="31465"/>
                    </a:cubicBezTo>
                    <a:cubicBezTo>
                      <a:pt x="31857" y="27929"/>
                      <a:pt x="30789" y="18289"/>
                      <a:pt x="24651" y="9950"/>
                    </a:cubicBezTo>
                    <a:cubicBezTo>
                      <a:pt x="20057" y="3732"/>
                      <a:pt x="13929" y="1"/>
                      <a:pt x="91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12"/>
              <p:cNvSpPr/>
              <p:nvPr/>
            </p:nvSpPr>
            <p:spPr>
              <a:xfrm>
                <a:off x="3671125" y="869175"/>
                <a:ext cx="796425" cy="819850"/>
              </a:xfrm>
              <a:custGeom>
                <a:rect b="b" l="l" r="r" t="t"/>
                <a:pathLst>
                  <a:path extrusionOk="0" h="32794" w="31857">
                    <a:moveTo>
                      <a:pt x="9124" y="1"/>
                    </a:moveTo>
                    <a:cubicBezTo>
                      <a:pt x="7510" y="1"/>
                      <a:pt x="6045" y="421"/>
                      <a:pt x="4837" y="1310"/>
                    </a:cubicBezTo>
                    <a:cubicBezTo>
                      <a:pt x="1" y="4880"/>
                      <a:pt x="1068" y="14486"/>
                      <a:pt x="7206" y="22826"/>
                    </a:cubicBezTo>
                    <a:cubicBezTo>
                      <a:pt x="11793" y="29058"/>
                      <a:pt x="17908" y="32794"/>
                      <a:pt x="22710" y="32794"/>
                    </a:cubicBezTo>
                    <a:cubicBezTo>
                      <a:pt x="24333" y="32794"/>
                      <a:pt x="25806" y="32367"/>
                      <a:pt x="27020" y="31465"/>
                    </a:cubicBezTo>
                    <a:cubicBezTo>
                      <a:pt x="31857" y="27929"/>
                      <a:pt x="30789" y="18289"/>
                      <a:pt x="24651" y="9950"/>
                    </a:cubicBezTo>
                    <a:cubicBezTo>
                      <a:pt x="20057" y="3732"/>
                      <a:pt x="13929" y="1"/>
                      <a:pt x="9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212"/>
              <p:cNvSpPr/>
              <p:nvPr/>
            </p:nvSpPr>
            <p:spPr>
              <a:xfrm>
                <a:off x="3716150" y="871900"/>
                <a:ext cx="265225" cy="358600"/>
              </a:xfrm>
              <a:custGeom>
                <a:rect b="b" l="l" r="r" t="t"/>
                <a:pathLst>
                  <a:path extrusionOk="0" h="14344" w="10609">
                    <a:moveTo>
                      <a:pt x="6205" y="0"/>
                    </a:moveTo>
                    <a:lnTo>
                      <a:pt x="6205" y="0"/>
                    </a:lnTo>
                    <a:cubicBezTo>
                      <a:pt x="3036" y="434"/>
                      <a:pt x="835" y="2636"/>
                      <a:pt x="201" y="6138"/>
                    </a:cubicBezTo>
                    <a:cubicBezTo>
                      <a:pt x="68" y="6805"/>
                      <a:pt x="34" y="7472"/>
                      <a:pt x="1" y="8206"/>
                    </a:cubicBezTo>
                    <a:cubicBezTo>
                      <a:pt x="1" y="8807"/>
                      <a:pt x="1" y="9374"/>
                      <a:pt x="68" y="10008"/>
                    </a:cubicBezTo>
                    <a:cubicBezTo>
                      <a:pt x="101" y="10341"/>
                      <a:pt x="168" y="10708"/>
                      <a:pt x="201" y="11042"/>
                    </a:cubicBezTo>
                    <a:cubicBezTo>
                      <a:pt x="472" y="10425"/>
                      <a:pt x="879" y="9971"/>
                      <a:pt x="1501" y="9971"/>
                    </a:cubicBezTo>
                    <a:cubicBezTo>
                      <a:pt x="2258" y="9971"/>
                      <a:pt x="3333" y="10642"/>
                      <a:pt x="4871" y="12509"/>
                    </a:cubicBezTo>
                    <a:cubicBezTo>
                      <a:pt x="5950" y="13818"/>
                      <a:pt x="6827" y="14343"/>
                      <a:pt x="7539" y="14343"/>
                    </a:cubicBezTo>
                    <a:cubicBezTo>
                      <a:pt x="10457" y="14343"/>
                      <a:pt x="10608" y="5504"/>
                      <a:pt x="10608" y="5504"/>
                    </a:cubicBezTo>
                    <a:cubicBezTo>
                      <a:pt x="10608" y="5504"/>
                      <a:pt x="5205" y="2636"/>
                      <a:pt x="62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212"/>
              <p:cNvSpPr/>
              <p:nvPr/>
            </p:nvSpPr>
            <p:spPr>
              <a:xfrm>
                <a:off x="3732825" y="908600"/>
                <a:ext cx="126800" cy="144700"/>
              </a:xfrm>
              <a:custGeom>
                <a:rect b="b" l="l" r="r" t="t"/>
                <a:pathLst>
                  <a:path extrusionOk="0" h="5788" w="5072">
                    <a:moveTo>
                      <a:pt x="2925" y="0"/>
                    </a:moveTo>
                    <a:cubicBezTo>
                      <a:pt x="2236" y="0"/>
                      <a:pt x="1502" y="396"/>
                      <a:pt x="968" y="1168"/>
                    </a:cubicBezTo>
                    <a:cubicBezTo>
                      <a:pt x="34" y="2469"/>
                      <a:pt x="1" y="4237"/>
                      <a:pt x="868" y="5204"/>
                    </a:cubicBezTo>
                    <a:cubicBezTo>
                      <a:pt x="1222" y="5598"/>
                      <a:pt x="1675" y="5787"/>
                      <a:pt x="2151" y="5787"/>
                    </a:cubicBezTo>
                    <a:cubicBezTo>
                      <a:pt x="2843" y="5787"/>
                      <a:pt x="3584" y="5388"/>
                      <a:pt x="4137" y="4637"/>
                    </a:cubicBezTo>
                    <a:cubicBezTo>
                      <a:pt x="5038" y="3336"/>
                      <a:pt x="5071" y="1535"/>
                      <a:pt x="4204" y="567"/>
                    </a:cubicBezTo>
                    <a:cubicBezTo>
                      <a:pt x="3851" y="187"/>
                      <a:pt x="3398" y="0"/>
                      <a:pt x="29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212"/>
              <p:cNvSpPr/>
              <p:nvPr/>
            </p:nvSpPr>
            <p:spPr>
              <a:xfrm>
                <a:off x="4107275" y="1020350"/>
                <a:ext cx="314400" cy="666900"/>
              </a:xfrm>
              <a:custGeom>
                <a:rect b="b" l="l" r="r" t="t"/>
                <a:pathLst>
                  <a:path extrusionOk="0" h="26676" w="12576">
                    <a:moveTo>
                      <a:pt x="3903" y="0"/>
                    </a:moveTo>
                    <a:cubicBezTo>
                      <a:pt x="3870" y="67"/>
                      <a:pt x="4804" y="2168"/>
                      <a:pt x="2869" y="3069"/>
                    </a:cubicBezTo>
                    <a:cubicBezTo>
                      <a:pt x="501" y="5271"/>
                      <a:pt x="1535" y="21782"/>
                      <a:pt x="1535" y="21782"/>
                    </a:cubicBezTo>
                    <a:cubicBezTo>
                      <a:pt x="1535" y="21782"/>
                      <a:pt x="2369" y="25051"/>
                      <a:pt x="0" y="25452"/>
                    </a:cubicBezTo>
                    <a:cubicBezTo>
                      <a:pt x="567" y="25718"/>
                      <a:pt x="1101" y="25919"/>
                      <a:pt x="1668" y="26085"/>
                    </a:cubicBezTo>
                    <a:cubicBezTo>
                      <a:pt x="2035" y="26219"/>
                      <a:pt x="2402" y="26286"/>
                      <a:pt x="2769" y="26386"/>
                    </a:cubicBezTo>
                    <a:cubicBezTo>
                      <a:pt x="3619" y="26581"/>
                      <a:pt x="4432" y="26676"/>
                      <a:pt x="5200" y="26676"/>
                    </a:cubicBezTo>
                    <a:cubicBezTo>
                      <a:pt x="9289" y="26676"/>
                      <a:pt x="12121" y="23986"/>
                      <a:pt x="12543" y="19381"/>
                    </a:cubicBezTo>
                    <a:cubicBezTo>
                      <a:pt x="12576" y="19014"/>
                      <a:pt x="12576" y="18613"/>
                      <a:pt x="12576" y="18213"/>
                    </a:cubicBezTo>
                    <a:cubicBezTo>
                      <a:pt x="12576" y="17679"/>
                      <a:pt x="12543" y="17112"/>
                      <a:pt x="12509" y="16545"/>
                    </a:cubicBezTo>
                    <a:cubicBezTo>
                      <a:pt x="12443" y="16012"/>
                      <a:pt x="12376" y="15444"/>
                      <a:pt x="12242" y="14877"/>
                    </a:cubicBezTo>
                    <a:cubicBezTo>
                      <a:pt x="12176" y="14410"/>
                      <a:pt x="12076" y="14010"/>
                      <a:pt x="11942" y="13543"/>
                    </a:cubicBezTo>
                    <a:cubicBezTo>
                      <a:pt x="11842" y="13076"/>
                      <a:pt x="11709" y="12676"/>
                      <a:pt x="11575" y="12209"/>
                    </a:cubicBezTo>
                    <a:cubicBezTo>
                      <a:pt x="11175" y="10875"/>
                      <a:pt x="10575" y="9540"/>
                      <a:pt x="9941" y="8239"/>
                    </a:cubicBezTo>
                    <a:cubicBezTo>
                      <a:pt x="9841" y="7939"/>
                      <a:pt x="9674" y="7706"/>
                      <a:pt x="9507" y="7405"/>
                    </a:cubicBezTo>
                    <a:cubicBezTo>
                      <a:pt x="8840" y="6205"/>
                      <a:pt x="8073" y="5037"/>
                      <a:pt x="7239" y="3870"/>
                    </a:cubicBezTo>
                    <a:cubicBezTo>
                      <a:pt x="6238" y="2502"/>
                      <a:pt x="5104" y="1168"/>
                      <a:pt x="390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12"/>
              <p:cNvSpPr/>
              <p:nvPr/>
            </p:nvSpPr>
            <p:spPr>
              <a:xfrm>
                <a:off x="4107275" y="1020350"/>
                <a:ext cx="314400" cy="666900"/>
              </a:xfrm>
              <a:custGeom>
                <a:rect b="b" l="l" r="r" t="t"/>
                <a:pathLst>
                  <a:path extrusionOk="0" h="26676" w="12576">
                    <a:moveTo>
                      <a:pt x="3903" y="0"/>
                    </a:moveTo>
                    <a:cubicBezTo>
                      <a:pt x="3870" y="67"/>
                      <a:pt x="4804" y="2168"/>
                      <a:pt x="2869" y="3069"/>
                    </a:cubicBezTo>
                    <a:cubicBezTo>
                      <a:pt x="501" y="5271"/>
                      <a:pt x="1535" y="21782"/>
                      <a:pt x="1535" y="21782"/>
                    </a:cubicBezTo>
                    <a:cubicBezTo>
                      <a:pt x="1535" y="21782"/>
                      <a:pt x="2369" y="25051"/>
                      <a:pt x="0" y="25452"/>
                    </a:cubicBezTo>
                    <a:cubicBezTo>
                      <a:pt x="567" y="25718"/>
                      <a:pt x="1101" y="25919"/>
                      <a:pt x="1668" y="26085"/>
                    </a:cubicBezTo>
                    <a:cubicBezTo>
                      <a:pt x="2035" y="26219"/>
                      <a:pt x="2402" y="26286"/>
                      <a:pt x="2769" y="26386"/>
                    </a:cubicBezTo>
                    <a:cubicBezTo>
                      <a:pt x="3619" y="26581"/>
                      <a:pt x="4432" y="26676"/>
                      <a:pt x="5200" y="26676"/>
                    </a:cubicBezTo>
                    <a:cubicBezTo>
                      <a:pt x="9289" y="26676"/>
                      <a:pt x="12121" y="23986"/>
                      <a:pt x="12543" y="19381"/>
                    </a:cubicBezTo>
                    <a:cubicBezTo>
                      <a:pt x="12576" y="19014"/>
                      <a:pt x="12576" y="18613"/>
                      <a:pt x="12576" y="18213"/>
                    </a:cubicBezTo>
                    <a:cubicBezTo>
                      <a:pt x="12576" y="17679"/>
                      <a:pt x="12543" y="17112"/>
                      <a:pt x="12509" y="16545"/>
                    </a:cubicBezTo>
                    <a:cubicBezTo>
                      <a:pt x="12443" y="16012"/>
                      <a:pt x="12376" y="15444"/>
                      <a:pt x="12242" y="14877"/>
                    </a:cubicBezTo>
                    <a:cubicBezTo>
                      <a:pt x="12176" y="14410"/>
                      <a:pt x="12076" y="14010"/>
                      <a:pt x="11942" y="13543"/>
                    </a:cubicBezTo>
                    <a:cubicBezTo>
                      <a:pt x="11842" y="13076"/>
                      <a:pt x="11709" y="12676"/>
                      <a:pt x="11575" y="12209"/>
                    </a:cubicBezTo>
                    <a:cubicBezTo>
                      <a:pt x="11175" y="10875"/>
                      <a:pt x="10575" y="9540"/>
                      <a:pt x="9941" y="8239"/>
                    </a:cubicBezTo>
                    <a:cubicBezTo>
                      <a:pt x="9841" y="7939"/>
                      <a:pt x="9674" y="7706"/>
                      <a:pt x="9507" y="7405"/>
                    </a:cubicBezTo>
                    <a:cubicBezTo>
                      <a:pt x="8840" y="6205"/>
                      <a:pt x="8073" y="5037"/>
                      <a:pt x="7239" y="3870"/>
                    </a:cubicBezTo>
                    <a:cubicBezTo>
                      <a:pt x="6238" y="2502"/>
                      <a:pt x="5104" y="1168"/>
                      <a:pt x="39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12"/>
              <p:cNvSpPr/>
              <p:nvPr/>
            </p:nvSpPr>
            <p:spPr>
              <a:xfrm>
                <a:off x="3796075" y="974350"/>
                <a:ext cx="540550" cy="610600"/>
              </a:xfrm>
              <a:custGeom>
                <a:rect b="b" l="l" r="r" t="t"/>
                <a:pathLst>
                  <a:path extrusionOk="0" h="24424" w="21622">
                    <a:moveTo>
                      <a:pt x="5900" y="1"/>
                    </a:moveTo>
                    <a:cubicBezTo>
                      <a:pt x="2273" y="1"/>
                      <a:pt x="1" y="2851"/>
                      <a:pt x="506" y="7578"/>
                    </a:cubicBezTo>
                    <a:cubicBezTo>
                      <a:pt x="540" y="7844"/>
                      <a:pt x="540" y="8078"/>
                      <a:pt x="573" y="8345"/>
                    </a:cubicBezTo>
                    <a:cubicBezTo>
                      <a:pt x="1541" y="14382"/>
                      <a:pt x="6544" y="21054"/>
                      <a:pt x="12115" y="23522"/>
                    </a:cubicBezTo>
                    <a:cubicBezTo>
                      <a:pt x="13507" y="24134"/>
                      <a:pt x="14804" y="24424"/>
                      <a:pt x="15961" y="24424"/>
                    </a:cubicBezTo>
                    <a:cubicBezTo>
                      <a:pt x="19409" y="24424"/>
                      <a:pt x="21621" y="21855"/>
                      <a:pt x="21421" y="17585"/>
                    </a:cubicBezTo>
                    <a:cubicBezTo>
                      <a:pt x="21421" y="17351"/>
                      <a:pt x="21388" y="17084"/>
                      <a:pt x="21388" y="16851"/>
                    </a:cubicBezTo>
                    <a:cubicBezTo>
                      <a:pt x="20721" y="10580"/>
                      <a:pt x="15551" y="3508"/>
                      <a:pt x="9746" y="906"/>
                    </a:cubicBezTo>
                    <a:cubicBezTo>
                      <a:pt x="8357" y="292"/>
                      <a:pt x="7059" y="1"/>
                      <a:pt x="590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12"/>
              <p:cNvSpPr/>
              <p:nvPr/>
            </p:nvSpPr>
            <p:spPr>
              <a:xfrm>
                <a:off x="3796075" y="974350"/>
                <a:ext cx="540550" cy="610600"/>
              </a:xfrm>
              <a:custGeom>
                <a:rect b="b" l="l" r="r" t="t"/>
                <a:pathLst>
                  <a:path extrusionOk="0" h="24424" w="21622">
                    <a:moveTo>
                      <a:pt x="5900" y="1"/>
                    </a:moveTo>
                    <a:cubicBezTo>
                      <a:pt x="2273" y="1"/>
                      <a:pt x="1" y="2851"/>
                      <a:pt x="506" y="7578"/>
                    </a:cubicBezTo>
                    <a:cubicBezTo>
                      <a:pt x="540" y="7844"/>
                      <a:pt x="540" y="8078"/>
                      <a:pt x="573" y="8345"/>
                    </a:cubicBezTo>
                    <a:cubicBezTo>
                      <a:pt x="1541" y="14382"/>
                      <a:pt x="6544" y="21054"/>
                      <a:pt x="12115" y="23522"/>
                    </a:cubicBezTo>
                    <a:cubicBezTo>
                      <a:pt x="13507" y="24134"/>
                      <a:pt x="14804" y="24424"/>
                      <a:pt x="15961" y="24424"/>
                    </a:cubicBezTo>
                    <a:cubicBezTo>
                      <a:pt x="19409" y="24424"/>
                      <a:pt x="21621" y="21855"/>
                      <a:pt x="21421" y="17585"/>
                    </a:cubicBezTo>
                    <a:cubicBezTo>
                      <a:pt x="21421" y="17351"/>
                      <a:pt x="21388" y="17084"/>
                      <a:pt x="21388" y="16851"/>
                    </a:cubicBezTo>
                    <a:cubicBezTo>
                      <a:pt x="20721" y="10580"/>
                      <a:pt x="15551" y="3508"/>
                      <a:pt x="9746" y="906"/>
                    </a:cubicBezTo>
                    <a:cubicBezTo>
                      <a:pt x="8357" y="292"/>
                      <a:pt x="7059" y="1"/>
                      <a:pt x="590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212"/>
              <p:cNvSpPr/>
              <p:nvPr/>
            </p:nvSpPr>
            <p:spPr>
              <a:xfrm>
                <a:off x="3808175" y="988150"/>
                <a:ext cx="522525" cy="583100"/>
              </a:xfrm>
              <a:custGeom>
                <a:rect b="b" l="l" r="r" t="t"/>
                <a:pathLst>
                  <a:path extrusionOk="0" h="23324" w="20901">
                    <a:moveTo>
                      <a:pt x="5658" y="1"/>
                    </a:moveTo>
                    <a:cubicBezTo>
                      <a:pt x="2176" y="1"/>
                      <a:pt x="0" y="2720"/>
                      <a:pt x="456" y="7226"/>
                    </a:cubicBezTo>
                    <a:cubicBezTo>
                      <a:pt x="1057" y="13197"/>
                      <a:pt x="6027" y="20001"/>
                      <a:pt x="11564" y="22470"/>
                    </a:cubicBezTo>
                    <a:cubicBezTo>
                      <a:pt x="12890" y="23049"/>
                      <a:pt x="14127" y="23323"/>
                      <a:pt x="15233" y="23323"/>
                    </a:cubicBezTo>
                    <a:cubicBezTo>
                      <a:pt x="18717" y="23323"/>
                      <a:pt x="20901" y="20598"/>
                      <a:pt x="20470" y="16065"/>
                    </a:cubicBezTo>
                    <a:cubicBezTo>
                      <a:pt x="19837" y="10128"/>
                      <a:pt x="14866" y="3323"/>
                      <a:pt x="9329" y="854"/>
                    </a:cubicBezTo>
                    <a:cubicBezTo>
                      <a:pt x="8002" y="275"/>
                      <a:pt x="6764" y="1"/>
                      <a:pt x="5658"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212"/>
              <p:cNvSpPr/>
              <p:nvPr/>
            </p:nvSpPr>
            <p:spPr>
              <a:xfrm>
                <a:off x="3808175" y="988150"/>
                <a:ext cx="522525" cy="583100"/>
              </a:xfrm>
              <a:custGeom>
                <a:rect b="b" l="l" r="r" t="t"/>
                <a:pathLst>
                  <a:path extrusionOk="0" h="23324" w="20901">
                    <a:moveTo>
                      <a:pt x="5658" y="1"/>
                    </a:moveTo>
                    <a:cubicBezTo>
                      <a:pt x="2176" y="1"/>
                      <a:pt x="0" y="2720"/>
                      <a:pt x="456" y="7226"/>
                    </a:cubicBezTo>
                    <a:cubicBezTo>
                      <a:pt x="1057" y="13197"/>
                      <a:pt x="6027" y="20001"/>
                      <a:pt x="11564" y="22470"/>
                    </a:cubicBezTo>
                    <a:cubicBezTo>
                      <a:pt x="12890" y="23049"/>
                      <a:pt x="14127" y="23323"/>
                      <a:pt x="15233" y="23323"/>
                    </a:cubicBezTo>
                    <a:cubicBezTo>
                      <a:pt x="18717" y="23323"/>
                      <a:pt x="20901" y="20598"/>
                      <a:pt x="20470" y="16065"/>
                    </a:cubicBezTo>
                    <a:cubicBezTo>
                      <a:pt x="19837" y="10128"/>
                      <a:pt x="14866" y="3323"/>
                      <a:pt x="9329" y="854"/>
                    </a:cubicBezTo>
                    <a:cubicBezTo>
                      <a:pt x="8002" y="275"/>
                      <a:pt x="6764" y="1"/>
                      <a:pt x="565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12"/>
              <p:cNvSpPr/>
              <p:nvPr/>
            </p:nvSpPr>
            <p:spPr>
              <a:xfrm>
                <a:off x="3857100" y="987350"/>
                <a:ext cx="468675" cy="552200"/>
              </a:xfrm>
              <a:custGeom>
                <a:rect b="b" l="l" r="r" t="t"/>
                <a:pathLst>
                  <a:path extrusionOk="0" h="22088" w="18747">
                    <a:moveTo>
                      <a:pt x="3635" y="0"/>
                    </a:moveTo>
                    <a:cubicBezTo>
                      <a:pt x="2879" y="0"/>
                      <a:pt x="2186" y="131"/>
                      <a:pt x="1568" y="386"/>
                    </a:cubicBezTo>
                    <a:cubicBezTo>
                      <a:pt x="501" y="1654"/>
                      <a:pt x="0" y="3555"/>
                      <a:pt x="234" y="5990"/>
                    </a:cubicBezTo>
                    <a:cubicBezTo>
                      <a:pt x="867" y="11928"/>
                      <a:pt x="5871" y="18766"/>
                      <a:pt x="11375" y="21201"/>
                    </a:cubicBezTo>
                    <a:cubicBezTo>
                      <a:pt x="12710" y="21799"/>
                      <a:pt x="13962" y="22087"/>
                      <a:pt x="15088" y="22087"/>
                    </a:cubicBezTo>
                    <a:cubicBezTo>
                      <a:pt x="15847" y="22087"/>
                      <a:pt x="16548" y="21956"/>
                      <a:pt x="17179" y="21701"/>
                    </a:cubicBezTo>
                    <a:cubicBezTo>
                      <a:pt x="18247" y="20434"/>
                      <a:pt x="18747" y="18532"/>
                      <a:pt x="18513" y="16097"/>
                    </a:cubicBezTo>
                    <a:cubicBezTo>
                      <a:pt x="17880" y="10160"/>
                      <a:pt x="12876" y="3321"/>
                      <a:pt x="7372" y="886"/>
                    </a:cubicBezTo>
                    <a:cubicBezTo>
                      <a:pt x="6017" y="288"/>
                      <a:pt x="4757" y="0"/>
                      <a:pt x="3635"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12"/>
              <p:cNvSpPr/>
              <p:nvPr/>
            </p:nvSpPr>
            <p:spPr>
              <a:xfrm>
                <a:off x="3857100" y="987350"/>
                <a:ext cx="468675" cy="552200"/>
              </a:xfrm>
              <a:custGeom>
                <a:rect b="b" l="l" r="r" t="t"/>
                <a:pathLst>
                  <a:path extrusionOk="0" h="22088" w="18747">
                    <a:moveTo>
                      <a:pt x="3635" y="0"/>
                    </a:moveTo>
                    <a:cubicBezTo>
                      <a:pt x="2879" y="0"/>
                      <a:pt x="2186" y="131"/>
                      <a:pt x="1568" y="386"/>
                    </a:cubicBezTo>
                    <a:cubicBezTo>
                      <a:pt x="501" y="1654"/>
                      <a:pt x="0" y="3555"/>
                      <a:pt x="234" y="5990"/>
                    </a:cubicBezTo>
                    <a:cubicBezTo>
                      <a:pt x="867" y="11928"/>
                      <a:pt x="5871" y="18766"/>
                      <a:pt x="11375" y="21201"/>
                    </a:cubicBezTo>
                    <a:cubicBezTo>
                      <a:pt x="12710" y="21799"/>
                      <a:pt x="13962" y="22087"/>
                      <a:pt x="15088" y="22087"/>
                    </a:cubicBezTo>
                    <a:cubicBezTo>
                      <a:pt x="15847" y="22087"/>
                      <a:pt x="16548" y="21956"/>
                      <a:pt x="17179" y="21701"/>
                    </a:cubicBezTo>
                    <a:cubicBezTo>
                      <a:pt x="18247" y="20434"/>
                      <a:pt x="18747" y="18532"/>
                      <a:pt x="18513" y="16097"/>
                    </a:cubicBezTo>
                    <a:cubicBezTo>
                      <a:pt x="17880" y="10160"/>
                      <a:pt x="12876" y="3321"/>
                      <a:pt x="7372" y="886"/>
                    </a:cubicBezTo>
                    <a:cubicBezTo>
                      <a:pt x="6017" y="288"/>
                      <a:pt x="4757" y="0"/>
                      <a:pt x="3635" y="0"/>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12"/>
              <p:cNvSpPr/>
              <p:nvPr/>
            </p:nvSpPr>
            <p:spPr>
              <a:xfrm>
                <a:off x="3912975" y="1022000"/>
                <a:ext cx="305225" cy="497050"/>
              </a:xfrm>
              <a:custGeom>
                <a:rect b="b" l="l" r="r" t="t"/>
                <a:pathLst>
                  <a:path extrusionOk="0" h="19882" w="12209">
                    <a:moveTo>
                      <a:pt x="4837" y="1"/>
                    </a:moveTo>
                    <a:lnTo>
                      <a:pt x="3036" y="1202"/>
                    </a:lnTo>
                    <a:lnTo>
                      <a:pt x="3102" y="1702"/>
                    </a:lnTo>
                    <a:lnTo>
                      <a:pt x="3102" y="1835"/>
                    </a:lnTo>
                    <a:cubicBezTo>
                      <a:pt x="2936" y="1869"/>
                      <a:pt x="2802" y="1969"/>
                      <a:pt x="2635" y="2102"/>
                    </a:cubicBezTo>
                    <a:lnTo>
                      <a:pt x="2502" y="2202"/>
                    </a:lnTo>
                    <a:cubicBezTo>
                      <a:pt x="2302" y="2369"/>
                      <a:pt x="1268" y="3036"/>
                      <a:pt x="834" y="3337"/>
                    </a:cubicBezTo>
                    <a:lnTo>
                      <a:pt x="701" y="3470"/>
                    </a:lnTo>
                    <a:cubicBezTo>
                      <a:pt x="234" y="3870"/>
                      <a:pt x="0" y="4604"/>
                      <a:pt x="134" y="5672"/>
                    </a:cubicBezTo>
                    <a:cubicBezTo>
                      <a:pt x="267" y="6839"/>
                      <a:pt x="701" y="7806"/>
                      <a:pt x="1301" y="8640"/>
                    </a:cubicBezTo>
                    <a:cubicBezTo>
                      <a:pt x="1334" y="8707"/>
                      <a:pt x="1434" y="8740"/>
                      <a:pt x="1468" y="8840"/>
                    </a:cubicBezTo>
                    <a:lnTo>
                      <a:pt x="1468" y="8874"/>
                    </a:lnTo>
                    <a:cubicBezTo>
                      <a:pt x="1501" y="8974"/>
                      <a:pt x="1601" y="9007"/>
                      <a:pt x="1635" y="9074"/>
                    </a:cubicBezTo>
                    <a:cubicBezTo>
                      <a:pt x="1668" y="9141"/>
                      <a:pt x="1701" y="9207"/>
                      <a:pt x="1801" y="9274"/>
                    </a:cubicBezTo>
                    <a:lnTo>
                      <a:pt x="1868" y="9341"/>
                    </a:lnTo>
                    <a:lnTo>
                      <a:pt x="2002" y="9474"/>
                    </a:lnTo>
                    <a:cubicBezTo>
                      <a:pt x="2368" y="9841"/>
                      <a:pt x="2735" y="10175"/>
                      <a:pt x="3136" y="10508"/>
                    </a:cubicBezTo>
                    <a:cubicBezTo>
                      <a:pt x="3302" y="10642"/>
                      <a:pt x="3469" y="10809"/>
                      <a:pt x="3669" y="10942"/>
                    </a:cubicBezTo>
                    <a:lnTo>
                      <a:pt x="2802" y="10742"/>
                    </a:lnTo>
                    <a:lnTo>
                      <a:pt x="1001" y="11976"/>
                    </a:lnTo>
                    <a:cubicBezTo>
                      <a:pt x="1635" y="13944"/>
                      <a:pt x="2969" y="15612"/>
                      <a:pt x="4904" y="16813"/>
                    </a:cubicBezTo>
                    <a:lnTo>
                      <a:pt x="5137" y="18748"/>
                    </a:lnTo>
                    <a:lnTo>
                      <a:pt x="7572" y="19882"/>
                    </a:lnTo>
                    <a:lnTo>
                      <a:pt x="9373" y="18681"/>
                    </a:lnTo>
                    <a:lnTo>
                      <a:pt x="9307" y="18047"/>
                    </a:lnTo>
                    <a:cubicBezTo>
                      <a:pt x="9407" y="18014"/>
                      <a:pt x="9540" y="17914"/>
                      <a:pt x="9674" y="17880"/>
                    </a:cubicBezTo>
                    <a:cubicBezTo>
                      <a:pt x="9974" y="17680"/>
                      <a:pt x="11175" y="16880"/>
                      <a:pt x="11475" y="16679"/>
                    </a:cubicBezTo>
                    <a:cubicBezTo>
                      <a:pt x="12009" y="16179"/>
                      <a:pt x="12209" y="15445"/>
                      <a:pt x="12109" y="14278"/>
                    </a:cubicBezTo>
                    <a:cubicBezTo>
                      <a:pt x="11842" y="12043"/>
                      <a:pt x="10574" y="10608"/>
                      <a:pt x="9140" y="9374"/>
                    </a:cubicBezTo>
                    <a:lnTo>
                      <a:pt x="9140" y="9374"/>
                    </a:lnTo>
                    <a:lnTo>
                      <a:pt x="9807" y="9508"/>
                    </a:lnTo>
                    <a:lnTo>
                      <a:pt x="11608" y="8307"/>
                    </a:lnTo>
                    <a:cubicBezTo>
                      <a:pt x="11475" y="7873"/>
                      <a:pt x="11342" y="7506"/>
                      <a:pt x="11175" y="7139"/>
                    </a:cubicBezTo>
                    <a:cubicBezTo>
                      <a:pt x="10875" y="6472"/>
                      <a:pt x="10508" y="5872"/>
                      <a:pt x="10041" y="5338"/>
                    </a:cubicBezTo>
                    <a:cubicBezTo>
                      <a:pt x="9307" y="4371"/>
                      <a:pt x="8373" y="3670"/>
                      <a:pt x="7472" y="3136"/>
                    </a:cubicBezTo>
                    <a:lnTo>
                      <a:pt x="7272" y="1168"/>
                    </a:lnTo>
                    <a:lnTo>
                      <a:pt x="4837"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12"/>
              <p:cNvSpPr/>
              <p:nvPr/>
            </p:nvSpPr>
            <p:spPr>
              <a:xfrm>
                <a:off x="4097275" y="1468150"/>
                <a:ext cx="50050" cy="49225"/>
              </a:xfrm>
              <a:custGeom>
                <a:rect b="b" l="l" r="r" t="t"/>
                <a:pathLst>
                  <a:path extrusionOk="0" h="1969" w="2002">
                    <a:moveTo>
                      <a:pt x="0" y="1"/>
                    </a:moveTo>
                    <a:lnTo>
                      <a:pt x="200" y="1969"/>
                    </a:lnTo>
                    <a:lnTo>
                      <a:pt x="2001" y="768"/>
                    </a:lnTo>
                    <a:lnTo>
                      <a:pt x="1935" y="134"/>
                    </a:lnTo>
                    <a:cubicBezTo>
                      <a:pt x="1733" y="202"/>
                      <a:pt x="1504" y="236"/>
                      <a:pt x="1253" y="236"/>
                    </a:cubicBezTo>
                    <a:cubicBezTo>
                      <a:pt x="880" y="236"/>
                      <a:pt x="458" y="160"/>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12"/>
              <p:cNvSpPr/>
              <p:nvPr/>
            </p:nvSpPr>
            <p:spPr>
              <a:xfrm>
                <a:off x="3937975" y="1288025"/>
                <a:ext cx="116775" cy="43400"/>
              </a:xfrm>
              <a:custGeom>
                <a:rect b="b" l="l" r="r" t="t"/>
                <a:pathLst>
                  <a:path extrusionOk="0" h="1736" w="4671">
                    <a:moveTo>
                      <a:pt x="1802" y="1"/>
                    </a:moveTo>
                    <a:lnTo>
                      <a:pt x="1" y="1235"/>
                    </a:lnTo>
                    <a:lnTo>
                      <a:pt x="2870" y="1735"/>
                    </a:lnTo>
                    <a:lnTo>
                      <a:pt x="4671" y="534"/>
                    </a:lnTo>
                    <a:lnTo>
                      <a:pt x="1802"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12"/>
              <p:cNvSpPr/>
              <p:nvPr/>
            </p:nvSpPr>
            <p:spPr>
              <a:xfrm>
                <a:off x="3937975" y="1288025"/>
                <a:ext cx="116775" cy="43400"/>
              </a:xfrm>
              <a:custGeom>
                <a:rect b="b" l="l" r="r" t="t"/>
                <a:pathLst>
                  <a:path extrusionOk="0" h="1736" w="4671">
                    <a:moveTo>
                      <a:pt x="1802" y="1"/>
                    </a:moveTo>
                    <a:lnTo>
                      <a:pt x="1" y="1235"/>
                    </a:lnTo>
                    <a:lnTo>
                      <a:pt x="2870" y="1735"/>
                    </a:lnTo>
                    <a:lnTo>
                      <a:pt x="4671" y="534"/>
                    </a:lnTo>
                    <a:lnTo>
                      <a:pt x="1802"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12"/>
              <p:cNvSpPr/>
              <p:nvPr/>
            </p:nvSpPr>
            <p:spPr>
              <a:xfrm>
                <a:off x="4096425" y="1468150"/>
                <a:ext cx="50900" cy="49225"/>
              </a:xfrm>
              <a:custGeom>
                <a:rect b="b" l="l" r="r" t="t"/>
                <a:pathLst>
                  <a:path extrusionOk="0" h="1969" w="2036">
                    <a:moveTo>
                      <a:pt x="1" y="1"/>
                    </a:moveTo>
                    <a:lnTo>
                      <a:pt x="201" y="1969"/>
                    </a:lnTo>
                    <a:lnTo>
                      <a:pt x="2035" y="701"/>
                    </a:lnTo>
                    <a:lnTo>
                      <a:pt x="1969" y="134"/>
                    </a:lnTo>
                    <a:lnTo>
                      <a:pt x="1"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12"/>
              <p:cNvSpPr/>
              <p:nvPr/>
            </p:nvSpPr>
            <p:spPr>
              <a:xfrm>
                <a:off x="4096425" y="1468150"/>
                <a:ext cx="50900" cy="49225"/>
              </a:xfrm>
              <a:custGeom>
                <a:rect b="b" l="l" r="r" t="t"/>
                <a:pathLst>
                  <a:path extrusionOk="0" h="1969" w="2036">
                    <a:moveTo>
                      <a:pt x="1" y="1"/>
                    </a:moveTo>
                    <a:lnTo>
                      <a:pt x="201" y="1969"/>
                    </a:lnTo>
                    <a:lnTo>
                      <a:pt x="2035" y="701"/>
                    </a:lnTo>
                    <a:lnTo>
                      <a:pt x="1969" y="134"/>
                    </a:lnTo>
                    <a:lnTo>
                      <a:pt x="1"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12"/>
              <p:cNvSpPr/>
              <p:nvPr/>
            </p:nvSpPr>
            <p:spPr>
              <a:xfrm>
                <a:off x="3913800" y="1052025"/>
                <a:ext cx="261875" cy="465350"/>
              </a:xfrm>
              <a:custGeom>
                <a:rect b="b" l="l" r="r" t="t"/>
                <a:pathLst>
                  <a:path extrusionOk="0" h="18614" w="10475">
                    <a:moveTo>
                      <a:pt x="3103" y="1"/>
                    </a:moveTo>
                    <a:lnTo>
                      <a:pt x="3103" y="468"/>
                    </a:lnTo>
                    <a:lnTo>
                      <a:pt x="3269" y="1969"/>
                    </a:lnTo>
                    <a:cubicBezTo>
                      <a:pt x="3269" y="1969"/>
                      <a:pt x="2781" y="1670"/>
                      <a:pt x="2107" y="1670"/>
                    </a:cubicBezTo>
                    <a:cubicBezTo>
                      <a:pt x="1724" y="1670"/>
                      <a:pt x="1282" y="1767"/>
                      <a:pt x="834" y="2069"/>
                    </a:cubicBezTo>
                    <a:lnTo>
                      <a:pt x="701" y="2169"/>
                    </a:lnTo>
                    <a:cubicBezTo>
                      <a:pt x="267" y="2603"/>
                      <a:pt x="0" y="3303"/>
                      <a:pt x="134" y="4404"/>
                    </a:cubicBezTo>
                    <a:cubicBezTo>
                      <a:pt x="267" y="5571"/>
                      <a:pt x="701" y="6505"/>
                      <a:pt x="1301" y="7339"/>
                    </a:cubicBezTo>
                    <a:cubicBezTo>
                      <a:pt x="1335" y="7439"/>
                      <a:pt x="1435" y="7473"/>
                      <a:pt x="1468" y="7539"/>
                    </a:cubicBezTo>
                    <a:lnTo>
                      <a:pt x="1468" y="7606"/>
                    </a:lnTo>
                    <a:cubicBezTo>
                      <a:pt x="1502" y="7673"/>
                      <a:pt x="1602" y="7706"/>
                      <a:pt x="1635" y="7806"/>
                    </a:cubicBezTo>
                    <a:cubicBezTo>
                      <a:pt x="1668" y="7840"/>
                      <a:pt x="1702" y="7940"/>
                      <a:pt x="1802" y="7973"/>
                    </a:cubicBezTo>
                    <a:lnTo>
                      <a:pt x="1868" y="8073"/>
                    </a:lnTo>
                    <a:lnTo>
                      <a:pt x="2002" y="8173"/>
                    </a:lnTo>
                    <a:cubicBezTo>
                      <a:pt x="2369" y="8573"/>
                      <a:pt x="2769" y="8907"/>
                      <a:pt x="3136" y="9207"/>
                    </a:cubicBezTo>
                    <a:cubicBezTo>
                      <a:pt x="3336" y="9407"/>
                      <a:pt x="3503" y="9507"/>
                      <a:pt x="3703" y="9674"/>
                    </a:cubicBezTo>
                    <a:cubicBezTo>
                      <a:pt x="4003" y="9874"/>
                      <a:pt x="4270" y="10108"/>
                      <a:pt x="4537" y="10308"/>
                    </a:cubicBezTo>
                    <a:cubicBezTo>
                      <a:pt x="4670" y="10375"/>
                      <a:pt x="4771" y="10475"/>
                      <a:pt x="4871" y="10508"/>
                    </a:cubicBezTo>
                    <a:cubicBezTo>
                      <a:pt x="5638" y="11042"/>
                      <a:pt x="6172" y="11476"/>
                      <a:pt x="6538" y="11842"/>
                    </a:cubicBezTo>
                    <a:cubicBezTo>
                      <a:pt x="6805" y="12109"/>
                      <a:pt x="6939" y="12343"/>
                      <a:pt x="7039" y="12610"/>
                    </a:cubicBezTo>
                    <a:cubicBezTo>
                      <a:pt x="7106" y="12710"/>
                      <a:pt x="7139" y="12877"/>
                      <a:pt x="7139" y="13010"/>
                    </a:cubicBezTo>
                    <a:cubicBezTo>
                      <a:pt x="7183" y="13407"/>
                      <a:pt x="7052" y="13687"/>
                      <a:pt x="6670" y="13687"/>
                    </a:cubicBezTo>
                    <a:cubicBezTo>
                      <a:pt x="6473" y="13687"/>
                      <a:pt x="6211" y="13613"/>
                      <a:pt x="5871" y="13444"/>
                    </a:cubicBezTo>
                    <a:cubicBezTo>
                      <a:pt x="4804" y="12943"/>
                      <a:pt x="4137" y="12109"/>
                      <a:pt x="3870" y="11175"/>
                    </a:cubicBezTo>
                    <a:lnTo>
                      <a:pt x="1001" y="10675"/>
                    </a:lnTo>
                    <a:lnTo>
                      <a:pt x="1001" y="10675"/>
                    </a:lnTo>
                    <a:cubicBezTo>
                      <a:pt x="1635" y="12643"/>
                      <a:pt x="2969" y="14311"/>
                      <a:pt x="4937" y="15512"/>
                    </a:cubicBezTo>
                    <a:lnTo>
                      <a:pt x="5137" y="17480"/>
                    </a:lnTo>
                    <a:lnTo>
                      <a:pt x="7606" y="18614"/>
                    </a:lnTo>
                    <a:lnTo>
                      <a:pt x="7606" y="18614"/>
                    </a:lnTo>
                    <a:lnTo>
                      <a:pt x="7372" y="16646"/>
                    </a:lnTo>
                    <a:lnTo>
                      <a:pt x="7372" y="16646"/>
                    </a:lnTo>
                    <a:cubicBezTo>
                      <a:pt x="7827" y="16798"/>
                      <a:pt x="8241" y="16873"/>
                      <a:pt x="8607" y="16873"/>
                    </a:cubicBezTo>
                    <a:cubicBezTo>
                      <a:pt x="9046" y="16873"/>
                      <a:pt x="9416" y="16764"/>
                      <a:pt x="9707" y="16546"/>
                    </a:cubicBezTo>
                    <a:cubicBezTo>
                      <a:pt x="10208" y="16179"/>
                      <a:pt x="10475" y="15445"/>
                      <a:pt x="10341" y="14278"/>
                    </a:cubicBezTo>
                    <a:cubicBezTo>
                      <a:pt x="10041" y="11709"/>
                      <a:pt x="8440" y="10141"/>
                      <a:pt x="6672" y="8840"/>
                    </a:cubicBezTo>
                    <a:cubicBezTo>
                      <a:pt x="5037" y="7639"/>
                      <a:pt x="3670" y="6939"/>
                      <a:pt x="3536" y="5705"/>
                    </a:cubicBezTo>
                    <a:cubicBezTo>
                      <a:pt x="3494" y="5217"/>
                      <a:pt x="3681" y="4999"/>
                      <a:pt x="4028" y="4999"/>
                    </a:cubicBezTo>
                    <a:cubicBezTo>
                      <a:pt x="4227" y="4999"/>
                      <a:pt x="4479" y="5071"/>
                      <a:pt x="4771" y="5204"/>
                    </a:cubicBezTo>
                    <a:cubicBezTo>
                      <a:pt x="6038" y="5805"/>
                      <a:pt x="6639" y="7006"/>
                      <a:pt x="6805" y="7773"/>
                    </a:cubicBezTo>
                    <a:lnTo>
                      <a:pt x="9841" y="8307"/>
                    </a:lnTo>
                    <a:cubicBezTo>
                      <a:pt x="9707" y="7873"/>
                      <a:pt x="9607" y="7506"/>
                      <a:pt x="9441" y="7139"/>
                    </a:cubicBezTo>
                    <a:cubicBezTo>
                      <a:pt x="9140" y="6472"/>
                      <a:pt x="8773" y="5872"/>
                      <a:pt x="8306" y="5338"/>
                    </a:cubicBezTo>
                    <a:cubicBezTo>
                      <a:pt x="7539" y="4370"/>
                      <a:pt x="6639" y="3670"/>
                      <a:pt x="5705" y="3136"/>
                    </a:cubicBezTo>
                    <a:lnTo>
                      <a:pt x="5504" y="1168"/>
                    </a:lnTo>
                    <a:lnTo>
                      <a:pt x="3103"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12"/>
              <p:cNvSpPr/>
              <p:nvPr/>
            </p:nvSpPr>
            <p:spPr>
              <a:xfrm>
                <a:off x="3913800" y="1052025"/>
                <a:ext cx="261875" cy="465350"/>
              </a:xfrm>
              <a:custGeom>
                <a:rect b="b" l="l" r="r" t="t"/>
                <a:pathLst>
                  <a:path extrusionOk="0" h="18614" w="10475">
                    <a:moveTo>
                      <a:pt x="3103" y="1"/>
                    </a:moveTo>
                    <a:lnTo>
                      <a:pt x="3103" y="468"/>
                    </a:lnTo>
                    <a:lnTo>
                      <a:pt x="3269" y="1969"/>
                    </a:lnTo>
                    <a:cubicBezTo>
                      <a:pt x="3269" y="1969"/>
                      <a:pt x="2781" y="1670"/>
                      <a:pt x="2107" y="1670"/>
                    </a:cubicBezTo>
                    <a:cubicBezTo>
                      <a:pt x="1724" y="1670"/>
                      <a:pt x="1282" y="1767"/>
                      <a:pt x="834" y="2069"/>
                    </a:cubicBezTo>
                    <a:lnTo>
                      <a:pt x="701" y="2169"/>
                    </a:lnTo>
                    <a:cubicBezTo>
                      <a:pt x="267" y="2603"/>
                      <a:pt x="0" y="3303"/>
                      <a:pt x="134" y="4404"/>
                    </a:cubicBezTo>
                    <a:cubicBezTo>
                      <a:pt x="267" y="5571"/>
                      <a:pt x="701" y="6505"/>
                      <a:pt x="1301" y="7339"/>
                    </a:cubicBezTo>
                    <a:cubicBezTo>
                      <a:pt x="1335" y="7439"/>
                      <a:pt x="1435" y="7473"/>
                      <a:pt x="1468" y="7539"/>
                    </a:cubicBezTo>
                    <a:lnTo>
                      <a:pt x="1468" y="7606"/>
                    </a:lnTo>
                    <a:cubicBezTo>
                      <a:pt x="1502" y="7673"/>
                      <a:pt x="1602" y="7706"/>
                      <a:pt x="1635" y="7806"/>
                    </a:cubicBezTo>
                    <a:cubicBezTo>
                      <a:pt x="1668" y="7840"/>
                      <a:pt x="1702" y="7940"/>
                      <a:pt x="1802" y="7973"/>
                    </a:cubicBezTo>
                    <a:lnTo>
                      <a:pt x="1868" y="8073"/>
                    </a:lnTo>
                    <a:lnTo>
                      <a:pt x="2002" y="8173"/>
                    </a:lnTo>
                    <a:cubicBezTo>
                      <a:pt x="2369" y="8573"/>
                      <a:pt x="2769" y="8907"/>
                      <a:pt x="3136" y="9207"/>
                    </a:cubicBezTo>
                    <a:cubicBezTo>
                      <a:pt x="3336" y="9407"/>
                      <a:pt x="3503" y="9507"/>
                      <a:pt x="3703" y="9674"/>
                    </a:cubicBezTo>
                    <a:cubicBezTo>
                      <a:pt x="4003" y="9874"/>
                      <a:pt x="4270" y="10108"/>
                      <a:pt x="4537" y="10308"/>
                    </a:cubicBezTo>
                    <a:cubicBezTo>
                      <a:pt x="4670" y="10375"/>
                      <a:pt x="4771" y="10475"/>
                      <a:pt x="4871" y="10508"/>
                    </a:cubicBezTo>
                    <a:cubicBezTo>
                      <a:pt x="5638" y="11042"/>
                      <a:pt x="6172" y="11476"/>
                      <a:pt x="6538" y="11842"/>
                    </a:cubicBezTo>
                    <a:cubicBezTo>
                      <a:pt x="6805" y="12109"/>
                      <a:pt x="6939" y="12343"/>
                      <a:pt x="7039" y="12610"/>
                    </a:cubicBezTo>
                    <a:cubicBezTo>
                      <a:pt x="7106" y="12710"/>
                      <a:pt x="7139" y="12877"/>
                      <a:pt x="7139" y="13010"/>
                    </a:cubicBezTo>
                    <a:cubicBezTo>
                      <a:pt x="7183" y="13407"/>
                      <a:pt x="7052" y="13687"/>
                      <a:pt x="6670" y="13687"/>
                    </a:cubicBezTo>
                    <a:cubicBezTo>
                      <a:pt x="6473" y="13687"/>
                      <a:pt x="6211" y="13613"/>
                      <a:pt x="5871" y="13444"/>
                    </a:cubicBezTo>
                    <a:cubicBezTo>
                      <a:pt x="4804" y="12943"/>
                      <a:pt x="4137" y="12109"/>
                      <a:pt x="3870" y="11175"/>
                    </a:cubicBezTo>
                    <a:lnTo>
                      <a:pt x="1001" y="10675"/>
                    </a:lnTo>
                    <a:lnTo>
                      <a:pt x="1001" y="10675"/>
                    </a:lnTo>
                    <a:cubicBezTo>
                      <a:pt x="1635" y="12643"/>
                      <a:pt x="2969" y="14311"/>
                      <a:pt x="4937" y="15512"/>
                    </a:cubicBezTo>
                    <a:lnTo>
                      <a:pt x="5137" y="17480"/>
                    </a:lnTo>
                    <a:lnTo>
                      <a:pt x="7606" y="18614"/>
                    </a:lnTo>
                    <a:lnTo>
                      <a:pt x="7606" y="18614"/>
                    </a:lnTo>
                    <a:lnTo>
                      <a:pt x="7372" y="16646"/>
                    </a:lnTo>
                    <a:lnTo>
                      <a:pt x="7372" y="16646"/>
                    </a:lnTo>
                    <a:cubicBezTo>
                      <a:pt x="7827" y="16798"/>
                      <a:pt x="8241" y="16873"/>
                      <a:pt x="8607" y="16873"/>
                    </a:cubicBezTo>
                    <a:cubicBezTo>
                      <a:pt x="9046" y="16873"/>
                      <a:pt x="9416" y="16764"/>
                      <a:pt x="9707" y="16546"/>
                    </a:cubicBezTo>
                    <a:cubicBezTo>
                      <a:pt x="10208" y="16179"/>
                      <a:pt x="10475" y="15445"/>
                      <a:pt x="10341" y="14278"/>
                    </a:cubicBezTo>
                    <a:cubicBezTo>
                      <a:pt x="10041" y="11709"/>
                      <a:pt x="8440" y="10141"/>
                      <a:pt x="6672" y="8840"/>
                    </a:cubicBezTo>
                    <a:cubicBezTo>
                      <a:pt x="5037" y="7639"/>
                      <a:pt x="3670" y="6939"/>
                      <a:pt x="3536" y="5705"/>
                    </a:cubicBezTo>
                    <a:cubicBezTo>
                      <a:pt x="3494" y="5217"/>
                      <a:pt x="3681" y="4999"/>
                      <a:pt x="4028" y="4999"/>
                    </a:cubicBezTo>
                    <a:cubicBezTo>
                      <a:pt x="4227" y="4999"/>
                      <a:pt x="4479" y="5071"/>
                      <a:pt x="4771" y="5204"/>
                    </a:cubicBezTo>
                    <a:cubicBezTo>
                      <a:pt x="6038" y="5805"/>
                      <a:pt x="6639" y="7006"/>
                      <a:pt x="6805" y="7773"/>
                    </a:cubicBezTo>
                    <a:lnTo>
                      <a:pt x="9841" y="8307"/>
                    </a:lnTo>
                    <a:cubicBezTo>
                      <a:pt x="9707" y="7873"/>
                      <a:pt x="9607" y="7506"/>
                      <a:pt x="9441" y="7139"/>
                    </a:cubicBezTo>
                    <a:cubicBezTo>
                      <a:pt x="9140" y="6472"/>
                      <a:pt x="8773" y="5872"/>
                      <a:pt x="8306" y="5338"/>
                    </a:cubicBezTo>
                    <a:cubicBezTo>
                      <a:pt x="7539" y="4370"/>
                      <a:pt x="6639" y="3670"/>
                      <a:pt x="5705" y="3136"/>
                    </a:cubicBezTo>
                    <a:lnTo>
                      <a:pt x="5504" y="1168"/>
                    </a:lnTo>
                    <a:lnTo>
                      <a:pt x="31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12"/>
              <p:cNvSpPr/>
              <p:nvPr/>
            </p:nvSpPr>
            <p:spPr>
              <a:xfrm>
                <a:off x="4050575" y="1050350"/>
                <a:ext cx="50050" cy="79250"/>
              </a:xfrm>
              <a:custGeom>
                <a:rect b="b" l="l" r="r" t="t"/>
                <a:pathLst>
                  <a:path extrusionOk="0" h="3170" w="2002">
                    <a:moveTo>
                      <a:pt x="1801" y="1"/>
                    </a:moveTo>
                    <a:lnTo>
                      <a:pt x="0" y="1235"/>
                    </a:lnTo>
                    <a:lnTo>
                      <a:pt x="200" y="3170"/>
                    </a:lnTo>
                    <a:lnTo>
                      <a:pt x="2001" y="1969"/>
                    </a:lnTo>
                    <a:lnTo>
                      <a:pt x="1801"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212"/>
              <p:cNvSpPr/>
              <p:nvPr/>
            </p:nvSpPr>
            <p:spPr>
              <a:xfrm>
                <a:off x="4050575" y="1050350"/>
                <a:ext cx="50050" cy="79250"/>
              </a:xfrm>
              <a:custGeom>
                <a:rect b="b" l="l" r="r" t="t"/>
                <a:pathLst>
                  <a:path extrusionOk="0" h="3170" w="2002">
                    <a:moveTo>
                      <a:pt x="1801" y="1"/>
                    </a:moveTo>
                    <a:lnTo>
                      <a:pt x="0" y="1235"/>
                    </a:lnTo>
                    <a:lnTo>
                      <a:pt x="200" y="3170"/>
                    </a:lnTo>
                    <a:lnTo>
                      <a:pt x="2001" y="1969"/>
                    </a:lnTo>
                    <a:lnTo>
                      <a:pt x="1801"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212"/>
              <p:cNvSpPr/>
              <p:nvPr/>
            </p:nvSpPr>
            <p:spPr>
              <a:xfrm>
                <a:off x="3989675" y="1051200"/>
                <a:ext cx="181000" cy="466175"/>
              </a:xfrm>
              <a:custGeom>
                <a:rect b="b" l="l" r="r" t="t"/>
                <a:pathLst>
                  <a:path extrusionOk="0" h="18647" w="7240">
                    <a:moveTo>
                      <a:pt x="1" y="0"/>
                    </a:moveTo>
                    <a:lnTo>
                      <a:pt x="2236" y="1301"/>
                    </a:lnTo>
                    <a:lnTo>
                      <a:pt x="2636" y="3136"/>
                    </a:lnTo>
                    <a:lnTo>
                      <a:pt x="2436" y="1168"/>
                    </a:lnTo>
                    <a:lnTo>
                      <a:pt x="1" y="0"/>
                    </a:lnTo>
                    <a:close/>
                    <a:moveTo>
                      <a:pt x="435" y="5771"/>
                    </a:moveTo>
                    <a:cubicBezTo>
                      <a:pt x="468" y="6205"/>
                      <a:pt x="735" y="6672"/>
                      <a:pt x="1068" y="7005"/>
                    </a:cubicBezTo>
                    <a:cubicBezTo>
                      <a:pt x="1402" y="7339"/>
                      <a:pt x="1769" y="7639"/>
                      <a:pt x="2136" y="7939"/>
                    </a:cubicBezTo>
                    <a:cubicBezTo>
                      <a:pt x="2903" y="8473"/>
                      <a:pt x="3670" y="9007"/>
                      <a:pt x="4404" y="9641"/>
                    </a:cubicBezTo>
                    <a:cubicBezTo>
                      <a:pt x="5105" y="10208"/>
                      <a:pt x="5772" y="10941"/>
                      <a:pt x="6272" y="11709"/>
                    </a:cubicBezTo>
                    <a:cubicBezTo>
                      <a:pt x="6772" y="12509"/>
                      <a:pt x="7106" y="13377"/>
                      <a:pt x="7239" y="14344"/>
                    </a:cubicBezTo>
                    <a:cubicBezTo>
                      <a:pt x="7206" y="13844"/>
                      <a:pt x="7106" y="13377"/>
                      <a:pt x="6939" y="12943"/>
                    </a:cubicBezTo>
                    <a:cubicBezTo>
                      <a:pt x="6772" y="12476"/>
                      <a:pt x="6606" y="12042"/>
                      <a:pt x="6372" y="11642"/>
                    </a:cubicBezTo>
                    <a:cubicBezTo>
                      <a:pt x="5872" y="10808"/>
                      <a:pt x="5205" y="10141"/>
                      <a:pt x="4471" y="9507"/>
                    </a:cubicBezTo>
                    <a:cubicBezTo>
                      <a:pt x="3770" y="8873"/>
                      <a:pt x="2970" y="8373"/>
                      <a:pt x="2203" y="7839"/>
                    </a:cubicBezTo>
                    <a:cubicBezTo>
                      <a:pt x="1802" y="7606"/>
                      <a:pt x="1435" y="7306"/>
                      <a:pt x="1102" y="6972"/>
                    </a:cubicBezTo>
                    <a:cubicBezTo>
                      <a:pt x="768" y="6638"/>
                      <a:pt x="535" y="6205"/>
                      <a:pt x="435" y="5771"/>
                    </a:cubicBezTo>
                    <a:close/>
                    <a:moveTo>
                      <a:pt x="1869" y="15545"/>
                    </a:moveTo>
                    <a:lnTo>
                      <a:pt x="2069" y="17513"/>
                    </a:lnTo>
                    <a:lnTo>
                      <a:pt x="4504" y="18647"/>
                    </a:lnTo>
                    <a:lnTo>
                      <a:pt x="2269" y="17346"/>
                    </a:lnTo>
                    <a:lnTo>
                      <a:pt x="1869" y="15545"/>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212"/>
              <p:cNvSpPr/>
              <p:nvPr/>
            </p:nvSpPr>
            <p:spPr>
              <a:xfrm>
                <a:off x="4257375" y="1282850"/>
                <a:ext cx="1215050" cy="590450"/>
              </a:xfrm>
              <a:custGeom>
                <a:rect b="b" l="l" r="r" t="t"/>
                <a:pathLst>
                  <a:path extrusionOk="0" h="23618" w="48602">
                    <a:moveTo>
                      <a:pt x="44731" y="1"/>
                    </a:moveTo>
                    <a:cubicBezTo>
                      <a:pt x="41459" y="1"/>
                      <a:pt x="37120" y="5412"/>
                      <a:pt x="37094" y="5412"/>
                    </a:cubicBezTo>
                    <a:cubicBezTo>
                      <a:pt x="37094" y="5412"/>
                      <a:pt x="37094" y="5412"/>
                      <a:pt x="37094" y="5411"/>
                    </a:cubicBezTo>
                    <a:lnTo>
                      <a:pt x="28254" y="14451"/>
                    </a:lnTo>
                    <a:cubicBezTo>
                      <a:pt x="27387" y="14551"/>
                      <a:pt x="26453" y="14585"/>
                      <a:pt x="25586" y="14618"/>
                    </a:cubicBezTo>
                    <a:cubicBezTo>
                      <a:pt x="24076" y="14700"/>
                      <a:pt x="22544" y="14760"/>
                      <a:pt x="21007" y="14760"/>
                    </a:cubicBezTo>
                    <a:cubicBezTo>
                      <a:pt x="20677" y="14760"/>
                      <a:pt x="20346" y="14757"/>
                      <a:pt x="20015" y="14751"/>
                    </a:cubicBezTo>
                    <a:cubicBezTo>
                      <a:pt x="18247" y="14751"/>
                      <a:pt x="16379" y="14751"/>
                      <a:pt x="14711" y="14084"/>
                    </a:cubicBezTo>
                    <a:cubicBezTo>
                      <a:pt x="14011" y="13851"/>
                      <a:pt x="13343" y="13417"/>
                      <a:pt x="12843" y="12850"/>
                    </a:cubicBezTo>
                    <a:cubicBezTo>
                      <a:pt x="11842" y="11649"/>
                      <a:pt x="11576" y="9948"/>
                      <a:pt x="10441" y="8947"/>
                    </a:cubicBezTo>
                    <a:cubicBezTo>
                      <a:pt x="10408" y="9214"/>
                      <a:pt x="10241" y="9748"/>
                      <a:pt x="10208" y="9848"/>
                    </a:cubicBezTo>
                    <a:cubicBezTo>
                      <a:pt x="10108" y="10115"/>
                      <a:pt x="10008" y="10515"/>
                      <a:pt x="9841" y="10715"/>
                    </a:cubicBezTo>
                    <a:cubicBezTo>
                      <a:pt x="9441" y="11116"/>
                      <a:pt x="8774" y="11416"/>
                      <a:pt x="8273" y="11616"/>
                    </a:cubicBezTo>
                    <a:cubicBezTo>
                      <a:pt x="8101" y="11716"/>
                      <a:pt x="7941" y="11761"/>
                      <a:pt x="7781" y="11761"/>
                    </a:cubicBezTo>
                    <a:cubicBezTo>
                      <a:pt x="7568" y="11761"/>
                      <a:pt x="7353" y="11682"/>
                      <a:pt x="7106" y="11549"/>
                    </a:cubicBezTo>
                    <a:cubicBezTo>
                      <a:pt x="6772" y="11382"/>
                      <a:pt x="6505" y="11082"/>
                      <a:pt x="6238" y="10782"/>
                    </a:cubicBezTo>
                    <a:cubicBezTo>
                      <a:pt x="5671" y="10215"/>
                      <a:pt x="5104" y="9581"/>
                      <a:pt x="4604" y="8914"/>
                    </a:cubicBezTo>
                    <a:cubicBezTo>
                      <a:pt x="4337" y="8580"/>
                      <a:pt x="4003" y="8247"/>
                      <a:pt x="3570" y="8080"/>
                    </a:cubicBezTo>
                    <a:cubicBezTo>
                      <a:pt x="3472" y="8024"/>
                      <a:pt x="3257" y="7974"/>
                      <a:pt x="3047" y="7974"/>
                    </a:cubicBezTo>
                    <a:cubicBezTo>
                      <a:pt x="2757" y="7974"/>
                      <a:pt x="2478" y="8070"/>
                      <a:pt x="2536" y="8380"/>
                    </a:cubicBezTo>
                    <a:cubicBezTo>
                      <a:pt x="2536" y="8414"/>
                      <a:pt x="2569" y="8547"/>
                      <a:pt x="2502" y="8547"/>
                    </a:cubicBezTo>
                    <a:cubicBezTo>
                      <a:pt x="2436" y="8547"/>
                      <a:pt x="2436" y="8514"/>
                      <a:pt x="2402" y="8514"/>
                    </a:cubicBezTo>
                    <a:cubicBezTo>
                      <a:pt x="2169" y="8280"/>
                      <a:pt x="1902" y="8047"/>
                      <a:pt x="1602" y="7880"/>
                    </a:cubicBezTo>
                    <a:cubicBezTo>
                      <a:pt x="1408" y="7759"/>
                      <a:pt x="1145" y="7673"/>
                      <a:pt x="887" y="7673"/>
                    </a:cubicBezTo>
                    <a:cubicBezTo>
                      <a:pt x="790" y="7673"/>
                      <a:pt x="693" y="7686"/>
                      <a:pt x="601" y="7713"/>
                    </a:cubicBezTo>
                    <a:cubicBezTo>
                      <a:pt x="501" y="7713"/>
                      <a:pt x="401" y="7746"/>
                      <a:pt x="368" y="7847"/>
                    </a:cubicBezTo>
                    <a:cubicBezTo>
                      <a:pt x="267" y="7947"/>
                      <a:pt x="267" y="8113"/>
                      <a:pt x="334" y="8247"/>
                    </a:cubicBezTo>
                    <a:cubicBezTo>
                      <a:pt x="334" y="8347"/>
                      <a:pt x="368" y="8447"/>
                      <a:pt x="401" y="8580"/>
                    </a:cubicBezTo>
                    <a:cubicBezTo>
                      <a:pt x="434" y="8680"/>
                      <a:pt x="434" y="8714"/>
                      <a:pt x="434" y="8781"/>
                    </a:cubicBezTo>
                    <a:cubicBezTo>
                      <a:pt x="434" y="8947"/>
                      <a:pt x="267" y="9047"/>
                      <a:pt x="201" y="9181"/>
                    </a:cubicBezTo>
                    <a:cubicBezTo>
                      <a:pt x="1" y="9414"/>
                      <a:pt x="1" y="9781"/>
                      <a:pt x="34" y="10115"/>
                    </a:cubicBezTo>
                    <a:cubicBezTo>
                      <a:pt x="67" y="10348"/>
                      <a:pt x="167" y="10582"/>
                      <a:pt x="167" y="10782"/>
                    </a:cubicBezTo>
                    <a:cubicBezTo>
                      <a:pt x="201" y="11015"/>
                      <a:pt x="101" y="11182"/>
                      <a:pt x="101" y="11382"/>
                    </a:cubicBezTo>
                    <a:cubicBezTo>
                      <a:pt x="67" y="11916"/>
                      <a:pt x="334" y="12416"/>
                      <a:pt x="568" y="12883"/>
                    </a:cubicBezTo>
                    <a:cubicBezTo>
                      <a:pt x="1001" y="13617"/>
                      <a:pt x="1502" y="14385"/>
                      <a:pt x="2102" y="14952"/>
                    </a:cubicBezTo>
                    <a:cubicBezTo>
                      <a:pt x="2769" y="15585"/>
                      <a:pt x="3503" y="16219"/>
                      <a:pt x="4237" y="16786"/>
                    </a:cubicBezTo>
                    <a:cubicBezTo>
                      <a:pt x="5238" y="17587"/>
                      <a:pt x="6272" y="18287"/>
                      <a:pt x="7406" y="18888"/>
                    </a:cubicBezTo>
                    <a:cubicBezTo>
                      <a:pt x="8073" y="19221"/>
                      <a:pt x="8740" y="19555"/>
                      <a:pt x="9407" y="19755"/>
                    </a:cubicBezTo>
                    <a:cubicBezTo>
                      <a:pt x="13777" y="21223"/>
                      <a:pt x="21950" y="22891"/>
                      <a:pt x="26686" y="23424"/>
                    </a:cubicBezTo>
                    <a:cubicBezTo>
                      <a:pt x="27718" y="23535"/>
                      <a:pt x="28570" y="23618"/>
                      <a:pt x="29326" y="23618"/>
                    </a:cubicBezTo>
                    <a:cubicBezTo>
                      <a:pt x="31086" y="23618"/>
                      <a:pt x="32328" y="23167"/>
                      <a:pt x="34125" y="21556"/>
                    </a:cubicBezTo>
                    <a:cubicBezTo>
                      <a:pt x="35593" y="20255"/>
                      <a:pt x="36860" y="18921"/>
                      <a:pt x="42965" y="12883"/>
                    </a:cubicBezTo>
                    <a:cubicBezTo>
                      <a:pt x="48602" y="7346"/>
                      <a:pt x="48035" y="3610"/>
                      <a:pt x="44933" y="8"/>
                    </a:cubicBezTo>
                    <a:cubicBezTo>
                      <a:pt x="44866" y="3"/>
                      <a:pt x="44799" y="1"/>
                      <a:pt x="44731"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212"/>
              <p:cNvSpPr/>
              <p:nvPr/>
            </p:nvSpPr>
            <p:spPr>
              <a:xfrm>
                <a:off x="4517575" y="1508200"/>
                <a:ext cx="106750" cy="127600"/>
              </a:xfrm>
              <a:custGeom>
                <a:rect b="b" l="l" r="r" t="t"/>
                <a:pathLst>
                  <a:path extrusionOk="0" h="5104" w="4270">
                    <a:moveTo>
                      <a:pt x="0" y="0"/>
                    </a:moveTo>
                    <a:lnTo>
                      <a:pt x="0" y="0"/>
                    </a:lnTo>
                    <a:cubicBezTo>
                      <a:pt x="1534" y="1868"/>
                      <a:pt x="1434" y="4403"/>
                      <a:pt x="4270" y="5104"/>
                    </a:cubicBezTo>
                    <a:cubicBezTo>
                      <a:pt x="3202" y="4603"/>
                      <a:pt x="2368" y="3869"/>
                      <a:pt x="1868" y="2835"/>
                    </a:cubicBezTo>
                    <a:cubicBezTo>
                      <a:pt x="1368" y="1868"/>
                      <a:pt x="967" y="667"/>
                      <a:pt x="0" y="0"/>
                    </a:cubicBezTo>
                    <a:close/>
                  </a:path>
                </a:pathLst>
              </a:custGeom>
              <a:solidFill>
                <a:srgbClr val="F09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212"/>
              <p:cNvSpPr/>
              <p:nvPr/>
            </p:nvSpPr>
            <p:spPr>
              <a:xfrm>
                <a:off x="5032925" y="1266350"/>
                <a:ext cx="439500" cy="497875"/>
              </a:xfrm>
              <a:custGeom>
                <a:rect b="b" l="l" r="r" t="t"/>
                <a:pathLst>
                  <a:path extrusionOk="0" h="19915" w="17580">
                    <a:moveTo>
                      <a:pt x="13510" y="0"/>
                    </a:moveTo>
                    <a:cubicBezTo>
                      <a:pt x="10341" y="834"/>
                      <a:pt x="8874" y="2502"/>
                      <a:pt x="6605" y="4804"/>
                    </a:cubicBezTo>
                    <a:cubicBezTo>
                      <a:pt x="4371" y="7206"/>
                      <a:pt x="101" y="11876"/>
                      <a:pt x="101" y="11876"/>
                    </a:cubicBezTo>
                    <a:cubicBezTo>
                      <a:pt x="101" y="11876"/>
                      <a:pt x="1" y="14611"/>
                      <a:pt x="2202" y="17079"/>
                    </a:cubicBezTo>
                    <a:cubicBezTo>
                      <a:pt x="4404" y="19548"/>
                      <a:pt x="5938" y="19915"/>
                      <a:pt x="5938" y="19915"/>
                    </a:cubicBezTo>
                    <a:cubicBezTo>
                      <a:pt x="5938" y="19915"/>
                      <a:pt x="14511" y="12009"/>
                      <a:pt x="16046" y="9407"/>
                    </a:cubicBezTo>
                    <a:cubicBezTo>
                      <a:pt x="17580" y="6872"/>
                      <a:pt x="16779" y="1468"/>
                      <a:pt x="13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212"/>
              <p:cNvSpPr/>
              <p:nvPr/>
            </p:nvSpPr>
            <p:spPr>
              <a:xfrm>
                <a:off x="2439425" y="1118750"/>
                <a:ext cx="119275" cy="252700"/>
              </a:xfrm>
              <a:custGeom>
                <a:rect b="b" l="l" r="r" t="t"/>
                <a:pathLst>
                  <a:path extrusionOk="0" h="10108" w="4771">
                    <a:moveTo>
                      <a:pt x="4403" y="0"/>
                    </a:moveTo>
                    <a:lnTo>
                      <a:pt x="0" y="2569"/>
                    </a:lnTo>
                    <a:lnTo>
                      <a:pt x="0" y="5104"/>
                    </a:lnTo>
                    <a:lnTo>
                      <a:pt x="1868" y="8406"/>
                    </a:lnTo>
                    <a:lnTo>
                      <a:pt x="2001" y="8506"/>
                    </a:lnTo>
                    <a:lnTo>
                      <a:pt x="4770" y="10107"/>
                    </a:lnTo>
                    <a:lnTo>
                      <a:pt x="3002" y="6738"/>
                    </a:lnTo>
                    <a:lnTo>
                      <a:pt x="4403" y="2569"/>
                    </a:lnTo>
                    <a:lnTo>
                      <a:pt x="4403"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212"/>
              <p:cNvSpPr/>
              <p:nvPr/>
            </p:nvSpPr>
            <p:spPr>
              <a:xfrm>
                <a:off x="2439425" y="1118750"/>
                <a:ext cx="119275" cy="252700"/>
              </a:xfrm>
              <a:custGeom>
                <a:rect b="b" l="l" r="r" t="t"/>
                <a:pathLst>
                  <a:path extrusionOk="0" h="10108" w="4771">
                    <a:moveTo>
                      <a:pt x="4403" y="0"/>
                    </a:moveTo>
                    <a:lnTo>
                      <a:pt x="0" y="2569"/>
                    </a:lnTo>
                    <a:lnTo>
                      <a:pt x="0" y="5104"/>
                    </a:lnTo>
                    <a:lnTo>
                      <a:pt x="1868" y="8406"/>
                    </a:lnTo>
                    <a:lnTo>
                      <a:pt x="2001" y="8506"/>
                    </a:lnTo>
                    <a:lnTo>
                      <a:pt x="4770" y="10107"/>
                    </a:lnTo>
                    <a:lnTo>
                      <a:pt x="3002" y="6738"/>
                    </a:lnTo>
                    <a:lnTo>
                      <a:pt x="4403" y="2569"/>
                    </a:lnTo>
                    <a:lnTo>
                      <a:pt x="440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212"/>
              <p:cNvSpPr/>
              <p:nvPr/>
            </p:nvSpPr>
            <p:spPr>
              <a:xfrm>
                <a:off x="2228425" y="546050"/>
                <a:ext cx="571275" cy="837075"/>
              </a:xfrm>
              <a:custGeom>
                <a:rect b="b" l="l" r="r" t="t"/>
                <a:pathLst>
                  <a:path extrusionOk="0" h="33483" w="22851">
                    <a:moveTo>
                      <a:pt x="19118" y="0"/>
                    </a:moveTo>
                    <a:cubicBezTo>
                      <a:pt x="18639" y="0"/>
                      <a:pt x="18164" y="109"/>
                      <a:pt x="17813" y="325"/>
                    </a:cubicBezTo>
                    <a:lnTo>
                      <a:pt x="1335" y="9832"/>
                    </a:lnTo>
                    <a:cubicBezTo>
                      <a:pt x="634" y="10232"/>
                      <a:pt x="1" y="11267"/>
                      <a:pt x="1" y="12100"/>
                    </a:cubicBezTo>
                    <a:lnTo>
                      <a:pt x="1" y="30247"/>
                    </a:lnTo>
                    <a:cubicBezTo>
                      <a:pt x="1" y="31081"/>
                      <a:pt x="601" y="32148"/>
                      <a:pt x="1335" y="32548"/>
                    </a:cubicBezTo>
                    <a:lnTo>
                      <a:pt x="2436" y="33182"/>
                    </a:lnTo>
                    <a:cubicBezTo>
                      <a:pt x="2786" y="33382"/>
                      <a:pt x="3261" y="33482"/>
                      <a:pt x="3737" y="33482"/>
                    </a:cubicBezTo>
                    <a:cubicBezTo>
                      <a:pt x="4212" y="33482"/>
                      <a:pt x="4687" y="33382"/>
                      <a:pt x="5038" y="33182"/>
                    </a:cubicBezTo>
                    <a:lnTo>
                      <a:pt x="11209" y="29646"/>
                    </a:lnTo>
                    <a:lnTo>
                      <a:pt x="13110" y="32882"/>
                    </a:lnTo>
                    <a:cubicBezTo>
                      <a:pt x="13156" y="32974"/>
                      <a:pt x="13244" y="33016"/>
                      <a:pt x="13332" y="33016"/>
                    </a:cubicBezTo>
                    <a:cubicBezTo>
                      <a:pt x="13436" y="33016"/>
                      <a:pt x="13541" y="32957"/>
                      <a:pt x="13577" y="32849"/>
                    </a:cubicBezTo>
                    <a:lnTo>
                      <a:pt x="15612" y="27078"/>
                    </a:lnTo>
                    <a:lnTo>
                      <a:pt x="21516" y="23675"/>
                    </a:lnTo>
                    <a:cubicBezTo>
                      <a:pt x="22217" y="23242"/>
                      <a:pt x="22850" y="22208"/>
                      <a:pt x="22850" y="21374"/>
                    </a:cubicBezTo>
                    <a:lnTo>
                      <a:pt x="22850" y="3227"/>
                    </a:lnTo>
                    <a:cubicBezTo>
                      <a:pt x="22850" y="2394"/>
                      <a:pt x="22283" y="1359"/>
                      <a:pt x="21516" y="926"/>
                    </a:cubicBezTo>
                    <a:lnTo>
                      <a:pt x="20449" y="325"/>
                    </a:lnTo>
                    <a:cubicBezTo>
                      <a:pt x="20082" y="109"/>
                      <a:pt x="19598" y="0"/>
                      <a:pt x="1911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212"/>
              <p:cNvSpPr/>
              <p:nvPr/>
            </p:nvSpPr>
            <p:spPr>
              <a:xfrm>
                <a:off x="2229275" y="818525"/>
                <a:ext cx="120925" cy="566000"/>
              </a:xfrm>
              <a:custGeom>
                <a:rect b="b" l="l" r="r" t="t"/>
                <a:pathLst>
                  <a:path extrusionOk="0" h="22640" w="4837">
                    <a:moveTo>
                      <a:pt x="434" y="1"/>
                    </a:moveTo>
                    <a:cubicBezTo>
                      <a:pt x="167" y="434"/>
                      <a:pt x="67" y="901"/>
                      <a:pt x="67" y="1302"/>
                    </a:cubicBezTo>
                    <a:lnTo>
                      <a:pt x="67" y="19415"/>
                    </a:lnTo>
                    <a:lnTo>
                      <a:pt x="0" y="19415"/>
                    </a:lnTo>
                    <a:cubicBezTo>
                      <a:pt x="0" y="20248"/>
                      <a:pt x="600" y="21283"/>
                      <a:pt x="1334" y="21683"/>
                    </a:cubicBezTo>
                    <a:lnTo>
                      <a:pt x="2435" y="22317"/>
                    </a:lnTo>
                    <a:cubicBezTo>
                      <a:pt x="2818" y="22527"/>
                      <a:pt x="3312" y="22639"/>
                      <a:pt x="3801" y="22639"/>
                    </a:cubicBezTo>
                    <a:cubicBezTo>
                      <a:pt x="4164" y="22639"/>
                      <a:pt x="4525" y="22578"/>
                      <a:pt x="4837" y="22450"/>
                    </a:cubicBezTo>
                    <a:lnTo>
                      <a:pt x="4837" y="22450"/>
                    </a:lnTo>
                    <a:cubicBezTo>
                      <a:pt x="4715" y="22497"/>
                      <a:pt x="4599" y="22520"/>
                      <a:pt x="4491" y="22520"/>
                    </a:cubicBezTo>
                    <a:cubicBezTo>
                      <a:pt x="4066" y="22520"/>
                      <a:pt x="3769" y="22168"/>
                      <a:pt x="3769" y="21583"/>
                    </a:cubicBezTo>
                    <a:lnTo>
                      <a:pt x="3769" y="3436"/>
                    </a:lnTo>
                    <a:cubicBezTo>
                      <a:pt x="3769" y="3003"/>
                      <a:pt x="3936" y="2569"/>
                      <a:pt x="4136" y="2135"/>
                    </a:cubicBezTo>
                    <a:lnTo>
                      <a:pt x="434"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12"/>
              <p:cNvSpPr/>
              <p:nvPr/>
            </p:nvSpPr>
            <p:spPr>
              <a:xfrm>
                <a:off x="2239275" y="547500"/>
                <a:ext cx="559575" cy="324425"/>
              </a:xfrm>
              <a:custGeom>
                <a:rect b="b" l="l" r="r" t="t"/>
                <a:pathLst>
                  <a:path extrusionOk="0" h="12977" w="22383">
                    <a:moveTo>
                      <a:pt x="18697" y="1"/>
                    </a:moveTo>
                    <a:cubicBezTo>
                      <a:pt x="18222" y="1"/>
                      <a:pt x="17746" y="101"/>
                      <a:pt x="17379" y="301"/>
                    </a:cubicBezTo>
                    <a:lnTo>
                      <a:pt x="901" y="9841"/>
                    </a:lnTo>
                    <a:cubicBezTo>
                      <a:pt x="567" y="10074"/>
                      <a:pt x="234" y="10441"/>
                      <a:pt x="0" y="10842"/>
                    </a:cubicBezTo>
                    <a:lnTo>
                      <a:pt x="3703" y="12976"/>
                    </a:lnTo>
                    <a:cubicBezTo>
                      <a:pt x="3903" y="12576"/>
                      <a:pt x="4237" y="12176"/>
                      <a:pt x="4604" y="11976"/>
                    </a:cubicBezTo>
                    <a:lnTo>
                      <a:pt x="21082" y="2436"/>
                    </a:lnTo>
                    <a:cubicBezTo>
                      <a:pt x="21303" y="2308"/>
                      <a:pt x="21508" y="2249"/>
                      <a:pt x="21688" y="2249"/>
                    </a:cubicBezTo>
                    <a:cubicBezTo>
                      <a:pt x="22024" y="2249"/>
                      <a:pt x="22274" y="2455"/>
                      <a:pt x="22383" y="2803"/>
                    </a:cubicBezTo>
                    <a:cubicBezTo>
                      <a:pt x="22250" y="2069"/>
                      <a:pt x="21716" y="1268"/>
                      <a:pt x="21082" y="935"/>
                    </a:cubicBezTo>
                    <a:lnTo>
                      <a:pt x="20015" y="301"/>
                    </a:lnTo>
                    <a:cubicBezTo>
                      <a:pt x="19648" y="101"/>
                      <a:pt x="19172" y="1"/>
                      <a:pt x="186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12"/>
              <p:cNvSpPr/>
              <p:nvPr/>
            </p:nvSpPr>
            <p:spPr>
              <a:xfrm>
                <a:off x="2461925" y="795175"/>
                <a:ext cx="184325" cy="401975"/>
              </a:xfrm>
              <a:custGeom>
                <a:rect b="b" l="l" r="r" t="t"/>
                <a:pathLst>
                  <a:path extrusionOk="0" h="16079" w="7373">
                    <a:moveTo>
                      <a:pt x="4604" y="1"/>
                    </a:moveTo>
                    <a:lnTo>
                      <a:pt x="3136" y="835"/>
                    </a:lnTo>
                    <a:lnTo>
                      <a:pt x="3136" y="2602"/>
                    </a:lnTo>
                    <a:cubicBezTo>
                      <a:pt x="2169" y="3270"/>
                      <a:pt x="1468" y="4104"/>
                      <a:pt x="968" y="5071"/>
                    </a:cubicBezTo>
                    <a:cubicBezTo>
                      <a:pt x="468" y="6038"/>
                      <a:pt x="201" y="6972"/>
                      <a:pt x="201" y="7906"/>
                    </a:cubicBezTo>
                    <a:cubicBezTo>
                      <a:pt x="201" y="8707"/>
                      <a:pt x="368" y="9241"/>
                      <a:pt x="668" y="9541"/>
                    </a:cubicBezTo>
                    <a:cubicBezTo>
                      <a:pt x="961" y="9805"/>
                      <a:pt x="1280" y="9914"/>
                      <a:pt x="1647" y="9914"/>
                    </a:cubicBezTo>
                    <a:cubicBezTo>
                      <a:pt x="1698" y="9914"/>
                      <a:pt x="1749" y="9912"/>
                      <a:pt x="1802" y="9908"/>
                    </a:cubicBezTo>
                    <a:cubicBezTo>
                      <a:pt x="2202" y="9874"/>
                      <a:pt x="2769" y="9741"/>
                      <a:pt x="3370" y="9574"/>
                    </a:cubicBezTo>
                    <a:cubicBezTo>
                      <a:pt x="3970" y="9407"/>
                      <a:pt x="4370" y="9341"/>
                      <a:pt x="4637" y="9341"/>
                    </a:cubicBezTo>
                    <a:cubicBezTo>
                      <a:pt x="4871" y="9341"/>
                      <a:pt x="5004" y="9507"/>
                      <a:pt x="5004" y="9841"/>
                    </a:cubicBezTo>
                    <a:cubicBezTo>
                      <a:pt x="5004" y="10408"/>
                      <a:pt x="4537" y="11008"/>
                      <a:pt x="3637" y="11542"/>
                    </a:cubicBezTo>
                    <a:cubicBezTo>
                      <a:pt x="3136" y="11842"/>
                      <a:pt x="2636" y="12009"/>
                      <a:pt x="2136" y="12076"/>
                    </a:cubicBezTo>
                    <a:cubicBezTo>
                      <a:pt x="1903" y="12122"/>
                      <a:pt x="1678" y="12147"/>
                      <a:pt x="1467" y="12147"/>
                    </a:cubicBezTo>
                    <a:cubicBezTo>
                      <a:pt x="1223" y="12147"/>
                      <a:pt x="998" y="12114"/>
                      <a:pt x="801" y="12043"/>
                    </a:cubicBezTo>
                    <a:lnTo>
                      <a:pt x="1" y="14878"/>
                    </a:lnTo>
                    <a:cubicBezTo>
                      <a:pt x="179" y="14949"/>
                      <a:pt x="397" y="14983"/>
                      <a:pt x="642" y="14983"/>
                    </a:cubicBezTo>
                    <a:cubicBezTo>
                      <a:pt x="854" y="14983"/>
                      <a:pt x="1087" y="14958"/>
                      <a:pt x="1335" y="14911"/>
                    </a:cubicBezTo>
                    <a:cubicBezTo>
                      <a:pt x="1869" y="14845"/>
                      <a:pt x="2436" y="14611"/>
                      <a:pt x="3036" y="14344"/>
                    </a:cubicBezTo>
                    <a:lnTo>
                      <a:pt x="3036" y="16079"/>
                    </a:lnTo>
                    <a:lnTo>
                      <a:pt x="4504" y="15245"/>
                    </a:lnTo>
                    <a:lnTo>
                      <a:pt x="4504" y="13444"/>
                    </a:lnTo>
                    <a:cubicBezTo>
                      <a:pt x="5438" y="12743"/>
                      <a:pt x="6105" y="11909"/>
                      <a:pt x="6605" y="11008"/>
                    </a:cubicBezTo>
                    <a:cubicBezTo>
                      <a:pt x="7106" y="10074"/>
                      <a:pt x="7339" y="9174"/>
                      <a:pt x="7373" y="8173"/>
                    </a:cubicBezTo>
                    <a:cubicBezTo>
                      <a:pt x="7373" y="7406"/>
                      <a:pt x="7206" y="6872"/>
                      <a:pt x="6939" y="6572"/>
                    </a:cubicBezTo>
                    <a:cubicBezTo>
                      <a:pt x="6646" y="6308"/>
                      <a:pt x="6301" y="6199"/>
                      <a:pt x="5950" y="6199"/>
                    </a:cubicBezTo>
                    <a:cubicBezTo>
                      <a:pt x="5902" y="6199"/>
                      <a:pt x="5853" y="6201"/>
                      <a:pt x="5805" y="6205"/>
                    </a:cubicBezTo>
                    <a:cubicBezTo>
                      <a:pt x="5338" y="6238"/>
                      <a:pt x="4837" y="6305"/>
                      <a:pt x="4170" y="6539"/>
                    </a:cubicBezTo>
                    <a:cubicBezTo>
                      <a:pt x="3603" y="6705"/>
                      <a:pt x="3170" y="6772"/>
                      <a:pt x="2936" y="6772"/>
                    </a:cubicBezTo>
                    <a:cubicBezTo>
                      <a:pt x="2669" y="6772"/>
                      <a:pt x="2536" y="6605"/>
                      <a:pt x="2536" y="6305"/>
                    </a:cubicBezTo>
                    <a:cubicBezTo>
                      <a:pt x="2536" y="6038"/>
                      <a:pt x="2669" y="5738"/>
                      <a:pt x="2869" y="5404"/>
                    </a:cubicBezTo>
                    <a:cubicBezTo>
                      <a:pt x="3103" y="5104"/>
                      <a:pt x="3470" y="4837"/>
                      <a:pt x="3937" y="4537"/>
                    </a:cubicBezTo>
                    <a:cubicBezTo>
                      <a:pt x="4534" y="4174"/>
                      <a:pt x="5150" y="3992"/>
                      <a:pt x="5772" y="3992"/>
                    </a:cubicBezTo>
                    <a:cubicBezTo>
                      <a:pt x="5949" y="3992"/>
                      <a:pt x="6127" y="4007"/>
                      <a:pt x="6305" y="4037"/>
                    </a:cubicBezTo>
                    <a:lnTo>
                      <a:pt x="7039" y="1235"/>
                    </a:lnTo>
                    <a:cubicBezTo>
                      <a:pt x="6901" y="1221"/>
                      <a:pt x="6757" y="1213"/>
                      <a:pt x="6607" y="1213"/>
                    </a:cubicBezTo>
                    <a:cubicBezTo>
                      <a:pt x="6396" y="1213"/>
                      <a:pt x="6173" y="1229"/>
                      <a:pt x="5938" y="1268"/>
                    </a:cubicBezTo>
                    <a:cubicBezTo>
                      <a:pt x="5505" y="1368"/>
                      <a:pt x="5038" y="1535"/>
                      <a:pt x="4604" y="1735"/>
                    </a:cubicBezTo>
                    <a:lnTo>
                      <a:pt x="460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212"/>
            <p:cNvGrpSpPr/>
            <p:nvPr/>
          </p:nvGrpSpPr>
          <p:grpSpPr>
            <a:xfrm>
              <a:off x="5175241" y="1306427"/>
              <a:ext cx="3461165" cy="1279204"/>
              <a:chOff x="984221" y="1480537"/>
              <a:chExt cx="2192137" cy="810187"/>
            </a:xfrm>
          </p:grpSpPr>
          <p:sp>
            <p:nvSpPr>
              <p:cNvPr id="5126" name="Google Shape;5126;p212"/>
              <p:cNvSpPr/>
              <p:nvPr/>
            </p:nvSpPr>
            <p:spPr>
              <a:xfrm>
                <a:off x="984221" y="2127712"/>
                <a:ext cx="93715" cy="113326"/>
              </a:xfrm>
              <a:custGeom>
                <a:rect b="b" l="l" r="r" t="t"/>
                <a:pathLst>
                  <a:path extrusionOk="0" h="8674" w="7173">
                    <a:moveTo>
                      <a:pt x="3603" y="1502"/>
                    </a:moveTo>
                    <a:lnTo>
                      <a:pt x="3770" y="3470"/>
                    </a:lnTo>
                    <a:cubicBezTo>
                      <a:pt x="3803" y="3903"/>
                      <a:pt x="4103" y="4170"/>
                      <a:pt x="4470" y="4237"/>
                    </a:cubicBezTo>
                    <a:lnTo>
                      <a:pt x="5971" y="4404"/>
                    </a:lnTo>
                    <a:lnTo>
                      <a:pt x="4470" y="4571"/>
                    </a:lnTo>
                    <a:cubicBezTo>
                      <a:pt x="4103" y="4604"/>
                      <a:pt x="3803" y="4937"/>
                      <a:pt x="3770" y="5304"/>
                    </a:cubicBezTo>
                    <a:lnTo>
                      <a:pt x="3603" y="7272"/>
                    </a:lnTo>
                    <a:lnTo>
                      <a:pt x="3436" y="5304"/>
                    </a:lnTo>
                    <a:cubicBezTo>
                      <a:pt x="3369" y="4904"/>
                      <a:pt x="3103" y="4604"/>
                      <a:pt x="2702" y="4571"/>
                    </a:cubicBezTo>
                    <a:lnTo>
                      <a:pt x="1201" y="4404"/>
                    </a:lnTo>
                    <a:lnTo>
                      <a:pt x="2702" y="4237"/>
                    </a:lnTo>
                    <a:cubicBezTo>
                      <a:pt x="3103" y="4170"/>
                      <a:pt x="3369" y="3837"/>
                      <a:pt x="3436" y="3470"/>
                    </a:cubicBezTo>
                    <a:lnTo>
                      <a:pt x="3603" y="1502"/>
                    </a:lnTo>
                    <a:close/>
                    <a:moveTo>
                      <a:pt x="3603" y="1"/>
                    </a:moveTo>
                    <a:cubicBezTo>
                      <a:pt x="3503" y="1"/>
                      <a:pt x="3469" y="101"/>
                      <a:pt x="3469" y="134"/>
                    </a:cubicBezTo>
                    <a:lnTo>
                      <a:pt x="3169" y="3370"/>
                    </a:lnTo>
                    <a:cubicBezTo>
                      <a:pt x="3169" y="3670"/>
                      <a:pt x="2969" y="3870"/>
                      <a:pt x="2669" y="3937"/>
                    </a:cubicBezTo>
                    <a:lnTo>
                      <a:pt x="134" y="4204"/>
                    </a:lnTo>
                    <a:cubicBezTo>
                      <a:pt x="34" y="4204"/>
                      <a:pt x="0" y="4304"/>
                      <a:pt x="0" y="4337"/>
                    </a:cubicBezTo>
                    <a:cubicBezTo>
                      <a:pt x="0" y="4437"/>
                      <a:pt x="100" y="4470"/>
                      <a:pt x="134" y="4470"/>
                    </a:cubicBezTo>
                    <a:lnTo>
                      <a:pt x="2669" y="4771"/>
                    </a:lnTo>
                    <a:cubicBezTo>
                      <a:pt x="2936" y="4804"/>
                      <a:pt x="3136" y="5004"/>
                      <a:pt x="3169" y="5304"/>
                    </a:cubicBezTo>
                    <a:lnTo>
                      <a:pt x="3469" y="8540"/>
                    </a:lnTo>
                    <a:cubicBezTo>
                      <a:pt x="3469" y="8640"/>
                      <a:pt x="3536" y="8673"/>
                      <a:pt x="3603" y="8673"/>
                    </a:cubicBezTo>
                    <a:cubicBezTo>
                      <a:pt x="3670" y="8673"/>
                      <a:pt x="3703" y="8640"/>
                      <a:pt x="3703" y="8540"/>
                    </a:cubicBezTo>
                    <a:lnTo>
                      <a:pt x="4003" y="5304"/>
                    </a:lnTo>
                    <a:cubicBezTo>
                      <a:pt x="4003" y="5004"/>
                      <a:pt x="4203" y="4804"/>
                      <a:pt x="4504" y="4771"/>
                    </a:cubicBezTo>
                    <a:lnTo>
                      <a:pt x="7039" y="4470"/>
                    </a:lnTo>
                    <a:cubicBezTo>
                      <a:pt x="7139" y="4470"/>
                      <a:pt x="7172" y="4370"/>
                      <a:pt x="7172" y="4337"/>
                    </a:cubicBezTo>
                    <a:cubicBezTo>
                      <a:pt x="7172" y="4270"/>
                      <a:pt x="7105" y="4204"/>
                      <a:pt x="7039" y="4204"/>
                    </a:cubicBezTo>
                    <a:lnTo>
                      <a:pt x="4504" y="3937"/>
                    </a:lnTo>
                    <a:cubicBezTo>
                      <a:pt x="4270" y="3870"/>
                      <a:pt x="4037" y="3670"/>
                      <a:pt x="4003" y="3370"/>
                    </a:cubicBezTo>
                    <a:lnTo>
                      <a:pt x="3703" y="134"/>
                    </a:lnTo>
                    <a:cubicBezTo>
                      <a:pt x="3703" y="34"/>
                      <a:pt x="3636" y="1"/>
                      <a:pt x="3603"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12"/>
              <p:cNvSpPr/>
              <p:nvPr/>
            </p:nvSpPr>
            <p:spPr>
              <a:xfrm>
                <a:off x="3055625" y="2146016"/>
                <a:ext cx="120734" cy="144708"/>
              </a:xfrm>
              <a:custGeom>
                <a:rect b="b" l="l" r="r" t="t"/>
                <a:pathLst>
                  <a:path extrusionOk="0" h="11076" w="9241">
                    <a:moveTo>
                      <a:pt x="4571" y="1902"/>
                    </a:moveTo>
                    <a:lnTo>
                      <a:pt x="4771" y="4404"/>
                    </a:lnTo>
                    <a:cubicBezTo>
                      <a:pt x="4804" y="4904"/>
                      <a:pt x="5205" y="5338"/>
                      <a:pt x="5705" y="5371"/>
                    </a:cubicBezTo>
                    <a:lnTo>
                      <a:pt x="7606" y="5571"/>
                    </a:lnTo>
                    <a:lnTo>
                      <a:pt x="5705" y="5771"/>
                    </a:lnTo>
                    <a:cubicBezTo>
                      <a:pt x="5205" y="5871"/>
                      <a:pt x="4838" y="6238"/>
                      <a:pt x="4771" y="6739"/>
                    </a:cubicBezTo>
                    <a:lnTo>
                      <a:pt x="4571" y="9241"/>
                    </a:lnTo>
                    <a:lnTo>
                      <a:pt x="4371" y="6739"/>
                    </a:lnTo>
                    <a:cubicBezTo>
                      <a:pt x="4337" y="6238"/>
                      <a:pt x="3937" y="5838"/>
                      <a:pt x="3437" y="5771"/>
                    </a:cubicBezTo>
                    <a:lnTo>
                      <a:pt x="1535" y="5571"/>
                    </a:lnTo>
                    <a:lnTo>
                      <a:pt x="3437" y="5371"/>
                    </a:lnTo>
                    <a:cubicBezTo>
                      <a:pt x="3937" y="5271"/>
                      <a:pt x="4337" y="4904"/>
                      <a:pt x="4371" y="4404"/>
                    </a:cubicBezTo>
                    <a:lnTo>
                      <a:pt x="4571" y="1902"/>
                    </a:lnTo>
                    <a:close/>
                    <a:moveTo>
                      <a:pt x="4604" y="1"/>
                    </a:moveTo>
                    <a:cubicBezTo>
                      <a:pt x="4537" y="1"/>
                      <a:pt x="4437" y="34"/>
                      <a:pt x="4437" y="101"/>
                    </a:cubicBezTo>
                    <a:lnTo>
                      <a:pt x="4070" y="4337"/>
                    </a:lnTo>
                    <a:cubicBezTo>
                      <a:pt x="4037" y="4637"/>
                      <a:pt x="3737" y="4937"/>
                      <a:pt x="3403" y="5004"/>
                    </a:cubicBezTo>
                    <a:lnTo>
                      <a:pt x="101" y="5371"/>
                    </a:lnTo>
                    <a:cubicBezTo>
                      <a:pt x="34" y="5404"/>
                      <a:pt x="1" y="5438"/>
                      <a:pt x="1" y="5538"/>
                    </a:cubicBezTo>
                    <a:cubicBezTo>
                      <a:pt x="1" y="5605"/>
                      <a:pt x="34" y="5705"/>
                      <a:pt x="101" y="5705"/>
                    </a:cubicBezTo>
                    <a:lnTo>
                      <a:pt x="3403" y="6072"/>
                    </a:lnTo>
                    <a:cubicBezTo>
                      <a:pt x="3770" y="6105"/>
                      <a:pt x="4037" y="6405"/>
                      <a:pt x="4070" y="6739"/>
                    </a:cubicBezTo>
                    <a:lnTo>
                      <a:pt x="4437" y="10942"/>
                    </a:lnTo>
                    <a:cubicBezTo>
                      <a:pt x="4504" y="11042"/>
                      <a:pt x="4537" y="11075"/>
                      <a:pt x="4604" y="11075"/>
                    </a:cubicBezTo>
                    <a:cubicBezTo>
                      <a:pt x="4704" y="11075"/>
                      <a:pt x="4738" y="11042"/>
                      <a:pt x="4771" y="10942"/>
                    </a:cubicBezTo>
                    <a:lnTo>
                      <a:pt x="5171" y="6739"/>
                    </a:lnTo>
                    <a:cubicBezTo>
                      <a:pt x="5205" y="6405"/>
                      <a:pt x="5505" y="6105"/>
                      <a:pt x="5838" y="6072"/>
                    </a:cubicBezTo>
                    <a:lnTo>
                      <a:pt x="9107" y="5705"/>
                    </a:lnTo>
                    <a:cubicBezTo>
                      <a:pt x="9207" y="5671"/>
                      <a:pt x="9241" y="5605"/>
                      <a:pt x="9241" y="5538"/>
                    </a:cubicBezTo>
                    <a:cubicBezTo>
                      <a:pt x="9241" y="5438"/>
                      <a:pt x="9207" y="5371"/>
                      <a:pt x="9107" y="5371"/>
                    </a:cubicBezTo>
                    <a:lnTo>
                      <a:pt x="5838" y="5004"/>
                    </a:lnTo>
                    <a:cubicBezTo>
                      <a:pt x="5438" y="4937"/>
                      <a:pt x="5205" y="4671"/>
                      <a:pt x="5171" y="4337"/>
                    </a:cubicBezTo>
                    <a:lnTo>
                      <a:pt x="4771" y="101"/>
                    </a:lnTo>
                    <a:cubicBezTo>
                      <a:pt x="4738" y="34"/>
                      <a:pt x="4704" y="1"/>
                      <a:pt x="4604"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12"/>
              <p:cNvSpPr/>
              <p:nvPr/>
            </p:nvSpPr>
            <p:spPr>
              <a:xfrm>
                <a:off x="3003770" y="2071494"/>
                <a:ext cx="68434" cy="81944"/>
              </a:xfrm>
              <a:custGeom>
                <a:rect b="b" l="l" r="r" t="t"/>
                <a:pathLst>
                  <a:path extrusionOk="0" h="6272" w="5238">
                    <a:moveTo>
                      <a:pt x="2569" y="1568"/>
                    </a:moveTo>
                    <a:lnTo>
                      <a:pt x="2669" y="2536"/>
                    </a:lnTo>
                    <a:cubicBezTo>
                      <a:pt x="2669" y="2803"/>
                      <a:pt x="2902" y="3036"/>
                      <a:pt x="3203" y="3069"/>
                    </a:cubicBezTo>
                    <a:lnTo>
                      <a:pt x="3903" y="3136"/>
                    </a:lnTo>
                    <a:lnTo>
                      <a:pt x="3203" y="3236"/>
                    </a:lnTo>
                    <a:cubicBezTo>
                      <a:pt x="2902" y="3236"/>
                      <a:pt x="2702" y="3470"/>
                      <a:pt x="2669" y="3770"/>
                    </a:cubicBezTo>
                    <a:lnTo>
                      <a:pt x="2569" y="4737"/>
                    </a:lnTo>
                    <a:lnTo>
                      <a:pt x="2502" y="3770"/>
                    </a:lnTo>
                    <a:cubicBezTo>
                      <a:pt x="2502" y="3470"/>
                      <a:pt x="2235" y="3270"/>
                      <a:pt x="1968" y="3236"/>
                    </a:cubicBezTo>
                    <a:lnTo>
                      <a:pt x="1235" y="3136"/>
                    </a:lnTo>
                    <a:lnTo>
                      <a:pt x="1968" y="3069"/>
                    </a:lnTo>
                    <a:cubicBezTo>
                      <a:pt x="2235" y="3069"/>
                      <a:pt x="2469" y="2803"/>
                      <a:pt x="2502" y="2536"/>
                    </a:cubicBezTo>
                    <a:lnTo>
                      <a:pt x="2569" y="1568"/>
                    </a:lnTo>
                    <a:close/>
                    <a:moveTo>
                      <a:pt x="2636" y="1"/>
                    </a:moveTo>
                    <a:cubicBezTo>
                      <a:pt x="2535" y="1"/>
                      <a:pt x="2502" y="67"/>
                      <a:pt x="2502" y="134"/>
                    </a:cubicBezTo>
                    <a:lnTo>
                      <a:pt x="2302" y="2469"/>
                    </a:lnTo>
                    <a:cubicBezTo>
                      <a:pt x="2302" y="2636"/>
                      <a:pt x="2102" y="2803"/>
                      <a:pt x="1968" y="2803"/>
                    </a:cubicBezTo>
                    <a:lnTo>
                      <a:pt x="134" y="3003"/>
                    </a:lnTo>
                    <a:cubicBezTo>
                      <a:pt x="34" y="3003"/>
                      <a:pt x="0" y="3069"/>
                      <a:pt x="0" y="3136"/>
                    </a:cubicBezTo>
                    <a:cubicBezTo>
                      <a:pt x="0" y="3236"/>
                      <a:pt x="34" y="3270"/>
                      <a:pt x="134" y="3270"/>
                    </a:cubicBezTo>
                    <a:lnTo>
                      <a:pt x="1968" y="3470"/>
                    </a:lnTo>
                    <a:cubicBezTo>
                      <a:pt x="2135" y="3470"/>
                      <a:pt x="2302" y="3636"/>
                      <a:pt x="2302" y="3803"/>
                    </a:cubicBezTo>
                    <a:lnTo>
                      <a:pt x="2502" y="6138"/>
                    </a:lnTo>
                    <a:cubicBezTo>
                      <a:pt x="2502" y="6238"/>
                      <a:pt x="2535" y="6272"/>
                      <a:pt x="2636" y="6272"/>
                    </a:cubicBezTo>
                    <a:cubicBezTo>
                      <a:pt x="2669" y="6272"/>
                      <a:pt x="2702" y="6205"/>
                      <a:pt x="2736" y="6138"/>
                    </a:cubicBezTo>
                    <a:lnTo>
                      <a:pt x="2969" y="3803"/>
                    </a:lnTo>
                    <a:cubicBezTo>
                      <a:pt x="2969" y="3636"/>
                      <a:pt x="3136" y="3470"/>
                      <a:pt x="3303" y="3470"/>
                    </a:cubicBezTo>
                    <a:lnTo>
                      <a:pt x="5137" y="3270"/>
                    </a:lnTo>
                    <a:cubicBezTo>
                      <a:pt x="5204" y="3270"/>
                      <a:pt x="5237" y="3236"/>
                      <a:pt x="5237" y="3136"/>
                    </a:cubicBezTo>
                    <a:cubicBezTo>
                      <a:pt x="5237" y="3069"/>
                      <a:pt x="5204" y="3003"/>
                      <a:pt x="5137" y="3003"/>
                    </a:cubicBezTo>
                    <a:lnTo>
                      <a:pt x="3303" y="2803"/>
                    </a:lnTo>
                    <a:cubicBezTo>
                      <a:pt x="3136" y="2803"/>
                      <a:pt x="2969" y="2636"/>
                      <a:pt x="2969" y="2469"/>
                    </a:cubicBezTo>
                    <a:lnTo>
                      <a:pt x="2736" y="134"/>
                    </a:lnTo>
                    <a:cubicBezTo>
                      <a:pt x="2736" y="67"/>
                      <a:pt x="2702" y="1"/>
                      <a:pt x="2636"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12"/>
              <p:cNvSpPr/>
              <p:nvPr/>
            </p:nvSpPr>
            <p:spPr>
              <a:xfrm>
                <a:off x="1123677" y="1480537"/>
                <a:ext cx="115508" cy="138594"/>
              </a:xfrm>
              <a:custGeom>
                <a:rect b="b" l="l" r="r" t="t"/>
                <a:pathLst>
                  <a:path extrusionOk="0" h="10608" w="8841">
                    <a:moveTo>
                      <a:pt x="4370" y="1768"/>
                    </a:moveTo>
                    <a:lnTo>
                      <a:pt x="4604" y="4170"/>
                    </a:lnTo>
                    <a:cubicBezTo>
                      <a:pt x="4637" y="4670"/>
                      <a:pt x="5004" y="5070"/>
                      <a:pt x="5471" y="5104"/>
                    </a:cubicBezTo>
                    <a:lnTo>
                      <a:pt x="7306" y="5304"/>
                    </a:lnTo>
                    <a:lnTo>
                      <a:pt x="5471" y="5504"/>
                    </a:lnTo>
                    <a:cubicBezTo>
                      <a:pt x="5004" y="5571"/>
                      <a:pt x="4637" y="5971"/>
                      <a:pt x="4604" y="6438"/>
                    </a:cubicBezTo>
                    <a:lnTo>
                      <a:pt x="4370" y="8840"/>
                    </a:lnTo>
                    <a:lnTo>
                      <a:pt x="4170" y="6438"/>
                    </a:lnTo>
                    <a:cubicBezTo>
                      <a:pt x="4137" y="5938"/>
                      <a:pt x="3770" y="5537"/>
                      <a:pt x="3303" y="5504"/>
                    </a:cubicBezTo>
                    <a:lnTo>
                      <a:pt x="1468" y="5304"/>
                    </a:lnTo>
                    <a:lnTo>
                      <a:pt x="3303" y="5104"/>
                    </a:lnTo>
                    <a:cubicBezTo>
                      <a:pt x="3770" y="5037"/>
                      <a:pt x="4137" y="4637"/>
                      <a:pt x="4170" y="4170"/>
                    </a:cubicBezTo>
                    <a:lnTo>
                      <a:pt x="4370" y="1768"/>
                    </a:lnTo>
                    <a:close/>
                    <a:moveTo>
                      <a:pt x="4437" y="0"/>
                    </a:moveTo>
                    <a:cubicBezTo>
                      <a:pt x="4370" y="0"/>
                      <a:pt x="4304" y="67"/>
                      <a:pt x="4304" y="134"/>
                    </a:cubicBezTo>
                    <a:lnTo>
                      <a:pt x="3937" y="4170"/>
                    </a:lnTo>
                    <a:cubicBezTo>
                      <a:pt x="3870" y="4570"/>
                      <a:pt x="3637" y="4804"/>
                      <a:pt x="3303" y="4837"/>
                    </a:cubicBezTo>
                    <a:lnTo>
                      <a:pt x="134" y="5170"/>
                    </a:lnTo>
                    <a:cubicBezTo>
                      <a:pt x="34" y="5170"/>
                      <a:pt x="1" y="5237"/>
                      <a:pt x="1" y="5304"/>
                    </a:cubicBezTo>
                    <a:cubicBezTo>
                      <a:pt x="1" y="5337"/>
                      <a:pt x="34" y="5437"/>
                      <a:pt x="134" y="5437"/>
                    </a:cubicBezTo>
                    <a:lnTo>
                      <a:pt x="3303" y="5771"/>
                    </a:lnTo>
                    <a:cubicBezTo>
                      <a:pt x="3637" y="5804"/>
                      <a:pt x="3870" y="6104"/>
                      <a:pt x="3937" y="6438"/>
                    </a:cubicBezTo>
                    <a:lnTo>
                      <a:pt x="4304" y="10474"/>
                    </a:lnTo>
                    <a:cubicBezTo>
                      <a:pt x="4304" y="10574"/>
                      <a:pt x="4337" y="10608"/>
                      <a:pt x="4437" y="10608"/>
                    </a:cubicBezTo>
                    <a:cubicBezTo>
                      <a:pt x="4504" y="10608"/>
                      <a:pt x="4537" y="10574"/>
                      <a:pt x="4537" y="10508"/>
                    </a:cubicBezTo>
                    <a:lnTo>
                      <a:pt x="4937" y="6471"/>
                    </a:lnTo>
                    <a:cubicBezTo>
                      <a:pt x="4971" y="6104"/>
                      <a:pt x="5204" y="5838"/>
                      <a:pt x="5538" y="5804"/>
                    </a:cubicBezTo>
                    <a:lnTo>
                      <a:pt x="8707" y="5437"/>
                    </a:lnTo>
                    <a:cubicBezTo>
                      <a:pt x="8807" y="5437"/>
                      <a:pt x="8840" y="5404"/>
                      <a:pt x="8840" y="5304"/>
                    </a:cubicBezTo>
                    <a:cubicBezTo>
                      <a:pt x="8840" y="5271"/>
                      <a:pt x="8807" y="5170"/>
                      <a:pt x="8707" y="5170"/>
                    </a:cubicBezTo>
                    <a:lnTo>
                      <a:pt x="5538" y="4837"/>
                    </a:lnTo>
                    <a:cubicBezTo>
                      <a:pt x="5204" y="4804"/>
                      <a:pt x="4971" y="4503"/>
                      <a:pt x="4937" y="4170"/>
                    </a:cubicBezTo>
                    <a:lnTo>
                      <a:pt x="4537" y="134"/>
                    </a:lnTo>
                    <a:cubicBezTo>
                      <a:pt x="4537" y="67"/>
                      <a:pt x="4504" y="0"/>
                      <a:pt x="4437" y="0"/>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12"/>
              <p:cNvSpPr/>
              <p:nvPr/>
            </p:nvSpPr>
            <p:spPr>
              <a:xfrm>
                <a:off x="1090126" y="1682313"/>
                <a:ext cx="66253" cy="78455"/>
              </a:xfrm>
              <a:custGeom>
                <a:rect b="b" l="l" r="r" t="t"/>
                <a:pathLst>
                  <a:path extrusionOk="0" h="6005" w="5071">
                    <a:moveTo>
                      <a:pt x="2535" y="1502"/>
                    </a:moveTo>
                    <a:lnTo>
                      <a:pt x="2602" y="2402"/>
                    </a:lnTo>
                    <a:cubicBezTo>
                      <a:pt x="2669" y="2702"/>
                      <a:pt x="2869" y="2903"/>
                      <a:pt x="3169" y="2969"/>
                    </a:cubicBezTo>
                    <a:lnTo>
                      <a:pt x="3803" y="3036"/>
                    </a:lnTo>
                    <a:lnTo>
                      <a:pt x="3169" y="3136"/>
                    </a:lnTo>
                    <a:cubicBezTo>
                      <a:pt x="2869" y="3169"/>
                      <a:pt x="2669" y="3370"/>
                      <a:pt x="2602" y="3670"/>
                    </a:cubicBezTo>
                    <a:lnTo>
                      <a:pt x="2535" y="4570"/>
                    </a:lnTo>
                    <a:lnTo>
                      <a:pt x="2435" y="3670"/>
                    </a:lnTo>
                    <a:cubicBezTo>
                      <a:pt x="2402" y="3370"/>
                      <a:pt x="2202" y="3169"/>
                      <a:pt x="1901" y="3136"/>
                    </a:cubicBezTo>
                    <a:lnTo>
                      <a:pt x="1234" y="3036"/>
                    </a:lnTo>
                    <a:lnTo>
                      <a:pt x="1901" y="2969"/>
                    </a:lnTo>
                    <a:cubicBezTo>
                      <a:pt x="2202" y="2903"/>
                      <a:pt x="2402" y="2702"/>
                      <a:pt x="2435" y="2402"/>
                    </a:cubicBezTo>
                    <a:lnTo>
                      <a:pt x="2535" y="1502"/>
                    </a:lnTo>
                    <a:close/>
                    <a:moveTo>
                      <a:pt x="2535" y="1"/>
                    </a:moveTo>
                    <a:cubicBezTo>
                      <a:pt x="2435" y="1"/>
                      <a:pt x="2402" y="67"/>
                      <a:pt x="2402" y="134"/>
                    </a:cubicBezTo>
                    <a:lnTo>
                      <a:pt x="2202" y="2336"/>
                    </a:lnTo>
                    <a:cubicBezTo>
                      <a:pt x="2168" y="2502"/>
                      <a:pt x="2035" y="2669"/>
                      <a:pt x="1868" y="2669"/>
                    </a:cubicBezTo>
                    <a:lnTo>
                      <a:pt x="100" y="2869"/>
                    </a:lnTo>
                    <a:cubicBezTo>
                      <a:pt x="33" y="2869"/>
                      <a:pt x="0" y="2969"/>
                      <a:pt x="0" y="3003"/>
                    </a:cubicBezTo>
                    <a:cubicBezTo>
                      <a:pt x="0" y="3069"/>
                      <a:pt x="67" y="3136"/>
                      <a:pt x="100" y="3136"/>
                    </a:cubicBezTo>
                    <a:lnTo>
                      <a:pt x="1868" y="3336"/>
                    </a:lnTo>
                    <a:cubicBezTo>
                      <a:pt x="2035" y="3370"/>
                      <a:pt x="2202" y="3503"/>
                      <a:pt x="2202" y="3670"/>
                    </a:cubicBezTo>
                    <a:lnTo>
                      <a:pt x="2402" y="5871"/>
                    </a:lnTo>
                    <a:cubicBezTo>
                      <a:pt x="2402" y="5971"/>
                      <a:pt x="2502" y="6005"/>
                      <a:pt x="2535" y="6005"/>
                    </a:cubicBezTo>
                    <a:cubicBezTo>
                      <a:pt x="2602" y="6005"/>
                      <a:pt x="2669" y="5905"/>
                      <a:pt x="2669" y="5871"/>
                    </a:cubicBezTo>
                    <a:lnTo>
                      <a:pt x="2869" y="3670"/>
                    </a:lnTo>
                    <a:cubicBezTo>
                      <a:pt x="2902" y="3503"/>
                      <a:pt x="3036" y="3336"/>
                      <a:pt x="3202" y="3336"/>
                    </a:cubicBezTo>
                    <a:lnTo>
                      <a:pt x="4937" y="3136"/>
                    </a:lnTo>
                    <a:cubicBezTo>
                      <a:pt x="5037" y="3136"/>
                      <a:pt x="5070" y="3036"/>
                      <a:pt x="5070" y="3003"/>
                    </a:cubicBezTo>
                    <a:cubicBezTo>
                      <a:pt x="5070" y="2903"/>
                      <a:pt x="4970" y="2869"/>
                      <a:pt x="4937" y="2869"/>
                    </a:cubicBezTo>
                    <a:lnTo>
                      <a:pt x="3202" y="2669"/>
                    </a:lnTo>
                    <a:cubicBezTo>
                      <a:pt x="3036" y="2636"/>
                      <a:pt x="2869" y="2502"/>
                      <a:pt x="2869" y="2336"/>
                    </a:cubicBezTo>
                    <a:lnTo>
                      <a:pt x="2669" y="134"/>
                    </a:lnTo>
                    <a:cubicBezTo>
                      <a:pt x="2669" y="34"/>
                      <a:pt x="2569" y="1"/>
                      <a:pt x="2535"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12"/>
              <p:cNvSpPr/>
              <p:nvPr/>
            </p:nvSpPr>
            <p:spPr>
              <a:xfrm>
                <a:off x="1269678" y="1541107"/>
                <a:ext cx="84988" cy="101567"/>
              </a:xfrm>
              <a:custGeom>
                <a:rect b="b" l="l" r="r" t="t"/>
                <a:pathLst>
                  <a:path extrusionOk="0" h="7774" w="6505">
                    <a:moveTo>
                      <a:pt x="3236" y="1902"/>
                    </a:moveTo>
                    <a:lnTo>
                      <a:pt x="3369" y="3136"/>
                    </a:lnTo>
                    <a:cubicBezTo>
                      <a:pt x="3369" y="3503"/>
                      <a:pt x="3670" y="3804"/>
                      <a:pt x="4036" y="3837"/>
                    </a:cubicBezTo>
                    <a:lnTo>
                      <a:pt x="4904" y="3937"/>
                    </a:lnTo>
                    <a:lnTo>
                      <a:pt x="4036" y="4004"/>
                    </a:lnTo>
                    <a:cubicBezTo>
                      <a:pt x="3703" y="4037"/>
                      <a:pt x="3403" y="4337"/>
                      <a:pt x="3369" y="4704"/>
                    </a:cubicBezTo>
                    <a:lnTo>
                      <a:pt x="3236" y="5938"/>
                    </a:lnTo>
                    <a:lnTo>
                      <a:pt x="3136" y="4704"/>
                    </a:lnTo>
                    <a:cubicBezTo>
                      <a:pt x="3136" y="4337"/>
                      <a:pt x="2836" y="4037"/>
                      <a:pt x="2469" y="4004"/>
                    </a:cubicBezTo>
                    <a:lnTo>
                      <a:pt x="1601" y="3937"/>
                    </a:lnTo>
                    <a:lnTo>
                      <a:pt x="2469" y="3837"/>
                    </a:lnTo>
                    <a:cubicBezTo>
                      <a:pt x="2802" y="3804"/>
                      <a:pt x="3102" y="3503"/>
                      <a:pt x="3136" y="3136"/>
                    </a:cubicBezTo>
                    <a:lnTo>
                      <a:pt x="3236" y="1902"/>
                    </a:lnTo>
                    <a:close/>
                    <a:moveTo>
                      <a:pt x="3269" y="1"/>
                    </a:moveTo>
                    <a:cubicBezTo>
                      <a:pt x="3169" y="1"/>
                      <a:pt x="3102" y="34"/>
                      <a:pt x="3102" y="134"/>
                    </a:cubicBezTo>
                    <a:lnTo>
                      <a:pt x="2836" y="3036"/>
                    </a:lnTo>
                    <a:cubicBezTo>
                      <a:pt x="2802" y="3270"/>
                      <a:pt x="2635" y="3437"/>
                      <a:pt x="2435" y="3470"/>
                    </a:cubicBezTo>
                    <a:lnTo>
                      <a:pt x="134" y="3703"/>
                    </a:lnTo>
                    <a:cubicBezTo>
                      <a:pt x="34" y="3770"/>
                      <a:pt x="0" y="3804"/>
                      <a:pt x="0" y="3870"/>
                    </a:cubicBezTo>
                    <a:cubicBezTo>
                      <a:pt x="0" y="3970"/>
                      <a:pt x="34" y="4037"/>
                      <a:pt x="134" y="4037"/>
                    </a:cubicBezTo>
                    <a:lnTo>
                      <a:pt x="2435" y="4304"/>
                    </a:lnTo>
                    <a:cubicBezTo>
                      <a:pt x="2635" y="4304"/>
                      <a:pt x="2836" y="4504"/>
                      <a:pt x="2836" y="4704"/>
                    </a:cubicBezTo>
                    <a:lnTo>
                      <a:pt x="3102" y="7640"/>
                    </a:lnTo>
                    <a:cubicBezTo>
                      <a:pt x="3102" y="7706"/>
                      <a:pt x="3169" y="7773"/>
                      <a:pt x="3269" y="7773"/>
                    </a:cubicBezTo>
                    <a:cubicBezTo>
                      <a:pt x="3336" y="7773"/>
                      <a:pt x="3436" y="7706"/>
                      <a:pt x="3436" y="7640"/>
                    </a:cubicBezTo>
                    <a:lnTo>
                      <a:pt x="3670" y="4704"/>
                    </a:lnTo>
                    <a:cubicBezTo>
                      <a:pt x="3703" y="4504"/>
                      <a:pt x="3870" y="4337"/>
                      <a:pt x="4103" y="4304"/>
                    </a:cubicBezTo>
                    <a:lnTo>
                      <a:pt x="6371" y="4037"/>
                    </a:lnTo>
                    <a:cubicBezTo>
                      <a:pt x="6472" y="4004"/>
                      <a:pt x="6505" y="3970"/>
                      <a:pt x="6505" y="3870"/>
                    </a:cubicBezTo>
                    <a:cubicBezTo>
                      <a:pt x="6505" y="3804"/>
                      <a:pt x="6472" y="3703"/>
                      <a:pt x="6371" y="3703"/>
                    </a:cubicBezTo>
                    <a:lnTo>
                      <a:pt x="4103" y="3470"/>
                    </a:lnTo>
                    <a:cubicBezTo>
                      <a:pt x="3870" y="3470"/>
                      <a:pt x="3670" y="3270"/>
                      <a:pt x="3670" y="3036"/>
                    </a:cubicBezTo>
                    <a:lnTo>
                      <a:pt x="3436" y="134"/>
                    </a:lnTo>
                    <a:cubicBezTo>
                      <a:pt x="3436" y="34"/>
                      <a:pt x="3336" y="1"/>
                      <a:pt x="3269"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12"/>
              <p:cNvSpPr/>
              <p:nvPr/>
            </p:nvSpPr>
            <p:spPr>
              <a:xfrm>
                <a:off x="2966717" y="1726329"/>
                <a:ext cx="89365" cy="105918"/>
              </a:xfrm>
              <a:custGeom>
                <a:rect b="b" l="l" r="r" t="t"/>
                <a:pathLst>
                  <a:path extrusionOk="0" h="8107" w="6840">
                    <a:moveTo>
                      <a:pt x="3370" y="1235"/>
                    </a:moveTo>
                    <a:lnTo>
                      <a:pt x="3537" y="3136"/>
                    </a:lnTo>
                    <a:cubicBezTo>
                      <a:pt x="3537" y="3503"/>
                      <a:pt x="3837" y="3803"/>
                      <a:pt x="4204" y="3837"/>
                    </a:cubicBezTo>
                    <a:lnTo>
                      <a:pt x="5638" y="4003"/>
                    </a:lnTo>
                    <a:lnTo>
                      <a:pt x="4204" y="4170"/>
                    </a:lnTo>
                    <a:cubicBezTo>
                      <a:pt x="3870" y="4204"/>
                      <a:pt x="3570" y="4504"/>
                      <a:pt x="3537" y="4871"/>
                    </a:cubicBezTo>
                    <a:lnTo>
                      <a:pt x="3370" y="6772"/>
                    </a:lnTo>
                    <a:lnTo>
                      <a:pt x="3203" y="4871"/>
                    </a:lnTo>
                    <a:cubicBezTo>
                      <a:pt x="3203" y="4504"/>
                      <a:pt x="2903" y="4204"/>
                      <a:pt x="2536" y="4170"/>
                    </a:cubicBezTo>
                    <a:lnTo>
                      <a:pt x="1135" y="4003"/>
                    </a:lnTo>
                    <a:lnTo>
                      <a:pt x="2536" y="3837"/>
                    </a:lnTo>
                    <a:cubicBezTo>
                      <a:pt x="2870" y="3803"/>
                      <a:pt x="3170" y="3503"/>
                      <a:pt x="3203" y="3136"/>
                    </a:cubicBezTo>
                    <a:lnTo>
                      <a:pt x="3370" y="1235"/>
                    </a:lnTo>
                    <a:close/>
                    <a:moveTo>
                      <a:pt x="3403" y="1"/>
                    </a:moveTo>
                    <a:cubicBezTo>
                      <a:pt x="3337" y="1"/>
                      <a:pt x="3303" y="34"/>
                      <a:pt x="3303" y="101"/>
                    </a:cubicBezTo>
                    <a:lnTo>
                      <a:pt x="3003" y="3170"/>
                    </a:lnTo>
                    <a:cubicBezTo>
                      <a:pt x="2970" y="3436"/>
                      <a:pt x="2736" y="3637"/>
                      <a:pt x="2503" y="3670"/>
                    </a:cubicBezTo>
                    <a:lnTo>
                      <a:pt x="68" y="3937"/>
                    </a:lnTo>
                    <a:cubicBezTo>
                      <a:pt x="34" y="3937"/>
                      <a:pt x="1" y="4003"/>
                      <a:pt x="1" y="4037"/>
                    </a:cubicBezTo>
                    <a:cubicBezTo>
                      <a:pt x="1" y="4137"/>
                      <a:pt x="34" y="4170"/>
                      <a:pt x="68" y="4170"/>
                    </a:cubicBezTo>
                    <a:lnTo>
                      <a:pt x="2503" y="4437"/>
                    </a:lnTo>
                    <a:cubicBezTo>
                      <a:pt x="2803" y="4470"/>
                      <a:pt x="2970" y="4671"/>
                      <a:pt x="3003" y="4937"/>
                    </a:cubicBezTo>
                    <a:lnTo>
                      <a:pt x="3303" y="8006"/>
                    </a:lnTo>
                    <a:cubicBezTo>
                      <a:pt x="3303" y="8040"/>
                      <a:pt x="3370" y="8106"/>
                      <a:pt x="3403" y="8106"/>
                    </a:cubicBezTo>
                    <a:cubicBezTo>
                      <a:pt x="3470" y="8106"/>
                      <a:pt x="3503" y="8040"/>
                      <a:pt x="3537" y="8006"/>
                    </a:cubicBezTo>
                    <a:lnTo>
                      <a:pt x="3837" y="4937"/>
                    </a:lnTo>
                    <a:cubicBezTo>
                      <a:pt x="3870" y="4671"/>
                      <a:pt x="4071" y="4470"/>
                      <a:pt x="4337" y="4437"/>
                    </a:cubicBezTo>
                    <a:lnTo>
                      <a:pt x="6739" y="4170"/>
                    </a:lnTo>
                    <a:cubicBezTo>
                      <a:pt x="6806" y="4170"/>
                      <a:pt x="6839" y="4104"/>
                      <a:pt x="6839" y="4037"/>
                    </a:cubicBezTo>
                    <a:cubicBezTo>
                      <a:pt x="6839" y="3970"/>
                      <a:pt x="6806" y="3937"/>
                      <a:pt x="6739" y="3937"/>
                    </a:cubicBezTo>
                    <a:lnTo>
                      <a:pt x="4337" y="3670"/>
                    </a:lnTo>
                    <a:cubicBezTo>
                      <a:pt x="4037" y="3637"/>
                      <a:pt x="3870" y="3436"/>
                      <a:pt x="3837" y="3170"/>
                    </a:cubicBezTo>
                    <a:lnTo>
                      <a:pt x="3537" y="101"/>
                    </a:lnTo>
                    <a:cubicBezTo>
                      <a:pt x="3537" y="34"/>
                      <a:pt x="3470" y="1"/>
                      <a:pt x="3403"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12"/>
              <p:cNvSpPr/>
              <p:nvPr/>
            </p:nvSpPr>
            <p:spPr>
              <a:xfrm>
                <a:off x="3051274" y="1627832"/>
                <a:ext cx="118552" cy="142526"/>
              </a:xfrm>
              <a:custGeom>
                <a:rect b="b" l="l" r="r" t="t"/>
                <a:pathLst>
                  <a:path extrusionOk="0" h="10909" w="9074">
                    <a:moveTo>
                      <a:pt x="4537" y="1902"/>
                    </a:moveTo>
                    <a:lnTo>
                      <a:pt x="4737" y="4371"/>
                    </a:lnTo>
                    <a:cubicBezTo>
                      <a:pt x="4770" y="4838"/>
                      <a:pt x="5171" y="5238"/>
                      <a:pt x="5671" y="5305"/>
                    </a:cubicBezTo>
                    <a:lnTo>
                      <a:pt x="7539" y="5505"/>
                    </a:lnTo>
                    <a:lnTo>
                      <a:pt x="5671" y="5705"/>
                    </a:lnTo>
                    <a:cubicBezTo>
                      <a:pt x="5171" y="5738"/>
                      <a:pt x="4770" y="6139"/>
                      <a:pt x="4737" y="6639"/>
                    </a:cubicBezTo>
                    <a:lnTo>
                      <a:pt x="4537" y="9074"/>
                    </a:lnTo>
                    <a:lnTo>
                      <a:pt x="4337" y="6639"/>
                    </a:lnTo>
                    <a:cubicBezTo>
                      <a:pt x="4270" y="6172"/>
                      <a:pt x="3903" y="5738"/>
                      <a:pt x="3403" y="5705"/>
                    </a:cubicBezTo>
                    <a:lnTo>
                      <a:pt x="1535" y="5505"/>
                    </a:lnTo>
                    <a:lnTo>
                      <a:pt x="3403" y="5305"/>
                    </a:lnTo>
                    <a:cubicBezTo>
                      <a:pt x="3903" y="5238"/>
                      <a:pt x="4270" y="4871"/>
                      <a:pt x="4337" y="4371"/>
                    </a:cubicBezTo>
                    <a:lnTo>
                      <a:pt x="4537" y="1902"/>
                    </a:lnTo>
                    <a:close/>
                    <a:moveTo>
                      <a:pt x="4537" y="1"/>
                    </a:moveTo>
                    <a:cubicBezTo>
                      <a:pt x="4437" y="1"/>
                      <a:pt x="4370" y="34"/>
                      <a:pt x="4370" y="101"/>
                    </a:cubicBezTo>
                    <a:lnTo>
                      <a:pt x="4003" y="4237"/>
                    </a:lnTo>
                    <a:cubicBezTo>
                      <a:pt x="3936" y="4571"/>
                      <a:pt x="3670" y="4871"/>
                      <a:pt x="3336" y="4904"/>
                    </a:cubicBezTo>
                    <a:lnTo>
                      <a:pt x="100" y="5271"/>
                    </a:lnTo>
                    <a:cubicBezTo>
                      <a:pt x="34" y="5338"/>
                      <a:pt x="0" y="5371"/>
                      <a:pt x="0" y="5438"/>
                    </a:cubicBezTo>
                    <a:cubicBezTo>
                      <a:pt x="0" y="5538"/>
                      <a:pt x="34" y="5638"/>
                      <a:pt x="100" y="5638"/>
                    </a:cubicBezTo>
                    <a:lnTo>
                      <a:pt x="3336" y="6005"/>
                    </a:lnTo>
                    <a:cubicBezTo>
                      <a:pt x="3703" y="6039"/>
                      <a:pt x="3936" y="6339"/>
                      <a:pt x="4003" y="6672"/>
                    </a:cubicBezTo>
                    <a:lnTo>
                      <a:pt x="4370" y="10809"/>
                    </a:lnTo>
                    <a:cubicBezTo>
                      <a:pt x="4403" y="10875"/>
                      <a:pt x="4437" y="10909"/>
                      <a:pt x="4537" y="10909"/>
                    </a:cubicBezTo>
                    <a:cubicBezTo>
                      <a:pt x="4604" y="10909"/>
                      <a:pt x="4704" y="10875"/>
                      <a:pt x="4704" y="10809"/>
                    </a:cubicBezTo>
                    <a:lnTo>
                      <a:pt x="5071" y="6672"/>
                    </a:lnTo>
                    <a:cubicBezTo>
                      <a:pt x="5104" y="6339"/>
                      <a:pt x="5404" y="6039"/>
                      <a:pt x="5738" y="6005"/>
                    </a:cubicBezTo>
                    <a:lnTo>
                      <a:pt x="8940" y="5638"/>
                    </a:lnTo>
                    <a:cubicBezTo>
                      <a:pt x="9040" y="5572"/>
                      <a:pt x="9073" y="5538"/>
                      <a:pt x="9073" y="5438"/>
                    </a:cubicBezTo>
                    <a:cubicBezTo>
                      <a:pt x="9073" y="5371"/>
                      <a:pt x="9040" y="5271"/>
                      <a:pt x="8940" y="5271"/>
                    </a:cubicBezTo>
                    <a:lnTo>
                      <a:pt x="5738" y="4904"/>
                    </a:lnTo>
                    <a:cubicBezTo>
                      <a:pt x="5371" y="4871"/>
                      <a:pt x="5104" y="4571"/>
                      <a:pt x="5071" y="4237"/>
                    </a:cubicBezTo>
                    <a:lnTo>
                      <a:pt x="4704" y="101"/>
                    </a:lnTo>
                    <a:cubicBezTo>
                      <a:pt x="4670" y="34"/>
                      <a:pt x="4604" y="1"/>
                      <a:pt x="4537"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13500032" scaled="0"/>
        </a:gradFill>
      </p:bgPr>
    </p:bg>
    <p:spTree>
      <p:nvGrpSpPr>
        <p:cNvPr id="5137" name="Shape 5137"/>
        <p:cNvGrpSpPr/>
        <p:nvPr/>
      </p:nvGrpSpPr>
      <p:grpSpPr>
        <a:xfrm>
          <a:off x="0" y="0"/>
          <a:ext cx="0" cy="0"/>
          <a:chOff x="0" y="0"/>
          <a:chExt cx="0" cy="0"/>
        </a:xfrm>
      </p:grpSpPr>
      <p:sp>
        <p:nvSpPr>
          <p:cNvPr id="5138" name="Google Shape;5138;p213"/>
          <p:cNvSpPr txBox="1"/>
          <p:nvPr>
            <p:ph type="title"/>
          </p:nvPr>
        </p:nvSpPr>
        <p:spPr>
          <a:xfrm>
            <a:off x="720000" y="531300"/>
            <a:ext cx="7933800" cy="63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Brief about the Idea:</a:t>
            </a:r>
            <a:endParaRPr/>
          </a:p>
        </p:txBody>
      </p:sp>
      <p:sp>
        <p:nvSpPr>
          <p:cNvPr id="5139" name="Google Shape;5139;p213"/>
          <p:cNvSpPr/>
          <p:nvPr/>
        </p:nvSpPr>
        <p:spPr>
          <a:xfrm>
            <a:off x="4606354" y="3802310"/>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13"/>
          <p:cNvSpPr/>
          <p:nvPr/>
        </p:nvSpPr>
        <p:spPr>
          <a:xfrm>
            <a:off x="8198429" y="972035"/>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13"/>
          <p:cNvSpPr/>
          <p:nvPr/>
        </p:nvSpPr>
        <p:spPr>
          <a:xfrm>
            <a:off x="814554" y="857135"/>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42" name="Google Shape;5142;p213"/>
          <p:cNvPicPr preferRelativeResize="0"/>
          <p:nvPr/>
        </p:nvPicPr>
        <p:blipFill>
          <a:blip r:embed="rId3">
            <a:alphaModFix/>
          </a:blip>
          <a:stretch>
            <a:fillRect/>
          </a:stretch>
        </p:blipFill>
        <p:spPr>
          <a:xfrm>
            <a:off x="5381225" y="1448675"/>
            <a:ext cx="2744100" cy="2630100"/>
          </a:xfrm>
          <a:prstGeom prst="ellipse">
            <a:avLst/>
          </a:prstGeom>
          <a:no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pic>
      <p:sp>
        <p:nvSpPr>
          <p:cNvPr id="5143" name="Google Shape;5143;p213"/>
          <p:cNvSpPr txBox="1"/>
          <p:nvPr>
            <p:ph idx="1" type="body"/>
          </p:nvPr>
        </p:nvSpPr>
        <p:spPr>
          <a:xfrm>
            <a:off x="720000" y="1745800"/>
            <a:ext cx="4581000" cy="2843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This project is about doing a sentimental analysis using NLP and bringing out relation with the past stock behaviour. The project conclude that twitter tweets have a great impact on the stock market behaviour . To show this we have extracted NASDAQ stocks using social media post of normal twitter user through a data extraction tool Apify, and further relating it with the provider per day trading values of NASDAQ listed companies.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13500032" scaled="0"/>
        </a:gradFill>
      </p:bgPr>
    </p:bg>
    <p:spTree>
      <p:nvGrpSpPr>
        <p:cNvPr id="5147" name="Shape 5147"/>
        <p:cNvGrpSpPr/>
        <p:nvPr/>
      </p:nvGrpSpPr>
      <p:grpSpPr>
        <a:xfrm>
          <a:off x="0" y="0"/>
          <a:ext cx="0" cy="0"/>
          <a:chOff x="0" y="0"/>
          <a:chExt cx="0" cy="0"/>
        </a:xfrm>
      </p:grpSpPr>
      <p:sp>
        <p:nvSpPr>
          <p:cNvPr id="5148" name="Google Shape;5148;p214"/>
          <p:cNvSpPr/>
          <p:nvPr/>
        </p:nvSpPr>
        <p:spPr>
          <a:xfrm>
            <a:off x="4753950" y="641688"/>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14"/>
          <p:cNvSpPr txBox="1"/>
          <p:nvPr>
            <p:ph idx="2" type="subTitle"/>
          </p:nvPr>
        </p:nvSpPr>
        <p:spPr>
          <a:xfrm>
            <a:off x="4808550" y="641700"/>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 &amp; Strategy</a:t>
            </a:r>
            <a:endParaRPr/>
          </a:p>
          <a:p>
            <a:pPr indent="0" lvl="0" marL="0" rtl="0" algn="ctr">
              <a:spcBef>
                <a:spcPts val="1200"/>
              </a:spcBef>
              <a:spcAft>
                <a:spcPts val="1200"/>
              </a:spcAft>
              <a:buNone/>
            </a:pPr>
            <a:r>
              <a:t/>
            </a:r>
            <a:endParaRPr/>
          </a:p>
        </p:txBody>
      </p:sp>
      <p:sp>
        <p:nvSpPr>
          <p:cNvPr id="5150" name="Google Shape;5150;p214"/>
          <p:cNvSpPr/>
          <p:nvPr/>
        </p:nvSpPr>
        <p:spPr>
          <a:xfrm>
            <a:off x="8433204" y="2730360"/>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1" name="Google Shape;5151;p214"/>
          <p:cNvGrpSpPr/>
          <p:nvPr/>
        </p:nvGrpSpPr>
        <p:grpSpPr>
          <a:xfrm>
            <a:off x="426374" y="1088950"/>
            <a:ext cx="5898984" cy="3803405"/>
            <a:chOff x="426375" y="1144447"/>
            <a:chExt cx="6004055" cy="3900529"/>
          </a:xfrm>
        </p:grpSpPr>
        <p:sp>
          <p:nvSpPr>
            <p:cNvPr id="5152" name="Google Shape;5152;p214"/>
            <p:cNvSpPr/>
            <p:nvPr/>
          </p:nvSpPr>
          <p:spPr>
            <a:xfrm>
              <a:off x="3721279" y="1144447"/>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53" name="Google Shape;5153;p214"/>
            <p:cNvPicPr preferRelativeResize="0"/>
            <p:nvPr/>
          </p:nvPicPr>
          <p:blipFill>
            <a:blip r:embed="rId3">
              <a:alphaModFix/>
            </a:blip>
            <a:stretch>
              <a:fillRect/>
            </a:stretch>
          </p:blipFill>
          <p:spPr>
            <a:xfrm>
              <a:off x="426375" y="1414500"/>
              <a:ext cx="6004055" cy="3630476"/>
            </a:xfrm>
            <a:prstGeom prst="rect">
              <a:avLst/>
            </a:prstGeom>
            <a:noFill/>
            <a:ln>
              <a:noFill/>
            </a:ln>
          </p:spPr>
        </p:pic>
        <p:sp>
          <p:nvSpPr>
            <p:cNvPr id="5154" name="Google Shape;5154;p214"/>
            <p:cNvSpPr/>
            <p:nvPr/>
          </p:nvSpPr>
          <p:spPr>
            <a:xfrm>
              <a:off x="923511" y="1910334"/>
              <a:ext cx="1028700" cy="135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14"/>
            <p:cNvSpPr txBox="1"/>
            <p:nvPr/>
          </p:nvSpPr>
          <p:spPr>
            <a:xfrm>
              <a:off x="1169491" y="1807931"/>
              <a:ext cx="918300" cy="50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Twitter Tweets</a:t>
              </a:r>
              <a:endParaRPr sz="1000"/>
            </a:p>
          </p:txBody>
        </p:sp>
        <p:sp>
          <p:nvSpPr>
            <p:cNvPr id="5156" name="Google Shape;5156;p214"/>
            <p:cNvSpPr/>
            <p:nvPr/>
          </p:nvSpPr>
          <p:spPr>
            <a:xfrm>
              <a:off x="855716" y="4306948"/>
              <a:ext cx="1028700" cy="309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14"/>
            <p:cNvSpPr txBox="1"/>
            <p:nvPr/>
          </p:nvSpPr>
          <p:spPr>
            <a:xfrm>
              <a:off x="855716" y="4204545"/>
              <a:ext cx="1164300" cy="50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Tweets/ Polarity Score</a:t>
              </a:r>
              <a:endParaRPr sz="1000"/>
            </a:p>
          </p:txBody>
        </p:sp>
        <p:sp>
          <p:nvSpPr>
            <p:cNvPr id="5158" name="Google Shape;5158;p214"/>
            <p:cNvSpPr/>
            <p:nvPr/>
          </p:nvSpPr>
          <p:spPr>
            <a:xfrm>
              <a:off x="4801717" y="2911053"/>
              <a:ext cx="1264500" cy="407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214"/>
            <p:cNvSpPr txBox="1"/>
            <p:nvPr/>
          </p:nvSpPr>
          <p:spPr>
            <a:xfrm>
              <a:off x="4801725" y="2907801"/>
              <a:ext cx="1350300" cy="50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Plot scoring of tweets sentiments</a:t>
              </a:r>
              <a:endParaRPr sz="1000"/>
            </a:p>
          </p:txBody>
        </p:sp>
        <p:sp>
          <p:nvSpPr>
            <p:cNvPr id="5160" name="Google Shape;5160;p214"/>
            <p:cNvSpPr/>
            <p:nvPr/>
          </p:nvSpPr>
          <p:spPr>
            <a:xfrm>
              <a:off x="4633650" y="4016698"/>
              <a:ext cx="1502700" cy="59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214"/>
            <p:cNvSpPr txBox="1"/>
            <p:nvPr/>
          </p:nvSpPr>
          <p:spPr>
            <a:xfrm>
              <a:off x="4709785" y="3863553"/>
              <a:ext cx="1502700" cy="820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Observe the relationship between </a:t>
              </a:r>
              <a:r>
                <a:rPr lang="en" sz="1000"/>
                <a:t>twitter</a:t>
              </a:r>
              <a:r>
                <a:rPr lang="en" sz="1000"/>
                <a:t> sentiment score and stock price</a:t>
              </a:r>
              <a:endParaRPr sz="1000"/>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1C7F3"/>
            </a:gs>
            <a:gs pos="100000">
              <a:schemeClr val="lt1"/>
            </a:gs>
          </a:gsLst>
          <a:lin ang="8100019" scaled="0"/>
        </a:gradFill>
      </p:bgPr>
    </p:bg>
    <p:spTree>
      <p:nvGrpSpPr>
        <p:cNvPr id="5165" name="Shape 5165"/>
        <p:cNvGrpSpPr/>
        <p:nvPr/>
      </p:nvGrpSpPr>
      <p:grpSpPr>
        <a:xfrm>
          <a:off x="0" y="0"/>
          <a:ext cx="0" cy="0"/>
          <a:chOff x="0" y="0"/>
          <a:chExt cx="0" cy="0"/>
        </a:xfrm>
      </p:grpSpPr>
      <p:sp>
        <p:nvSpPr>
          <p:cNvPr id="5166" name="Google Shape;5166;p215"/>
          <p:cNvSpPr txBox="1"/>
          <p:nvPr>
            <p:ph type="ctrTitle"/>
          </p:nvPr>
        </p:nvSpPr>
        <p:spPr>
          <a:xfrm>
            <a:off x="1085050" y="778600"/>
            <a:ext cx="5034000" cy="86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the Model</a:t>
            </a:r>
            <a:endParaRPr/>
          </a:p>
        </p:txBody>
      </p:sp>
      <p:sp>
        <p:nvSpPr>
          <p:cNvPr id="5167" name="Google Shape;5167;p215"/>
          <p:cNvSpPr txBox="1"/>
          <p:nvPr>
            <p:ph idx="1" type="subTitle"/>
          </p:nvPr>
        </p:nvSpPr>
        <p:spPr>
          <a:xfrm>
            <a:off x="710800" y="2013925"/>
            <a:ext cx="4715700" cy="19962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SzPts val="1400"/>
              <a:buAutoNum type="arabicPeriod"/>
            </a:pPr>
            <a:r>
              <a:rPr lang="en"/>
              <a:t>Using Apify extracting tool we extracted the twitter tweets.</a:t>
            </a:r>
            <a:endParaRPr/>
          </a:p>
          <a:p>
            <a:pPr indent="-317500" lvl="0" marL="457200" rtl="0" algn="just">
              <a:spcBef>
                <a:spcPts val="0"/>
              </a:spcBef>
              <a:spcAft>
                <a:spcPts val="0"/>
              </a:spcAft>
              <a:buSzPts val="1400"/>
              <a:buAutoNum type="arabicPeriod"/>
            </a:pPr>
            <a:r>
              <a:rPr lang="en"/>
              <a:t>NLP is used to extract </a:t>
            </a:r>
            <a:r>
              <a:rPr lang="en"/>
              <a:t>company</a:t>
            </a:r>
            <a:r>
              <a:rPr lang="en"/>
              <a:t>’s informations from the twitter tweets.</a:t>
            </a:r>
            <a:endParaRPr/>
          </a:p>
          <a:p>
            <a:pPr indent="-317500" lvl="0" marL="457200" rtl="0" algn="just">
              <a:spcBef>
                <a:spcPts val="0"/>
              </a:spcBef>
              <a:spcAft>
                <a:spcPts val="0"/>
              </a:spcAft>
              <a:buSzPts val="1400"/>
              <a:buAutoNum type="arabicPeriod"/>
            </a:pPr>
            <a:r>
              <a:rPr lang="en"/>
              <a:t>ML algorithm , logistic regression is to predict bears and bulls of the stock.</a:t>
            </a:r>
            <a:endParaRPr/>
          </a:p>
          <a:p>
            <a:pPr indent="-317500" lvl="0" marL="457200" rtl="0" algn="just">
              <a:spcBef>
                <a:spcPts val="0"/>
              </a:spcBef>
              <a:spcAft>
                <a:spcPts val="0"/>
              </a:spcAft>
              <a:buSzPts val="1400"/>
              <a:buAutoNum type="arabicPeriod"/>
            </a:pPr>
            <a:r>
              <a:rPr lang="en"/>
              <a:t>Algorithms like Afinn and Vader Sentiment is used to calculate polarity of the tweets. </a:t>
            </a:r>
            <a:endParaRPr/>
          </a:p>
        </p:txBody>
      </p:sp>
      <p:grpSp>
        <p:nvGrpSpPr>
          <p:cNvPr id="5168" name="Google Shape;5168;p215"/>
          <p:cNvGrpSpPr/>
          <p:nvPr/>
        </p:nvGrpSpPr>
        <p:grpSpPr>
          <a:xfrm>
            <a:off x="5426511" y="1240476"/>
            <a:ext cx="3318773" cy="2845139"/>
            <a:chOff x="5056100" y="1146229"/>
            <a:chExt cx="3699446" cy="3171485"/>
          </a:xfrm>
        </p:grpSpPr>
        <p:grpSp>
          <p:nvGrpSpPr>
            <p:cNvPr id="5169" name="Google Shape;5169;p215"/>
            <p:cNvGrpSpPr/>
            <p:nvPr/>
          </p:nvGrpSpPr>
          <p:grpSpPr>
            <a:xfrm>
              <a:off x="5175241" y="1306427"/>
              <a:ext cx="3461165" cy="1279204"/>
              <a:chOff x="984221" y="1480537"/>
              <a:chExt cx="2192137" cy="810187"/>
            </a:xfrm>
          </p:grpSpPr>
          <p:sp>
            <p:nvSpPr>
              <p:cNvPr id="5170" name="Google Shape;5170;p215"/>
              <p:cNvSpPr/>
              <p:nvPr/>
            </p:nvSpPr>
            <p:spPr>
              <a:xfrm>
                <a:off x="984221" y="2127712"/>
                <a:ext cx="93715" cy="113326"/>
              </a:xfrm>
              <a:custGeom>
                <a:rect b="b" l="l" r="r" t="t"/>
                <a:pathLst>
                  <a:path extrusionOk="0" h="8674" w="7173">
                    <a:moveTo>
                      <a:pt x="3603" y="1502"/>
                    </a:moveTo>
                    <a:lnTo>
                      <a:pt x="3770" y="3470"/>
                    </a:lnTo>
                    <a:cubicBezTo>
                      <a:pt x="3803" y="3903"/>
                      <a:pt x="4103" y="4170"/>
                      <a:pt x="4470" y="4237"/>
                    </a:cubicBezTo>
                    <a:lnTo>
                      <a:pt x="5971" y="4404"/>
                    </a:lnTo>
                    <a:lnTo>
                      <a:pt x="4470" y="4571"/>
                    </a:lnTo>
                    <a:cubicBezTo>
                      <a:pt x="4103" y="4604"/>
                      <a:pt x="3803" y="4937"/>
                      <a:pt x="3770" y="5304"/>
                    </a:cubicBezTo>
                    <a:lnTo>
                      <a:pt x="3603" y="7272"/>
                    </a:lnTo>
                    <a:lnTo>
                      <a:pt x="3436" y="5304"/>
                    </a:lnTo>
                    <a:cubicBezTo>
                      <a:pt x="3369" y="4904"/>
                      <a:pt x="3103" y="4604"/>
                      <a:pt x="2702" y="4571"/>
                    </a:cubicBezTo>
                    <a:lnTo>
                      <a:pt x="1201" y="4404"/>
                    </a:lnTo>
                    <a:lnTo>
                      <a:pt x="2702" y="4237"/>
                    </a:lnTo>
                    <a:cubicBezTo>
                      <a:pt x="3103" y="4170"/>
                      <a:pt x="3369" y="3837"/>
                      <a:pt x="3436" y="3470"/>
                    </a:cubicBezTo>
                    <a:lnTo>
                      <a:pt x="3603" y="1502"/>
                    </a:lnTo>
                    <a:close/>
                    <a:moveTo>
                      <a:pt x="3603" y="1"/>
                    </a:moveTo>
                    <a:cubicBezTo>
                      <a:pt x="3503" y="1"/>
                      <a:pt x="3469" y="101"/>
                      <a:pt x="3469" y="134"/>
                    </a:cubicBezTo>
                    <a:lnTo>
                      <a:pt x="3169" y="3370"/>
                    </a:lnTo>
                    <a:cubicBezTo>
                      <a:pt x="3169" y="3670"/>
                      <a:pt x="2969" y="3870"/>
                      <a:pt x="2669" y="3937"/>
                    </a:cubicBezTo>
                    <a:lnTo>
                      <a:pt x="134" y="4204"/>
                    </a:lnTo>
                    <a:cubicBezTo>
                      <a:pt x="34" y="4204"/>
                      <a:pt x="0" y="4304"/>
                      <a:pt x="0" y="4337"/>
                    </a:cubicBezTo>
                    <a:cubicBezTo>
                      <a:pt x="0" y="4437"/>
                      <a:pt x="100" y="4470"/>
                      <a:pt x="134" y="4470"/>
                    </a:cubicBezTo>
                    <a:lnTo>
                      <a:pt x="2669" y="4771"/>
                    </a:lnTo>
                    <a:cubicBezTo>
                      <a:pt x="2936" y="4804"/>
                      <a:pt x="3136" y="5004"/>
                      <a:pt x="3169" y="5304"/>
                    </a:cubicBezTo>
                    <a:lnTo>
                      <a:pt x="3469" y="8540"/>
                    </a:lnTo>
                    <a:cubicBezTo>
                      <a:pt x="3469" y="8640"/>
                      <a:pt x="3536" y="8673"/>
                      <a:pt x="3603" y="8673"/>
                    </a:cubicBezTo>
                    <a:cubicBezTo>
                      <a:pt x="3670" y="8673"/>
                      <a:pt x="3703" y="8640"/>
                      <a:pt x="3703" y="8540"/>
                    </a:cubicBezTo>
                    <a:lnTo>
                      <a:pt x="4003" y="5304"/>
                    </a:lnTo>
                    <a:cubicBezTo>
                      <a:pt x="4003" y="5004"/>
                      <a:pt x="4203" y="4804"/>
                      <a:pt x="4504" y="4771"/>
                    </a:cubicBezTo>
                    <a:lnTo>
                      <a:pt x="7039" y="4470"/>
                    </a:lnTo>
                    <a:cubicBezTo>
                      <a:pt x="7139" y="4470"/>
                      <a:pt x="7172" y="4370"/>
                      <a:pt x="7172" y="4337"/>
                    </a:cubicBezTo>
                    <a:cubicBezTo>
                      <a:pt x="7172" y="4270"/>
                      <a:pt x="7105" y="4204"/>
                      <a:pt x="7039" y="4204"/>
                    </a:cubicBezTo>
                    <a:lnTo>
                      <a:pt x="4504" y="3937"/>
                    </a:lnTo>
                    <a:cubicBezTo>
                      <a:pt x="4270" y="3870"/>
                      <a:pt x="4037" y="3670"/>
                      <a:pt x="4003" y="3370"/>
                    </a:cubicBezTo>
                    <a:lnTo>
                      <a:pt x="3703" y="134"/>
                    </a:lnTo>
                    <a:cubicBezTo>
                      <a:pt x="3703" y="34"/>
                      <a:pt x="3636" y="1"/>
                      <a:pt x="3603"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15"/>
              <p:cNvSpPr/>
              <p:nvPr/>
            </p:nvSpPr>
            <p:spPr>
              <a:xfrm>
                <a:off x="3055625" y="2146016"/>
                <a:ext cx="120734" cy="144708"/>
              </a:xfrm>
              <a:custGeom>
                <a:rect b="b" l="l" r="r" t="t"/>
                <a:pathLst>
                  <a:path extrusionOk="0" h="11076" w="9241">
                    <a:moveTo>
                      <a:pt x="4571" y="1902"/>
                    </a:moveTo>
                    <a:lnTo>
                      <a:pt x="4771" y="4404"/>
                    </a:lnTo>
                    <a:cubicBezTo>
                      <a:pt x="4804" y="4904"/>
                      <a:pt x="5205" y="5338"/>
                      <a:pt x="5705" y="5371"/>
                    </a:cubicBezTo>
                    <a:lnTo>
                      <a:pt x="7606" y="5571"/>
                    </a:lnTo>
                    <a:lnTo>
                      <a:pt x="5705" y="5771"/>
                    </a:lnTo>
                    <a:cubicBezTo>
                      <a:pt x="5205" y="5871"/>
                      <a:pt x="4838" y="6238"/>
                      <a:pt x="4771" y="6739"/>
                    </a:cubicBezTo>
                    <a:lnTo>
                      <a:pt x="4571" y="9241"/>
                    </a:lnTo>
                    <a:lnTo>
                      <a:pt x="4371" y="6739"/>
                    </a:lnTo>
                    <a:cubicBezTo>
                      <a:pt x="4337" y="6238"/>
                      <a:pt x="3937" y="5838"/>
                      <a:pt x="3437" y="5771"/>
                    </a:cubicBezTo>
                    <a:lnTo>
                      <a:pt x="1535" y="5571"/>
                    </a:lnTo>
                    <a:lnTo>
                      <a:pt x="3437" y="5371"/>
                    </a:lnTo>
                    <a:cubicBezTo>
                      <a:pt x="3937" y="5271"/>
                      <a:pt x="4337" y="4904"/>
                      <a:pt x="4371" y="4404"/>
                    </a:cubicBezTo>
                    <a:lnTo>
                      <a:pt x="4571" y="1902"/>
                    </a:lnTo>
                    <a:close/>
                    <a:moveTo>
                      <a:pt x="4604" y="1"/>
                    </a:moveTo>
                    <a:cubicBezTo>
                      <a:pt x="4537" y="1"/>
                      <a:pt x="4437" y="34"/>
                      <a:pt x="4437" y="101"/>
                    </a:cubicBezTo>
                    <a:lnTo>
                      <a:pt x="4070" y="4337"/>
                    </a:lnTo>
                    <a:cubicBezTo>
                      <a:pt x="4037" y="4637"/>
                      <a:pt x="3737" y="4937"/>
                      <a:pt x="3403" y="5004"/>
                    </a:cubicBezTo>
                    <a:lnTo>
                      <a:pt x="101" y="5371"/>
                    </a:lnTo>
                    <a:cubicBezTo>
                      <a:pt x="34" y="5404"/>
                      <a:pt x="1" y="5438"/>
                      <a:pt x="1" y="5538"/>
                    </a:cubicBezTo>
                    <a:cubicBezTo>
                      <a:pt x="1" y="5605"/>
                      <a:pt x="34" y="5705"/>
                      <a:pt x="101" y="5705"/>
                    </a:cubicBezTo>
                    <a:lnTo>
                      <a:pt x="3403" y="6072"/>
                    </a:lnTo>
                    <a:cubicBezTo>
                      <a:pt x="3770" y="6105"/>
                      <a:pt x="4037" y="6405"/>
                      <a:pt x="4070" y="6739"/>
                    </a:cubicBezTo>
                    <a:lnTo>
                      <a:pt x="4437" y="10942"/>
                    </a:lnTo>
                    <a:cubicBezTo>
                      <a:pt x="4504" y="11042"/>
                      <a:pt x="4537" y="11075"/>
                      <a:pt x="4604" y="11075"/>
                    </a:cubicBezTo>
                    <a:cubicBezTo>
                      <a:pt x="4704" y="11075"/>
                      <a:pt x="4738" y="11042"/>
                      <a:pt x="4771" y="10942"/>
                    </a:cubicBezTo>
                    <a:lnTo>
                      <a:pt x="5171" y="6739"/>
                    </a:lnTo>
                    <a:cubicBezTo>
                      <a:pt x="5205" y="6405"/>
                      <a:pt x="5505" y="6105"/>
                      <a:pt x="5838" y="6072"/>
                    </a:cubicBezTo>
                    <a:lnTo>
                      <a:pt x="9107" y="5705"/>
                    </a:lnTo>
                    <a:cubicBezTo>
                      <a:pt x="9207" y="5671"/>
                      <a:pt x="9241" y="5605"/>
                      <a:pt x="9241" y="5538"/>
                    </a:cubicBezTo>
                    <a:cubicBezTo>
                      <a:pt x="9241" y="5438"/>
                      <a:pt x="9207" y="5371"/>
                      <a:pt x="9107" y="5371"/>
                    </a:cubicBezTo>
                    <a:lnTo>
                      <a:pt x="5838" y="5004"/>
                    </a:lnTo>
                    <a:cubicBezTo>
                      <a:pt x="5438" y="4937"/>
                      <a:pt x="5205" y="4671"/>
                      <a:pt x="5171" y="4337"/>
                    </a:cubicBezTo>
                    <a:lnTo>
                      <a:pt x="4771" y="101"/>
                    </a:lnTo>
                    <a:cubicBezTo>
                      <a:pt x="4738" y="34"/>
                      <a:pt x="4704" y="1"/>
                      <a:pt x="4604"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215"/>
              <p:cNvSpPr/>
              <p:nvPr/>
            </p:nvSpPr>
            <p:spPr>
              <a:xfrm>
                <a:off x="3003770" y="2071494"/>
                <a:ext cx="68434" cy="81944"/>
              </a:xfrm>
              <a:custGeom>
                <a:rect b="b" l="l" r="r" t="t"/>
                <a:pathLst>
                  <a:path extrusionOk="0" h="6272" w="5238">
                    <a:moveTo>
                      <a:pt x="2569" y="1568"/>
                    </a:moveTo>
                    <a:lnTo>
                      <a:pt x="2669" y="2536"/>
                    </a:lnTo>
                    <a:cubicBezTo>
                      <a:pt x="2669" y="2803"/>
                      <a:pt x="2902" y="3036"/>
                      <a:pt x="3203" y="3069"/>
                    </a:cubicBezTo>
                    <a:lnTo>
                      <a:pt x="3903" y="3136"/>
                    </a:lnTo>
                    <a:lnTo>
                      <a:pt x="3203" y="3236"/>
                    </a:lnTo>
                    <a:cubicBezTo>
                      <a:pt x="2902" y="3236"/>
                      <a:pt x="2702" y="3470"/>
                      <a:pt x="2669" y="3770"/>
                    </a:cubicBezTo>
                    <a:lnTo>
                      <a:pt x="2569" y="4737"/>
                    </a:lnTo>
                    <a:lnTo>
                      <a:pt x="2502" y="3770"/>
                    </a:lnTo>
                    <a:cubicBezTo>
                      <a:pt x="2502" y="3470"/>
                      <a:pt x="2235" y="3270"/>
                      <a:pt x="1968" y="3236"/>
                    </a:cubicBezTo>
                    <a:lnTo>
                      <a:pt x="1235" y="3136"/>
                    </a:lnTo>
                    <a:lnTo>
                      <a:pt x="1968" y="3069"/>
                    </a:lnTo>
                    <a:cubicBezTo>
                      <a:pt x="2235" y="3069"/>
                      <a:pt x="2469" y="2803"/>
                      <a:pt x="2502" y="2536"/>
                    </a:cubicBezTo>
                    <a:lnTo>
                      <a:pt x="2569" y="1568"/>
                    </a:lnTo>
                    <a:close/>
                    <a:moveTo>
                      <a:pt x="2636" y="1"/>
                    </a:moveTo>
                    <a:cubicBezTo>
                      <a:pt x="2535" y="1"/>
                      <a:pt x="2502" y="67"/>
                      <a:pt x="2502" y="134"/>
                    </a:cubicBezTo>
                    <a:lnTo>
                      <a:pt x="2302" y="2469"/>
                    </a:lnTo>
                    <a:cubicBezTo>
                      <a:pt x="2302" y="2636"/>
                      <a:pt x="2102" y="2803"/>
                      <a:pt x="1968" y="2803"/>
                    </a:cubicBezTo>
                    <a:lnTo>
                      <a:pt x="134" y="3003"/>
                    </a:lnTo>
                    <a:cubicBezTo>
                      <a:pt x="34" y="3003"/>
                      <a:pt x="0" y="3069"/>
                      <a:pt x="0" y="3136"/>
                    </a:cubicBezTo>
                    <a:cubicBezTo>
                      <a:pt x="0" y="3236"/>
                      <a:pt x="34" y="3270"/>
                      <a:pt x="134" y="3270"/>
                    </a:cubicBezTo>
                    <a:lnTo>
                      <a:pt x="1968" y="3470"/>
                    </a:lnTo>
                    <a:cubicBezTo>
                      <a:pt x="2135" y="3470"/>
                      <a:pt x="2302" y="3636"/>
                      <a:pt x="2302" y="3803"/>
                    </a:cubicBezTo>
                    <a:lnTo>
                      <a:pt x="2502" y="6138"/>
                    </a:lnTo>
                    <a:cubicBezTo>
                      <a:pt x="2502" y="6238"/>
                      <a:pt x="2535" y="6272"/>
                      <a:pt x="2636" y="6272"/>
                    </a:cubicBezTo>
                    <a:cubicBezTo>
                      <a:pt x="2669" y="6272"/>
                      <a:pt x="2702" y="6205"/>
                      <a:pt x="2736" y="6138"/>
                    </a:cubicBezTo>
                    <a:lnTo>
                      <a:pt x="2969" y="3803"/>
                    </a:lnTo>
                    <a:cubicBezTo>
                      <a:pt x="2969" y="3636"/>
                      <a:pt x="3136" y="3470"/>
                      <a:pt x="3303" y="3470"/>
                    </a:cubicBezTo>
                    <a:lnTo>
                      <a:pt x="5137" y="3270"/>
                    </a:lnTo>
                    <a:cubicBezTo>
                      <a:pt x="5204" y="3270"/>
                      <a:pt x="5237" y="3236"/>
                      <a:pt x="5237" y="3136"/>
                    </a:cubicBezTo>
                    <a:cubicBezTo>
                      <a:pt x="5237" y="3069"/>
                      <a:pt x="5204" y="3003"/>
                      <a:pt x="5137" y="3003"/>
                    </a:cubicBezTo>
                    <a:lnTo>
                      <a:pt x="3303" y="2803"/>
                    </a:lnTo>
                    <a:cubicBezTo>
                      <a:pt x="3136" y="2803"/>
                      <a:pt x="2969" y="2636"/>
                      <a:pt x="2969" y="2469"/>
                    </a:cubicBezTo>
                    <a:lnTo>
                      <a:pt x="2736" y="134"/>
                    </a:lnTo>
                    <a:cubicBezTo>
                      <a:pt x="2736" y="67"/>
                      <a:pt x="2702" y="1"/>
                      <a:pt x="2636"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215"/>
              <p:cNvSpPr/>
              <p:nvPr/>
            </p:nvSpPr>
            <p:spPr>
              <a:xfrm>
                <a:off x="1123677" y="1480537"/>
                <a:ext cx="115508" cy="138594"/>
              </a:xfrm>
              <a:custGeom>
                <a:rect b="b" l="l" r="r" t="t"/>
                <a:pathLst>
                  <a:path extrusionOk="0" h="10608" w="8841">
                    <a:moveTo>
                      <a:pt x="4370" y="1768"/>
                    </a:moveTo>
                    <a:lnTo>
                      <a:pt x="4604" y="4170"/>
                    </a:lnTo>
                    <a:cubicBezTo>
                      <a:pt x="4637" y="4670"/>
                      <a:pt x="5004" y="5070"/>
                      <a:pt x="5471" y="5104"/>
                    </a:cubicBezTo>
                    <a:lnTo>
                      <a:pt x="7306" y="5304"/>
                    </a:lnTo>
                    <a:lnTo>
                      <a:pt x="5471" y="5504"/>
                    </a:lnTo>
                    <a:cubicBezTo>
                      <a:pt x="5004" y="5571"/>
                      <a:pt x="4637" y="5971"/>
                      <a:pt x="4604" y="6438"/>
                    </a:cubicBezTo>
                    <a:lnTo>
                      <a:pt x="4370" y="8840"/>
                    </a:lnTo>
                    <a:lnTo>
                      <a:pt x="4170" y="6438"/>
                    </a:lnTo>
                    <a:cubicBezTo>
                      <a:pt x="4137" y="5938"/>
                      <a:pt x="3770" y="5537"/>
                      <a:pt x="3303" y="5504"/>
                    </a:cubicBezTo>
                    <a:lnTo>
                      <a:pt x="1468" y="5304"/>
                    </a:lnTo>
                    <a:lnTo>
                      <a:pt x="3303" y="5104"/>
                    </a:lnTo>
                    <a:cubicBezTo>
                      <a:pt x="3770" y="5037"/>
                      <a:pt x="4137" y="4637"/>
                      <a:pt x="4170" y="4170"/>
                    </a:cubicBezTo>
                    <a:lnTo>
                      <a:pt x="4370" y="1768"/>
                    </a:lnTo>
                    <a:close/>
                    <a:moveTo>
                      <a:pt x="4437" y="0"/>
                    </a:moveTo>
                    <a:cubicBezTo>
                      <a:pt x="4370" y="0"/>
                      <a:pt x="4304" y="67"/>
                      <a:pt x="4304" y="134"/>
                    </a:cubicBezTo>
                    <a:lnTo>
                      <a:pt x="3937" y="4170"/>
                    </a:lnTo>
                    <a:cubicBezTo>
                      <a:pt x="3870" y="4570"/>
                      <a:pt x="3637" y="4804"/>
                      <a:pt x="3303" y="4837"/>
                    </a:cubicBezTo>
                    <a:lnTo>
                      <a:pt x="134" y="5170"/>
                    </a:lnTo>
                    <a:cubicBezTo>
                      <a:pt x="34" y="5170"/>
                      <a:pt x="1" y="5237"/>
                      <a:pt x="1" y="5304"/>
                    </a:cubicBezTo>
                    <a:cubicBezTo>
                      <a:pt x="1" y="5337"/>
                      <a:pt x="34" y="5437"/>
                      <a:pt x="134" y="5437"/>
                    </a:cubicBezTo>
                    <a:lnTo>
                      <a:pt x="3303" y="5771"/>
                    </a:lnTo>
                    <a:cubicBezTo>
                      <a:pt x="3637" y="5804"/>
                      <a:pt x="3870" y="6104"/>
                      <a:pt x="3937" y="6438"/>
                    </a:cubicBezTo>
                    <a:lnTo>
                      <a:pt x="4304" y="10474"/>
                    </a:lnTo>
                    <a:cubicBezTo>
                      <a:pt x="4304" y="10574"/>
                      <a:pt x="4337" y="10608"/>
                      <a:pt x="4437" y="10608"/>
                    </a:cubicBezTo>
                    <a:cubicBezTo>
                      <a:pt x="4504" y="10608"/>
                      <a:pt x="4537" y="10574"/>
                      <a:pt x="4537" y="10508"/>
                    </a:cubicBezTo>
                    <a:lnTo>
                      <a:pt x="4937" y="6471"/>
                    </a:lnTo>
                    <a:cubicBezTo>
                      <a:pt x="4971" y="6104"/>
                      <a:pt x="5204" y="5838"/>
                      <a:pt x="5538" y="5804"/>
                    </a:cubicBezTo>
                    <a:lnTo>
                      <a:pt x="8707" y="5437"/>
                    </a:lnTo>
                    <a:cubicBezTo>
                      <a:pt x="8807" y="5437"/>
                      <a:pt x="8840" y="5404"/>
                      <a:pt x="8840" y="5304"/>
                    </a:cubicBezTo>
                    <a:cubicBezTo>
                      <a:pt x="8840" y="5271"/>
                      <a:pt x="8807" y="5170"/>
                      <a:pt x="8707" y="5170"/>
                    </a:cubicBezTo>
                    <a:lnTo>
                      <a:pt x="5538" y="4837"/>
                    </a:lnTo>
                    <a:cubicBezTo>
                      <a:pt x="5204" y="4804"/>
                      <a:pt x="4971" y="4503"/>
                      <a:pt x="4937" y="4170"/>
                    </a:cubicBezTo>
                    <a:lnTo>
                      <a:pt x="4537" y="134"/>
                    </a:lnTo>
                    <a:cubicBezTo>
                      <a:pt x="4537" y="67"/>
                      <a:pt x="4504" y="0"/>
                      <a:pt x="4437" y="0"/>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15"/>
              <p:cNvSpPr/>
              <p:nvPr/>
            </p:nvSpPr>
            <p:spPr>
              <a:xfrm>
                <a:off x="1090126" y="1682313"/>
                <a:ext cx="66253" cy="78455"/>
              </a:xfrm>
              <a:custGeom>
                <a:rect b="b" l="l" r="r" t="t"/>
                <a:pathLst>
                  <a:path extrusionOk="0" h="6005" w="5071">
                    <a:moveTo>
                      <a:pt x="2535" y="1502"/>
                    </a:moveTo>
                    <a:lnTo>
                      <a:pt x="2602" y="2402"/>
                    </a:lnTo>
                    <a:cubicBezTo>
                      <a:pt x="2669" y="2702"/>
                      <a:pt x="2869" y="2903"/>
                      <a:pt x="3169" y="2969"/>
                    </a:cubicBezTo>
                    <a:lnTo>
                      <a:pt x="3803" y="3036"/>
                    </a:lnTo>
                    <a:lnTo>
                      <a:pt x="3169" y="3136"/>
                    </a:lnTo>
                    <a:cubicBezTo>
                      <a:pt x="2869" y="3169"/>
                      <a:pt x="2669" y="3370"/>
                      <a:pt x="2602" y="3670"/>
                    </a:cubicBezTo>
                    <a:lnTo>
                      <a:pt x="2535" y="4570"/>
                    </a:lnTo>
                    <a:lnTo>
                      <a:pt x="2435" y="3670"/>
                    </a:lnTo>
                    <a:cubicBezTo>
                      <a:pt x="2402" y="3370"/>
                      <a:pt x="2202" y="3169"/>
                      <a:pt x="1901" y="3136"/>
                    </a:cubicBezTo>
                    <a:lnTo>
                      <a:pt x="1234" y="3036"/>
                    </a:lnTo>
                    <a:lnTo>
                      <a:pt x="1901" y="2969"/>
                    </a:lnTo>
                    <a:cubicBezTo>
                      <a:pt x="2202" y="2903"/>
                      <a:pt x="2402" y="2702"/>
                      <a:pt x="2435" y="2402"/>
                    </a:cubicBezTo>
                    <a:lnTo>
                      <a:pt x="2535" y="1502"/>
                    </a:lnTo>
                    <a:close/>
                    <a:moveTo>
                      <a:pt x="2535" y="1"/>
                    </a:moveTo>
                    <a:cubicBezTo>
                      <a:pt x="2435" y="1"/>
                      <a:pt x="2402" y="67"/>
                      <a:pt x="2402" y="134"/>
                    </a:cubicBezTo>
                    <a:lnTo>
                      <a:pt x="2202" y="2336"/>
                    </a:lnTo>
                    <a:cubicBezTo>
                      <a:pt x="2168" y="2502"/>
                      <a:pt x="2035" y="2669"/>
                      <a:pt x="1868" y="2669"/>
                    </a:cubicBezTo>
                    <a:lnTo>
                      <a:pt x="100" y="2869"/>
                    </a:lnTo>
                    <a:cubicBezTo>
                      <a:pt x="33" y="2869"/>
                      <a:pt x="0" y="2969"/>
                      <a:pt x="0" y="3003"/>
                    </a:cubicBezTo>
                    <a:cubicBezTo>
                      <a:pt x="0" y="3069"/>
                      <a:pt x="67" y="3136"/>
                      <a:pt x="100" y="3136"/>
                    </a:cubicBezTo>
                    <a:lnTo>
                      <a:pt x="1868" y="3336"/>
                    </a:lnTo>
                    <a:cubicBezTo>
                      <a:pt x="2035" y="3370"/>
                      <a:pt x="2202" y="3503"/>
                      <a:pt x="2202" y="3670"/>
                    </a:cubicBezTo>
                    <a:lnTo>
                      <a:pt x="2402" y="5871"/>
                    </a:lnTo>
                    <a:cubicBezTo>
                      <a:pt x="2402" y="5971"/>
                      <a:pt x="2502" y="6005"/>
                      <a:pt x="2535" y="6005"/>
                    </a:cubicBezTo>
                    <a:cubicBezTo>
                      <a:pt x="2602" y="6005"/>
                      <a:pt x="2669" y="5905"/>
                      <a:pt x="2669" y="5871"/>
                    </a:cubicBezTo>
                    <a:lnTo>
                      <a:pt x="2869" y="3670"/>
                    </a:lnTo>
                    <a:cubicBezTo>
                      <a:pt x="2902" y="3503"/>
                      <a:pt x="3036" y="3336"/>
                      <a:pt x="3202" y="3336"/>
                    </a:cubicBezTo>
                    <a:lnTo>
                      <a:pt x="4937" y="3136"/>
                    </a:lnTo>
                    <a:cubicBezTo>
                      <a:pt x="5037" y="3136"/>
                      <a:pt x="5070" y="3036"/>
                      <a:pt x="5070" y="3003"/>
                    </a:cubicBezTo>
                    <a:cubicBezTo>
                      <a:pt x="5070" y="2903"/>
                      <a:pt x="4970" y="2869"/>
                      <a:pt x="4937" y="2869"/>
                    </a:cubicBezTo>
                    <a:lnTo>
                      <a:pt x="3202" y="2669"/>
                    </a:lnTo>
                    <a:cubicBezTo>
                      <a:pt x="3036" y="2636"/>
                      <a:pt x="2869" y="2502"/>
                      <a:pt x="2869" y="2336"/>
                    </a:cubicBezTo>
                    <a:lnTo>
                      <a:pt x="2669" y="134"/>
                    </a:lnTo>
                    <a:cubicBezTo>
                      <a:pt x="2669" y="34"/>
                      <a:pt x="2569" y="1"/>
                      <a:pt x="2535"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15"/>
              <p:cNvSpPr/>
              <p:nvPr/>
            </p:nvSpPr>
            <p:spPr>
              <a:xfrm>
                <a:off x="1269678" y="1541107"/>
                <a:ext cx="84988" cy="101567"/>
              </a:xfrm>
              <a:custGeom>
                <a:rect b="b" l="l" r="r" t="t"/>
                <a:pathLst>
                  <a:path extrusionOk="0" h="7774" w="6505">
                    <a:moveTo>
                      <a:pt x="3236" y="1902"/>
                    </a:moveTo>
                    <a:lnTo>
                      <a:pt x="3369" y="3136"/>
                    </a:lnTo>
                    <a:cubicBezTo>
                      <a:pt x="3369" y="3503"/>
                      <a:pt x="3670" y="3804"/>
                      <a:pt x="4036" y="3837"/>
                    </a:cubicBezTo>
                    <a:lnTo>
                      <a:pt x="4904" y="3937"/>
                    </a:lnTo>
                    <a:lnTo>
                      <a:pt x="4036" y="4004"/>
                    </a:lnTo>
                    <a:cubicBezTo>
                      <a:pt x="3703" y="4037"/>
                      <a:pt x="3403" y="4337"/>
                      <a:pt x="3369" y="4704"/>
                    </a:cubicBezTo>
                    <a:lnTo>
                      <a:pt x="3236" y="5938"/>
                    </a:lnTo>
                    <a:lnTo>
                      <a:pt x="3136" y="4704"/>
                    </a:lnTo>
                    <a:cubicBezTo>
                      <a:pt x="3136" y="4337"/>
                      <a:pt x="2836" y="4037"/>
                      <a:pt x="2469" y="4004"/>
                    </a:cubicBezTo>
                    <a:lnTo>
                      <a:pt x="1601" y="3937"/>
                    </a:lnTo>
                    <a:lnTo>
                      <a:pt x="2469" y="3837"/>
                    </a:lnTo>
                    <a:cubicBezTo>
                      <a:pt x="2802" y="3804"/>
                      <a:pt x="3102" y="3503"/>
                      <a:pt x="3136" y="3136"/>
                    </a:cubicBezTo>
                    <a:lnTo>
                      <a:pt x="3236" y="1902"/>
                    </a:lnTo>
                    <a:close/>
                    <a:moveTo>
                      <a:pt x="3269" y="1"/>
                    </a:moveTo>
                    <a:cubicBezTo>
                      <a:pt x="3169" y="1"/>
                      <a:pt x="3102" y="34"/>
                      <a:pt x="3102" y="134"/>
                    </a:cubicBezTo>
                    <a:lnTo>
                      <a:pt x="2836" y="3036"/>
                    </a:lnTo>
                    <a:cubicBezTo>
                      <a:pt x="2802" y="3270"/>
                      <a:pt x="2635" y="3437"/>
                      <a:pt x="2435" y="3470"/>
                    </a:cubicBezTo>
                    <a:lnTo>
                      <a:pt x="134" y="3703"/>
                    </a:lnTo>
                    <a:cubicBezTo>
                      <a:pt x="34" y="3770"/>
                      <a:pt x="0" y="3804"/>
                      <a:pt x="0" y="3870"/>
                    </a:cubicBezTo>
                    <a:cubicBezTo>
                      <a:pt x="0" y="3970"/>
                      <a:pt x="34" y="4037"/>
                      <a:pt x="134" y="4037"/>
                    </a:cubicBezTo>
                    <a:lnTo>
                      <a:pt x="2435" y="4304"/>
                    </a:lnTo>
                    <a:cubicBezTo>
                      <a:pt x="2635" y="4304"/>
                      <a:pt x="2836" y="4504"/>
                      <a:pt x="2836" y="4704"/>
                    </a:cubicBezTo>
                    <a:lnTo>
                      <a:pt x="3102" y="7640"/>
                    </a:lnTo>
                    <a:cubicBezTo>
                      <a:pt x="3102" y="7706"/>
                      <a:pt x="3169" y="7773"/>
                      <a:pt x="3269" y="7773"/>
                    </a:cubicBezTo>
                    <a:cubicBezTo>
                      <a:pt x="3336" y="7773"/>
                      <a:pt x="3436" y="7706"/>
                      <a:pt x="3436" y="7640"/>
                    </a:cubicBezTo>
                    <a:lnTo>
                      <a:pt x="3670" y="4704"/>
                    </a:lnTo>
                    <a:cubicBezTo>
                      <a:pt x="3703" y="4504"/>
                      <a:pt x="3870" y="4337"/>
                      <a:pt x="4103" y="4304"/>
                    </a:cubicBezTo>
                    <a:lnTo>
                      <a:pt x="6371" y="4037"/>
                    </a:lnTo>
                    <a:cubicBezTo>
                      <a:pt x="6472" y="4004"/>
                      <a:pt x="6505" y="3970"/>
                      <a:pt x="6505" y="3870"/>
                    </a:cubicBezTo>
                    <a:cubicBezTo>
                      <a:pt x="6505" y="3804"/>
                      <a:pt x="6472" y="3703"/>
                      <a:pt x="6371" y="3703"/>
                    </a:cubicBezTo>
                    <a:lnTo>
                      <a:pt x="4103" y="3470"/>
                    </a:lnTo>
                    <a:cubicBezTo>
                      <a:pt x="3870" y="3470"/>
                      <a:pt x="3670" y="3270"/>
                      <a:pt x="3670" y="3036"/>
                    </a:cubicBezTo>
                    <a:lnTo>
                      <a:pt x="3436" y="134"/>
                    </a:lnTo>
                    <a:cubicBezTo>
                      <a:pt x="3436" y="34"/>
                      <a:pt x="3336" y="1"/>
                      <a:pt x="3269"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15"/>
              <p:cNvSpPr/>
              <p:nvPr/>
            </p:nvSpPr>
            <p:spPr>
              <a:xfrm>
                <a:off x="2966717" y="1726329"/>
                <a:ext cx="89365" cy="105918"/>
              </a:xfrm>
              <a:custGeom>
                <a:rect b="b" l="l" r="r" t="t"/>
                <a:pathLst>
                  <a:path extrusionOk="0" h="8107" w="6840">
                    <a:moveTo>
                      <a:pt x="3370" y="1235"/>
                    </a:moveTo>
                    <a:lnTo>
                      <a:pt x="3537" y="3136"/>
                    </a:lnTo>
                    <a:cubicBezTo>
                      <a:pt x="3537" y="3503"/>
                      <a:pt x="3837" y="3803"/>
                      <a:pt x="4204" y="3837"/>
                    </a:cubicBezTo>
                    <a:lnTo>
                      <a:pt x="5638" y="4003"/>
                    </a:lnTo>
                    <a:lnTo>
                      <a:pt x="4204" y="4170"/>
                    </a:lnTo>
                    <a:cubicBezTo>
                      <a:pt x="3870" y="4204"/>
                      <a:pt x="3570" y="4504"/>
                      <a:pt x="3537" y="4871"/>
                    </a:cubicBezTo>
                    <a:lnTo>
                      <a:pt x="3370" y="6772"/>
                    </a:lnTo>
                    <a:lnTo>
                      <a:pt x="3203" y="4871"/>
                    </a:lnTo>
                    <a:cubicBezTo>
                      <a:pt x="3203" y="4504"/>
                      <a:pt x="2903" y="4204"/>
                      <a:pt x="2536" y="4170"/>
                    </a:cubicBezTo>
                    <a:lnTo>
                      <a:pt x="1135" y="4003"/>
                    </a:lnTo>
                    <a:lnTo>
                      <a:pt x="2536" y="3837"/>
                    </a:lnTo>
                    <a:cubicBezTo>
                      <a:pt x="2870" y="3803"/>
                      <a:pt x="3170" y="3503"/>
                      <a:pt x="3203" y="3136"/>
                    </a:cubicBezTo>
                    <a:lnTo>
                      <a:pt x="3370" y="1235"/>
                    </a:lnTo>
                    <a:close/>
                    <a:moveTo>
                      <a:pt x="3403" y="1"/>
                    </a:moveTo>
                    <a:cubicBezTo>
                      <a:pt x="3337" y="1"/>
                      <a:pt x="3303" y="34"/>
                      <a:pt x="3303" y="101"/>
                    </a:cubicBezTo>
                    <a:lnTo>
                      <a:pt x="3003" y="3170"/>
                    </a:lnTo>
                    <a:cubicBezTo>
                      <a:pt x="2970" y="3436"/>
                      <a:pt x="2736" y="3637"/>
                      <a:pt x="2503" y="3670"/>
                    </a:cubicBezTo>
                    <a:lnTo>
                      <a:pt x="68" y="3937"/>
                    </a:lnTo>
                    <a:cubicBezTo>
                      <a:pt x="34" y="3937"/>
                      <a:pt x="1" y="4003"/>
                      <a:pt x="1" y="4037"/>
                    </a:cubicBezTo>
                    <a:cubicBezTo>
                      <a:pt x="1" y="4137"/>
                      <a:pt x="34" y="4170"/>
                      <a:pt x="68" y="4170"/>
                    </a:cubicBezTo>
                    <a:lnTo>
                      <a:pt x="2503" y="4437"/>
                    </a:lnTo>
                    <a:cubicBezTo>
                      <a:pt x="2803" y="4470"/>
                      <a:pt x="2970" y="4671"/>
                      <a:pt x="3003" y="4937"/>
                    </a:cubicBezTo>
                    <a:lnTo>
                      <a:pt x="3303" y="8006"/>
                    </a:lnTo>
                    <a:cubicBezTo>
                      <a:pt x="3303" y="8040"/>
                      <a:pt x="3370" y="8106"/>
                      <a:pt x="3403" y="8106"/>
                    </a:cubicBezTo>
                    <a:cubicBezTo>
                      <a:pt x="3470" y="8106"/>
                      <a:pt x="3503" y="8040"/>
                      <a:pt x="3537" y="8006"/>
                    </a:cubicBezTo>
                    <a:lnTo>
                      <a:pt x="3837" y="4937"/>
                    </a:lnTo>
                    <a:cubicBezTo>
                      <a:pt x="3870" y="4671"/>
                      <a:pt x="4071" y="4470"/>
                      <a:pt x="4337" y="4437"/>
                    </a:cubicBezTo>
                    <a:lnTo>
                      <a:pt x="6739" y="4170"/>
                    </a:lnTo>
                    <a:cubicBezTo>
                      <a:pt x="6806" y="4170"/>
                      <a:pt x="6839" y="4104"/>
                      <a:pt x="6839" y="4037"/>
                    </a:cubicBezTo>
                    <a:cubicBezTo>
                      <a:pt x="6839" y="3970"/>
                      <a:pt x="6806" y="3937"/>
                      <a:pt x="6739" y="3937"/>
                    </a:cubicBezTo>
                    <a:lnTo>
                      <a:pt x="4337" y="3670"/>
                    </a:lnTo>
                    <a:cubicBezTo>
                      <a:pt x="4037" y="3637"/>
                      <a:pt x="3870" y="3436"/>
                      <a:pt x="3837" y="3170"/>
                    </a:cubicBezTo>
                    <a:lnTo>
                      <a:pt x="3537" y="101"/>
                    </a:lnTo>
                    <a:cubicBezTo>
                      <a:pt x="3537" y="34"/>
                      <a:pt x="3470" y="1"/>
                      <a:pt x="3403"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215"/>
              <p:cNvSpPr/>
              <p:nvPr/>
            </p:nvSpPr>
            <p:spPr>
              <a:xfrm>
                <a:off x="3051274" y="1627832"/>
                <a:ext cx="118552" cy="142526"/>
              </a:xfrm>
              <a:custGeom>
                <a:rect b="b" l="l" r="r" t="t"/>
                <a:pathLst>
                  <a:path extrusionOk="0" h="10909" w="9074">
                    <a:moveTo>
                      <a:pt x="4537" y="1902"/>
                    </a:moveTo>
                    <a:lnTo>
                      <a:pt x="4737" y="4371"/>
                    </a:lnTo>
                    <a:cubicBezTo>
                      <a:pt x="4770" y="4838"/>
                      <a:pt x="5171" y="5238"/>
                      <a:pt x="5671" y="5305"/>
                    </a:cubicBezTo>
                    <a:lnTo>
                      <a:pt x="7539" y="5505"/>
                    </a:lnTo>
                    <a:lnTo>
                      <a:pt x="5671" y="5705"/>
                    </a:lnTo>
                    <a:cubicBezTo>
                      <a:pt x="5171" y="5738"/>
                      <a:pt x="4770" y="6139"/>
                      <a:pt x="4737" y="6639"/>
                    </a:cubicBezTo>
                    <a:lnTo>
                      <a:pt x="4537" y="9074"/>
                    </a:lnTo>
                    <a:lnTo>
                      <a:pt x="4337" y="6639"/>
                    </a:lnTo>
                    <a:cubicBezTo>
                      <a:pt x="4270" y="6172"/>
                      <a:pt x="3903" y="5738"/>
                      <a:pt x="3403" y="5705"/>
                    </a:cubicBezTo>
                    <a:lnTo>
                      <a:pt x="1535" y="5505"/>
                    </a:lnTo>
                    <a:lnTo>
                      <a:pt x="3403" y="5305"/>
                    </a:lnTo>
                    <a:cubicBezTo>
                      <a:pt x="3903" y="5238"/>
                      <a:pt x="4270" y="4871"/>
                      <a:pt x="4337" y="4371"/>
                    </a:cubicBezTo>
                    <a:lnTo>
                      <a:pt x="4537" y="1902"/>
                    </a:lnTo>
                    <a:close/>
                    <a:moveTo>
                      <a:pt x="4537" y="1"/>
                    </a:moveTo>
                    <a:cubicBezTo>
                      <a:pt x="4437" y="1"/>
                      <a:pt x="4370" y="34"/>
                      <a:pt x="4370" y="101"/>
                    </a:cubicBezTo>
                    <a:lnTo>
                      <a:pt x="4003" y="4237"/>
                    </a:lnTo>
                    <a:cubicBezTo>
                      <a:pt x="3936" y="4571"/>
                      <a:pt x="3670" y="4871"/>
                      <a:pt x="3336" y="4904"/>
                    </a:cubicBezTo>
                    <a:lnTo>
                      <a:pt x="100" y="5271"/>
                    </a:lnTo>
                    <a:cubicBezTo>
                      <a:pt x="34" y="5338"/>
                      <a:pt x="0" y="5371"/>
                      <a:pt x="0" y="5438"/>
                    </a:cubicBezTo>
                    <a:cubicBezTo>
                      <a:pt x="0" y="5538"/>
                      <a:pt x="34" y="5638"/>
                      <a:pt x="100" y="5638"/>
                    </a:cubicBezTo>
                    <a:lnTo>
                      <a:pt x="3336" y="6005"/>
                    </a:lnTo>
                    <a:cubicBezTo>
                      <a:pt x="3703" y="6039"/>
                      <a:pt x="3936" y="6339"/>
                      <a:pt x="4003" y="6672"/>
                    </a:cubicBezTo>
                    <a:lnTo>
                      <a:pt x="4370" y="10809"/>
                    </a:lnTo>
                    <a:cubicBezTo>
                      <a:pt x="4403" y="10875"/>
                      <a:pt x="4437" y="10909"/>
                      <a:pt x="4537" y="10909"/>
                    </a:cubicBezTo>
                    <a:cubicBezTo>
                      <a:pt x="4604" y="10909"/>
                      <a:pt x="4704" y="10875"/>
                      <a:pt x="4704" y="10809"/>
                    </a:cubicBezTo>
                    <a:lnTo>
                      <a:pt x="5071" y="6672"/>
                    </a:lnTo>
                    <a:cubicBezTo>
                      <a:pt x="5104" y="6339"/>
                      <a:pt x="5404" y="6039"/>
                      <a:pt x="5738" y="6005"/>
                    </a:cubicBezTo>
                    <a:lnTo>
                      <a:pt x="8940" y="5638"/>
                    </a:lnTo>
                    <a:cubicBezTo>
                      <a:pt x="9040" y="5572"/>
                      <a:pt x="9073" y="5538"/>
                      <a:pt x="9073" y="5438"/>
                    </a:cubicBezTo>
                    <a:cubicBezTo>
                      <a:pt x="9073" y="5371"/>
                      <a:pt x="9040" y="5271"/>
                      <a:pt x="8940" y="5271"/>
                    </a:cubicBezTo>
                    <a:lnTo>
                      <a:pt x="5738" y="4904"/>
                    </a:lnTo>
                    <a:cubicBezTo>
                      <a:pt x="5371" y="4871"/>
                      <a:pt x="5104" y="4571"/>
                      <a:pt x="5071" y="4237"/>
                    </a:cubicBezTo>
                    <a:lnTo>
                      <a:pt x="4704" y="101"/>
                    </a:lnTo>
                    <a:cubicBezTo>
                      <a:pt x="4670" y="34"/>
                      <a:pt x="4604" y="1"/>
                      <a:pt x="4537" y="1"/>
                    </a:cubicBezTo>
                    <a:close/>
                  </a:path>
                </a:pathLst>
              </a:custGeom>
              <a:solidFill>
                <a:srgbClr val="8D6AC6"/>
              </a:solidFill>
              <a:ln cap="flat" cmpd="sng" w="762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8" name="Google Shape;5178;p215"/>
            <p:cNvSpPr/>
            <p:nvPr/>
          </p:nvSpPr>
          <p:spPr>
            <a:xfrm>
              <a:off x="5867280" y="1154148"/>
              <a:ext cx="379132" cy="555624"/>
            </a:xfrm>
            <a:custGeom>
              <a:rect b="b" l="l" r="r" t="t"/>
              <a:pathLst>
                <a:path extrusionOk="0" h="4505" w="3074">
                  <a:moveTo>
                    <a:pt x="2575" y="0"/>
                  </a:moveTo>
                  <a:cubicBezTo>
                    <a:pt x="2518" y="0"/>
                    <a:pt x="2460" y="11"/>
                    <a:pt x="2414" y="33"/>
                  </a:cubicBezTo>
                  <a:cubicBezTo>
                    <a:pt x="2407" y="35"/>
                    <a:pt x="2400" y="38"/>
                    <a:pt x="2395" y="42"/>
                  </a:cubicBezTo>
                  <a:lnTo>
                    <a:pt x="1916" y="319"/>
                  </a:lnTo>
                  <a:lnTo>
                    <a:pt x="179" y="1323"/>
                  </a:lnTo>
                  <a:cubicBezTo>
                    <a:pt x="81" y="1380"/>
                    <a:pt x="1" y="1517"/>
                    <a:pt x="1" y="1631"/>
                  </a:cubicBezTo>
                  <a:lnTo>
                    <a:pt x="1" y="4070"/>
                  </a:lnTo>
                  <a:cubicBezTo>
                    <a:pt x="1" y="4124"/>
                    <a:pt x="20" y="4184"/>
                    <a:pt x="49" y="4238"/>
                  </a:cubicBezTo>
                  <a:cubicBezTo>
                    <a:pt x="80" y="4297"/>
                    <a:pt x="125" y="4348"/>
                    <a:pt x="176" y="4379"/>
                  </a:cubicBezTo>
                  <a:lnTo>
                    <a:pt x="321" y="4462"/>
                  </a:lnTo>
                  <a:cubicBezTo>
                    <a:pt x="333" y="4469"/>
                    <a:pt x="344" y="4475"/>
                    <a:pt x="358" y="4479"/>
                  </a:cubicBezTo>
                  <a:cubicBezTo>
                    <a:pt x="363" y="4480"/>
                    <a:pt x="369" y="4481"/>
                    <a:pt x="372" y="4485"/>
                  </a:cubicBezTo>
                  <a:cubicBezTo>
                    <a:pt x="380" y="4487"/>
                    <a:pt x="390" y="4490"/>
                    <a:pt x="398" y="4492"/>
                  </a:cubicBezTo>
                  <a:cubicBezTo>
                    <a:pt x="406" y="4494"/>
                    <a:pt x="413" y="4495"/>
                    <a:pt x="419" y="4496"/>
                  </a:cubicBezTo>
                  <a:cubicBezTo>
                    <a:pt x="428" y="4497"/>
                    <a:pt x="434" y="4499"/>
                    <a:pt x="443" y="4500"/>
                  </a:cubicBezTo>
                  <a:cubicBezTo>
                    <a:pt x="450" y="4501"/>
                    <a:pt x="459" y="4501"/>
                    <a:pt x="469" y="4502"/>
                  </a:cubicBezTo>
                  <a:cubicBezTo>
                    <a:pt x="475" y="4502"/>
                    <a:pt x="481" y="4505"/>
                    <a:pt x="487" y="4505"/>
                  </a:cubicBezTo>
                  <a:lnTo>
                    <a:pt x="517" y="4505"/>
                  </a:lnTo>
                  <a:cubicBezTo>
                    <a:pt x="522" y="4505"/>
                    <a:pt x="527" y="4505"/>
                    <a:pt x="530" y="4502"/>
                  </a:cubicBezTo>
                  <a:cubicBezTo>
                    <a:pt x="541" y="4501"/>
                    <a:pt x="553" y="4500"/>
                    <a:pt x="564" y="4499"/>
                  </a:cubicBezTo>
                  <a:cubicBezTo>
                    <a:pt x="566" y="4499"/>
                    <a:pt x="569" y="4497"/>
                    <a:pt x="571" y="4497"/>
                  </a:cubicBezTo>
                  <a:cubicBezTo>
                    <a:pt x="583" y="4495"/>
                    <a:pt x="596" y="4494"/>
                    <a:pt x="607" y="4490"/>
                  </a:cubicBezTo>
                  <a:cubicBezTo>
                    <a:pt x="608" y="4490"/>
                    <a:pt x="609" y="4489"/>
                    <a:pt x="611" y="4489"/>
                  </a:cubicBezTo>
                  <a:cubicBezTo>
                    <a:pt x="635" y="4481"/>
                    <a:pt x="657" y="4473"/>
                    <a:pt x="677" y="4462"/>
                  </a:cubicBezTo>
                  <a:lnTo>
                    <a:pt x="1321" y="4089"/>
                  </a:lnTo>
                  <a:lnTo>
                    <a:pt x="1390" y="4207"/>
                  </a:lnTo>
                  <a:cubicBezTo>
                    <a:pt x="1394" y="4216"/>
                    <a:pt x="1400" y="4220"/>
                    <a:pt x="1408" y="4223"/>
                  </a:cubicBezTo>
                  <a:lnTo>
                    <a:pt x="1776" y="4436"/>
                  </a:lnTo>
                  <a:lnTo>
                    <a:pt x="1774" y="4434"/>
                  </a:lnTo>
                  <a:lnTo>
                    <a:pt x="1774" y="4434"/>
                  </a:lnTo>
                  <a:cubicBezTo>
                    <a:pt x="1781" y="4439"/>
                    <a:pt x="1788" y="4441"/>
                    <a:pt x="1796" y="4441"/>
                  </a:cubicBezTo>
                  <a:cubicBezTo>
                    <a:pt x="1811" y="4441"/>
                    <a:pt x="1824" y="4433"/>
                    <a:pt x="1831" y="4416"/>
                  </a:cubicBezTo>
                  <a:lnTo>
                    <a:pt x="2100" y="3641"/>
                  </a:lnTo>
                  <a:lnTo>
                    <a:pt x="2895" y="3179"/>
                  </a:lnTo>
                  <a:cubicBezTo>
                    <a:pt x="2992" y="3122"/>
                    <a:pt x="3073" y="2986"/>
                    <a:pt x="3073" y="2872"/>
                  </a:cubicBezTo>
                  <a:lnTo>
                    <a:pt x="3073" y="432"/>
                  </a:lnTo>
                  <a:cubicBezTo>
                    <a:pt x="3073" y="393"/>
                    <a:pt x="3063" y="350"/>
                    <a:pt x="3045" y="309"/>
                  </a:cubicBezTo>
                  <a:cubicBezTo>
                    <a:pt x="3045" y="307"/>
                    <a:pt x="3044" y="306"/>
                    <a:pt x="3044" y="306"/>
                  </a:cubicBezTo>
                  <a:cubicBezTo>
                    <a:pt x="3042" y="299"/>
                    <a:pt x="3037" y="292"/>
                    <a:pt x="3033" y="285"/>
                  </a:cubicBezTo>
                  <a:cubicBezTo>
                    <a:pt x="3029" y="278"/>
                    <a:pt x="3027" y="271"/>
                    <a:pt x="3023" y="264"/>
                  </a:cubicBezTo>
                  <a:cubicBezTo>
                    <a:pt x="3021" y="259"/>
                    <a:pt x="3016" y="254"/>
                    <a:pt x="3013" y="248"/>
                  </a:cubicBezTo>
                  <a:lnTo>
                    <a:pt x="2997" y="224"/>
                  </a:lnTo>
                  <a:cubicBezTo>
                    <a:pt x="2995" y="220"/>
                    <a:pt x="2991" y="217"/>
                    <a:pt x="2989" y="213"/>
                  </a:cubicBezTo>
                  <a:lnTo>
                    <a:pt x="2969" y="188"/>
                  </a:lnTo>
                  <a:cubicBezTo>
                    <a:pt x="2966" y="184"/>
                    <a:pt x="2963" y="182"/>
                    <a:pt x="2959" y="178"/>
                  </a:cubicBezTo>
                  <a:cubicBezTo>
                    <a:pt x="2952" y="170"/>
                    <a:pt x="2945" y="163"/>
                    <a:pt x="2937" y="157"/>
                  </a:cubicBezTo>
                  <a:cubicBezTo>
                    <a:pt x="2934" y="155"/>
                    <a:pt x="2931" y="151"/>
                    <a:pt x="2928" y="149"/>
                  </a:cubicBezTo>
                  <a:cubicBezTo>
                    <a:pt x="2918" y="141"/>
                    <a:pt x="2910" y="136"/>
                    <a:pt x="2900" y="129"/>
                  </a:cubicBezTo>
                  <a:cubicBezTo>
                    <a:pt x="2899" y="128"/>
                    <a:pt x="2896" y="127"/>
                    <a:pt x="2895" y="125"/>
                  </a:cubicBezTo>
                  <a:lnTo>
                    <a:pt x="2749" y="42"/>
                  </a:lnTo>
                  <a:cubicBezTo>
                    <a:pt x="2701" y="14"/>
                    <a:pt x="2638" y="0"/>
                    <a:pt x="2575"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15"/>
            <p:cNvSpPr/>
            <p:nvPr/>
          </p:nvSpPr>
          <p:spPr>
            <a:xfrm>
              <a:off x="5056106" y="1202742"/>
              <a:ext cx="3699433" cy="3107055"/>
            </a:xfrm>
            <a:custGeom>
              <a:rect b="b" l="l" r="r" t="t"/>
              <a:pathLst>
                <a:path extrusionOk="0" h="25192" w="29995">
                  <a:moveTo>
                    <a:pt x="16343" y="5542"/>
                  </a:moveTo>
                  <a:cubicBezTo>
                    <a:pt x="16346" y="5544"/>
                    <a:pt x="16349" y="5546"/>
                    <a:pt x="16352" y="5547"/>
                  </a:cubicBezTo>
                  <a:cubicBezTo>
                    <a:pt x="16349" y="5546"/>
                    <a:pt x="16346" y="5544"/>
                    <a:pt x="16343" y="5542"/>
                  </a:cubicBezTo>
                  <a:close/>
                  <a:moveTo>
                    <a:pt x="20275" y="4976"/>
                  </a:moveTo>
                  <a:cubicBezTo>
                    <a:pt x="20274" y="5142"/>
                    <a:pt x="20274" y="5330"/>
                    <a:pt x="20277" y="5564"/>
                  </a:cubicBezTo>
                  <a:cubicBezTo>
                    <a:pt x="20247" y="5563"/>
                    <a:pt x="20215" y="5563"/>
                    <a:pt x="20184" y="5563"/>
                  </a:cubicBezTo>
                  <a:cubicBezTo>
                    <a:pt x="19947" y="5559"/>
                    <a:pt x="19691" y="5559"/>
                    <a:pt x="19469" y="5472"/>
                  </a:cubicBezTo>
                  <a:cubicBezTo>
                    <a:pt x="19362" y="5418"/>
                    <a:pt x="19270" y="5345"/>
                    <a:pt x="19203" y="5250"/>
                  </a:cubicBezTo>
                  <a:cubicBezTo>
                    <a:pt x="19273" y="5231"/>
                    <a:pt x="19351" y="5211"/>
                    <a:pt x="19441" y="5190"/>
                  </a:cubicBezTo>
                  <a:cubicBezTo>
                    <a:pt x="19444" y="5189"/>
                    <a:pt x="19446" y="5189"/>
                    <a:pt x="19450" y="5188"/>
                  </a:cubicBezTo>
                  <a:cubicBezTo>
                    <a:pt x="19462" y="5200"/>
                    <a:pt x="19471" y="5208"/>
                    <a:pt x="19471" y="5208"/>
                  </a:cubicBezTo>
                  <a:lnTo>
                    <a:pt x="20275" y="4976"/>
                  </a:lnTo>
                  <a:close/>
                  <a:moveTo>
                    <a:pt x="21187" y="0"/>
                  </a:moveTo>
                  <a:cubicBezTo>
                    <a:pt x="21166" y="0"/>
                    <a:pt x="21148" y="2"/>
                    <a:pt x="21133" y="4"/>
                  </a:cubicBezTo>
                  <a:cubicBezTo>
                    <a:pt x="21003" y="24"/>
                    <a:pt x="20891" y="127"/>
                    <a:pt x="20861" y="253"/>
                  </a:cubicBezTo>
                  <a:cubicBezTo>
                    <a:pt x="20769" y="189"/>
                    <a:pt x="20662" y="143"/>
                    <a:pt x="20552" y="143"/>
                  </a:cubicBezTo>
                  <a:cubicBezTo>
                    <a:pt x="20542" y="143"/>
                    <a:pt x="20531" y="144"/>
                    <a:pt x="20521" y="144"/>
                  </a:cubicBezTo>
                  <a:cubicBezTo>
                    <a:pt x="20400" y="153"/>
                    <a:pt x="20280" y="230"/>
                    <a:pt x="20242" y="345"/>
                  </a:cubicBezTo>
                  <a:cubicBezTo>
                    <a:pt x="20205" y="457"/>
                    <a:pt x="20250" y="578"/>
                    <a:pt x="20297" y="688"/>
                  </a:cubicBezTo>
                  <a:cubicBezTo>
                    <a:pt x="20268" y="670"/>
                    <a:pt x="20235" y="661"/>
                    <a:pt x="20201" y="661"/>
                  </a:cubicBezTo>
                  <a:cubicBezTo>
                    <a:pt x="20165" y="661"/>
                    <a:pt x="20129" y="672"/>
                    <a:pt x="20099" y="693"/>
                  </a:cubicBezTo>
                  <a:cubicBezTo>
                    <a:pt x="20042" y="733"/>
                    <a:pt x="20013" y="810"/>
                    <a:pt x="20029" y="879"/>
                  </a:cubicBezTo>
                  <a:cubicBezTo>
                    <a:pt x="20039" y="923"/>
                    <a:pt x="20068" y="964"/>
                    <a:pt x="20066" y="1010"/>
                  </a:cubicBezTo>
                  <a:cubicBezTo>
                    <a:pt x="20065" y="1052"/>
                    <a:pt x="20037" y="1089"/>
                    <a:pt x="20000" y="1104"/>
                  </a:cubicBezTo>
                  <a:cubicBezTo>
                    <a:pt x="19989" y="1109"/>
                    <a:pt x="19976" y="1111"/>
                    <a:pt x="19963" y="1111"/>
                  </a:cubicBezTo>
                  <a:cubicBezTo>
                    <a:pt x="19936" y="1111"/>
                    <a:pt x="19908" y="1101"/>
                    <a:pt x="19888" y="1081"/>
                  </a:cubicBezTo>
                  <a:lnTo>
                    <a:pt x="19888" y="1081"/>
                  </a:lnTo>
                  <a:cubicBezTo>
                    <a:pt x="19876" y="1155"/>
                    <a:pt x="19905" y="1233"/>
                    <a:pt x="19960" y="1282"/>
                  </a:cubicBezTo>
                  <a:cubicBezTo>
                    <a:pt x="20000" y="1317"/>
                    <a:pt x="20054" y="1337"/>
                    <a:pt x="20108" y="1337"/>
                  </a:cubicBezTo>
                  <a:cubicBezTo>
                    <a:pt x="20128" y="1337"/>
                    <a:pt x="20149" y="1334"/>
                    <a:pt x="20169" y="1328"/>
                  </a:cubicBezTo>
                  <a:lnTo>
                    <a:pt x="20169" y="1328"/>
                  </a:lnTo>
                  <a:cubicBezTo>
                    <a:pt x="20162" y="1391"/>
                    <a:pt x="20193" y="1459"/>
                    <a:pt x="20248" y="1491"/>
                  </a:cubicBezTo>
                  <a:cubicBezTo>
                    <a:pt x="20273" y="1507"/>
                    <a:pt x="20306" y="1514"/>
                    <a:pt x="20337" y="1514"/>
                  </a:cubicBezTo>
                  <a:cubicBezTo>
                    <a:pt x="20357" y="1514"/>
                    <a:pt x="20375" y="1511"/>
                    <a:pt x="20392" y="1506"/>
                  </a:cubicBezTo>
                  <a:lnTo>
                    <a:pt x="20436" y="1535"/>
                  </a:lnTo>
                  <a:cubicBezTo>
                    <a:pt x="20438" y="1565"/>
                    <a:pt x="20442" y="1597"/>
                    <a:pt x="20444" y="1628"/>
                  </a:cubicBezTo>
                  <a:cubicBezTo>
                    <a:pt x="20400" y="1823"/>
                    <a:pt x="20381" y="2136"/>
                    <a:pt x="20510" y="2620"/>
                  </a:cubicBezTo>
                  <a:cubicBezTo>
                    <a:pt x="20589" y="2919"/>
                    <a:pt x="20726" y="3047"/>
                    <a:pt x="20935" y="3104"/>
                  </a:cubicBezTo>
                  <a:cubicBezTo>
                    <a:pt x="20993" y="3119"/>
                    <a:pt x="21059" y="3124"/>
                    <a:pt x="21117" y="3124"/>
                  </a:cubicBezTo>
                  <a:cubicBezTo>
                    <a:pt x="21205" y="3124"/>
                    <a:pt x="21276" y="3114"/>
                    <a:pt x="21276" y="3114"/>
                  </a:cubicBezTo>
                  <a:lnTo>
                    <a:pt x="21299" y="3227"/>
                  </a:lnTo>
                  <a:cubicBezTo>
                    <a:pt x="21088" y="3263"/>
                    <a:pt x="20866" y="3323"/>
                    <a:pt x="20648" y="3422"/>
                  </a:cubicBezTo>
                  <a:lnTo>
                    <a:pt x="20647" y="3423"/>
                  </a:lnTo>
                  <a:cubicBezTo>
                    <a:pt x="20632" y="3427"/>
                    <a:pt x="20617" y="3431"/>
                    <a:pt x="20601" y="3436"/>
                  </a:cubicBezTo>
                  <a:cubicBezTo>
                    <a:pt x="19953" y="3632"/>
                    <a:pt x="19250" y="3959"/>
                    <a:pt x="19250" y="3959"/>
                  </a:cubicBezTo>
                  <a:cubicBezTo>
                    <a:pt x="19250" y="3959"/>
                    <a:pt x="19242" y="3976"/>
                    <a:pt x="19233" y="4007"/>
                  </a:cubicBezTo>
                  <a:cubicBezTo>
                    <a:pt x="19110" y="4054"/>
                    <a:pt x="19004" y="4092"/>
                    <a:pt x="18928" y="4120"/>
                  </a:cubicBezTo>
                  <a:cubicBezTo>
                    <a:pt x="18860" y="3521"/>
                    <a:pt x="18577" y="2881"/>
                    <a:pt x="18174" y="2329"/>
                  </a:cubicBezTo>
                  <a:cubicBezTo>
                    <a:pt x="17791" y="1805"/>
                    <a:pt x="17300" y="1360"/>
                    <a:pt x="16779" y="1102"/>
                  </a:cubicBezTo>
                  <a:lnTo>
                    <a:pt x="16778" y="1102"/>
                  </a:lnTo>
                  <a:cubicBezTo>
                    <a:pt x="16745" y="1085"/>
                    <a:pt x="16710" y="1070"/>
                    <a:pt x="16676" y="1055"/>
                  </a:cubicBezTo>
                  <a:cubicBezTo>
                    <a:pt x="16673" y="1054"/>
                    <a:pt x="16672" y="1053"/>
                    <a:pt x="16670" y="1053"/>
                  </a:cubicBezTo>
                  <a:cubicBezTo>
                    <a:pt x="16641" y="1039"/>
                    <a:pt x="16612" y="1027"/>
                    <a:pt x="16583" y="1017"/>
                  </a:cubicBezTo>
                  <a:cubicBezTo>
                    <a:pt x="16343" y="921"/>
                    <a:pt x="16118" y="875"/>
                    <a:pt x="15915" y="875"/>
                  </a:cubicBezTo>
                  <a:cubicBezTo>
                    <a:pt x="15694" y="875"/>
                    <a:pt x="15498" y="930"/>
                    <a:pt x="15338" y="1034"/>
                  </a:cubicBezTo>
                  <a:lnTo>
                    <a:pt x="14887" y="1359"/>
                  </a:lnTo>
                  <a:cubicBezTo>
                    <a:pt x="14830" y="1400"/>
                    <a:pt x="14778" y="1447"/>
                    <a:pt x="14731" y="1501"/>
                  </a:cubicBezTo>
                  <a:lnTo>
                    <a:pt x="14352" y="1027"/>
                  </a:lnTo>
                  <a:lnTo>
                    <a:pt x="14695" y="1544"/>
                  </a:lnTo>
                  <a:cubicBezTo>
                    <a:pt x="14583" y="1691"/>
                    <a:pt x="14504" y="1876"/>
                    <a:pt x="14467" y="2098"/>
                  </a:cubicBezTo>
                  <a:cubicBezTo>
                    <a:pt x="14439" y="2263"/>
                    <a:pt x="14434" y="2446"/>
                    <a:pt x="14455" y="2648"/>
                  </a:cubicBezTo>
                  <a:cubicBezTo>
                    <a:pt x="14566" y="3724"/>
                    <a:pt x="15378" y="4934"/>
                    <a:pt x="16341" y="5541"/>
                  </a:cubicBezTo>
                  <a:lnTo>
                    <a:pt x="16341" y="5541"/>
                  </a:lnTo>
                  <a:cubicBezTo>
                    <a:pt x="16350" y="5547"/>
                    <a:pt x="16360" y="5552"/>
                    <a:pt x="16369" y="5558"/>
                  </a:cubicBezTo>
                  <a:lnTo>
                    <a:pt x="16420" y="5589"/>
                  </a:lnTo>
                  <a:cubicBezTo>
                    <a:pt x="16435" y="5599"/>
                    <a:pt x="16451" y="5606"/>
                    <a:pt x="16465" y="5616"/>
                  </a:cubicBezTo>
                  <a:cubicBezTo>
                    <a:pt x="16482" y="5626"/>
                    <a:pt x="16501" y="5636"/>
                    <a:pt x="16518" y="5644"/>
                  </a:cubicBezTo>
                  <a:cubicBezTo>
                    <a:pt x="16534" y="5653"/>
                    <a:pt x="16549" y="5660"/>
                    <a:pt x="16565" y="5669"/>
                  </a:cubicBezTo>
                  <a:cubicBezTo>
                    <a:pt x="16581" y="5678"/>
                    <a:pt x="16599" y="5687"/>
                    <a:pt x="16617" y="5696"/>
                  </a:cubicBezTo>
                  <a:cubicBezTo>
                    <a:pt x="16633" y="5704"/>
                    <a:pt x="16650" y="5712"/>
                    <a:pt x="16666" y="5718"/>
                  </a:cubicBezTo>
                  <a:cubicBezTo>
                    <a:pt x="16682" y="5727"/>
                    <a:pt x="16698" y="5734"/>
                    <a:pt x="16714" y="5741"/>
                  </a:cubicBezTo>
                  <a:cubicBezTo>
                    <a:pt x="16722" y="5745"/>
                    <a:pt x="16731" y="5748"/>
                    <a:pt x="16740" y="5752"/>
                  </a:cubicBezTo>
                  <a:cubicBezTo>
                    <a:pt x="16762" y="5760"/>
                    <a:pt x="16786" y="5771"/>
                    <a:pt x="16808" y="5780"/>
                  </a:cubicBezTo>
                  <a:cubicBezTo>
                    <a:pt x="16822" y="5786"/>
                    <a:pt x="16836" y="5791"/>
                    <a:pt x="16850" y="5796"/>
                  </a:cubicBezTo>
                  <a:cubicBezTo>
                    <a:pt x="16867" y="5803"/>
                    <a:pt x="16885" y="5810"/>
                    <a:pt x="16903" y="5816"/>
                  </a:cubicBezTo>
                  <a:cubicBezTo>
                    <a:pt x="16917" y="5822"/>
                    <a:pt x="16932" y="5826"/>
                    <a:pt x="16946" y="5831"/>
                  </a:cubicBezTo>
                  <a:cubicBezTo>
                    <a:pt x="16963" y="5836"/>
                    <a:pt x="16980" y="5842"/>
                    <a:pt x="16997" y="5847"/>
                  </a:cubicBezTo>
                  <a:cubicBezTo>
                    <a:pt x="17011" y="5850"/>
                    <a:pt x="17025" y="5854"/>
                    <a:pt x="17038" y="5858"/>
                  </a:cubicBezTo>
                  <a:cubicBezTo>
                    <a:pt x="17056" y="5864"/>
                    <a:pt x="17073" y="5868"/>
                    <a:pt x="17090" y="5871"/>
                  </a:cubicBezTo>
                  <a:cubicBezTo>
                    <a:pt x="17104" y="5874"/>
                    <a:pt x="17116" y="5878"/>
                    <a:pt x="17129" y="5881"/>
                  </a:cubicBezTo>
                  <a:cubicBezTo>
                    <a:pt x="17151" y="5886"/>
                    <a:pt x="17172" y="5890"/>
                    <a:pt x="17193" y="5894"/>
                  </a:cubicBezTo>
                  <a:cubicBezTo>
                    <a:pt x="17206" y="5896"/>
                    <a:pt x="17220" y="5900"/>
                    <a:pt x="17232" y="5901"/>
                  </a:cubicBezTo>
                  <a:cubicBezTo>
                    <a:pt x="17256" y="5905"/>
                    <a:pt x="17278" y="5907"/>
                    <a:pt x="17299" y="5910"/>
                  </a:cubicBezTo>
                  <a:cubicBezTo>
                    <a:pt x="17310" y="5911"/>
                    <a:pt x="17322" y="5912"/>
                    <a:pt x="17333" y="5912"/>
                  </a:cubicBezTo>
                  <a:cubicBezTo>
                    <a:pt x="17350" y="5913"/>
                    <a:pt x="17366" y="5915"/>
                    <a:pt x="17383" y="5916"/>
                  </a:cubicBezTo>
                  <a:cubicBezTo>
                    <a:pt x="17395" y="5918"/>
                    <a:pt x="17406" y="5918"/>
                    <a:pt x="17419" y="5918"/>
                  </a:cubicBezTo>
                  <a:cubicBezTo>
                    <a:pt x="17434" y="5918"/>
                    <a:pt x="17451" y="5919"/>
                    <a:pt x="17464" y="5919"/>
                  </a:cubicBezTo>
                  <a:lnTo>
                    <a:pt x="17499" y="5919"/>
                  </a:lnTo>
                  <a:cubicBezTo>
                    <a:pt x="17515" y="5919"/>
                    <a:pt x="17531" y="5918"/>
                    <a:pt x="17547" y="5916"/>
                  </a:cubicBezTo>
                  <a:cubicBezTo>
                    <a:pt x="17557" y="5915"/>
                    <a:pt x="17568" y="5915"/>
                    <a:pt x="17578" y="5913"/>
                  </a:cubicBezTo>
                  <a:cubicBezTo>
                    <a:pt x="17599" y="5912"/>
                    <a:pt x="17620" y="5910"/>
                    <a:pt x="17639" y="5906"/>
                  </a:cubicBezTo>
                  <a:cubicBezTo>
                    <a:pt x="17647" y="5905"/>
                    <a:pt x="17654" y="5905"/>
                    <a:pt x="17661" y="5903"/>
                  </a:cubicBezTo>
                  <a:cubicBezTo>
                    <a:pt x="17684" y="5900"/>
                    <a:pt x="17705" y="5895"/>
                    <a:pt x="17726" y="5891"/>
                  </a:cubicBezTo>
                  <a:cubicBezTo>
                    <a:pt x="17734" y="5889"/>
                    <a:pt x="17743" y="5887"/>
                    <a:pt x="17752" y="5885"/>
                  </a:cubicBezTo>
                  <a:cubicBezTo>
                    <a:pt x="17766" y="5881"/>
                    <a:pt x="17783" y="5876"/>
                    <a:pt x="17797" y="5873"/>
                  </a:cubicBezTo>
                  <a:cubicBezTo>
                    <a:pt x="17806" y="5870"/>
                    <a:pt x="17816" y="5868"/>
                    <a:pt x="17824" y="5864"/>
                  </a:cubicBezTo>
                  <a:cubicBezTo>
                    <a:pt x="17839" y="5859"/>
                    <a:pt x="17853" y="5854"/>
                    <a:pt x="17865" y="5849"/>
                  </a:cubicBezTo>
                  <a:cubicBezTo>
                    <a:pt x="17875" y="5845"/>
                    <a:pt x="17884" y="5843"/>
                    <a:pt x="17892" y="5838"/>
                  </a:cubicBezTo>
                  <a:cubicBezTo>
                    <a:pt x="17906" y="5833"/>
                    <a:pt x="17919" y="5827"/>
                    <a:pt x="17933" y="5820"/>
                  </a:cubicBezTo>
                  <a:cubicBezTo>
                    <a:pt x="17940" y="5816"/>
                    <a:pt x="17949" y="5813"/>
                    <a:pt x="17956" y="5810"/>
                  </a:cubicBezTo>
                  <a:cubicBezTo>
                    <a:pt x="17974" y="5800"/>
                    <a:pt x="17992" y="5791"/>
                    <a:pt x="18009" y="5780"/>
                  </a:cubicBezTo>
                  <a:cubicBezTo>
                    <a:pt x="18029" y="5796"/>
                    <a:pt x="18048" y="5813"/>
                    <a:pt x="18067" y="5828"/>
                  </a:cubicBezTo>
                  <a:cubicBezTo>
                    <a:pt x="18203" y="5932"/>
                    <a:pt x="18343" y="6030"/>
                    <a:pt x="18496" y="6107"/>
                  </a:cubicBezTo>
                  <a:cubicBezTo>
                    <a:pt x="18582" y="6152"/>
                    <a:pt x="18671" y="6192"/>
                    <a:pt x="18762" y="6222"/>
                  </a:cubicBezTo>
                  <a:cubicBezTo>
                    <a:pt x="19148" y="6352"/>
                    <a:pt x="19748" y="6490"/>
                    <a:pt x="20296" y="6592"/>
                  </a:cubicBezTo>
                  <a:cubicBezTo>
                    <a:pt x="20300" y="7093"/>
                    <a:pt x="20294" y="7478"/>
                    <a:pt x="20282" y="7777"/>
                  </a:cubicBezTo>
                  <a:cubicBezTo>
                    <a:pt x="20301" y="7799"/>
                    <a:pt x="20323" y="7821"/>
                    <a:pt x="20346" y="7844"/>
                  </a:cubicBezTo>
                  <a:cubicBezTo>
                    <a:pt x="20307" y="8275"/>
                    <a:pt x="20231" y="9155"/>
                    <a:pt x="20172" y="9979"/>
                  </a:cubicBezTo>
                  <a:cubicBezTo>
                    <a:pt x="18835" y="9665"/>
                    <a:pt x="17430" y="9478"/>
                    <a:pt x="16011" y="9418"/>
                  </a:cubicBezTo>
                  <a:cubicBezTo>
                    <a:pt x="15924" y="9202"/>
                    <a:pt x="15798" y="8990"/>
                    <a:pt x="15631" y="8787"/>
                  </a:cubicBezTo>
                  <a:cubicBezTo>
                    <a:pt x="15668" y="8646"/>
                    <a:pt x="15686" y="8505"/>
                    <a:pt x="15686" y="8364"/>
                  </a:cubicBezTo>
                  <a:lnTo>
                    <a:pt x="15686" y="7715"/>
                  </a:lnTo>
                  <a:lnTo>
                    <a:pt x="15686" y="7253"/>
                  </a:lnTo>
                  <a:cubicBezTo>
                    <a:pt x="15686" y="6875"/>
                    <a:pt x="15554" y="6496"/>
                    <a:pt x="15295" y="6141"/>
                  </a:cubicBezTo>
                  <a:cubicBezTo>
                    <a:pt x="15243" y="6070"/>
                    <a:pt x="15188" y="6001"/>
                    <a:pt x="15126" y="5933"/>
                  </a:cubicBezTo>
                  <a:cubicBezTo>
                    <a:pt x="15083" y="5886"/>
                    <a:pt x="15037" y="5838"/>
                    <a:pt x="14990" y="5793"/>
                  </a:cubicBezTo>
                  <a:cubicBezTo>
                    <a:pt x="14863" y="5670"/>
                    <a:pt x="14720" y="5551"/>
                    <a:pt x="14558" y="5440"/>
                  </a:cubicBezTo>
                  <a:cubicBezTo>
                    <a:pt x="14452" y="5364"/>
                    <a:pt x="14336" y="5292"/>
                    <a:pt x="14213" y="5220"/>
                  </a:cubicBezTo>
                  <a:cubicBezTo>
                    <a:pt x="13661" y="4904"/>
                    <a:pt x="13012" y="4677"/>
                    <a:pt x="12320" y="4539"/>
                  </a:cubicBezTo>
                  <a:cubicBezTo>
                    <a:pt x="12166" y="4508"/>
                    <a:pt x="12010" y="4482"/>
                    <a:pt x="11853" y="4460"/>
                  </a:cubicBezTo>
                  <a:cubicBezTo>
                    <a:pt x="11460" y="4405"/>
                    <a:pt x="11057" y="4377"/>
                    <a:pt x="10655" y="4377"/>
                  </a:cubicBezTo>
                  <a:cubicBezTo>
                    <a:pt x="10253" y="4377"/>
                    <a:pt x="9850" y="4405"/>
                    <a:pt x="9457" y="4460"/>
                  </a:cubicBezTo>
                  <a:cubicBezTo>
                    <a:pt x="8592" y="4581"/>
                    <a:pt x="7773" y="4834"/>
                    <a:pt x="7097" y="5220"/>
                  </a:cubicBezTo>
                  <a:cubicBezTo>
                    <a:pt x="6523" y="5549"/>
                    <a:pt x="6115" y="5939"/>
                    <a:pt x="5876" y="6352"/>
                  </a:cubicBezTo>
                  <a:cubicBezTo>
                    <a:pt x="5853" y="6392"/>
                    <a:pt x="5830" y="6434"/>
                    <a:pt x="5810" y="6477"/>
                  </a:cubicBezTo>
                  <a:cubicBezTo>
                    <a:pt x="5770" y="6560"/>
                    <a:pt x="5735" y="6645"/>
                    <a:pt x="5707" y="6730"/>
                  </a:cubicBezTo>
                  <a:cubicBezTo>
                    <a:pt x="5666" y="6857"/>
                    <a:pt x="5640" y="6986"/>
                    <a:pt x="5629" y="7115"/>
                  </a:cubicBezTo>
                  <a:cubicBezTo>
                    <a:pt x="5625" y="7161"/>
                    <a:pt x="5624" y="7208"/>
                    <a:pt x="5624" y="7253"/>
                  </a:cubicBezTo>
                  <a:lnTo>
                    <a:pt x="5624" y="7711"/>
                  </a:lnTo>
                  <a:lnTo>
                    <a:pt x="5624" y="7715"/>
                  </a:lnTo>
                  <a:lnTo>
                    <a:pt x="5624" y="8172"/>
                  </a:lnTo>
                  <a:lnTo>
                    <a:pt x="5624" y="8340"/>
                  </a:lnTo>
                  <a:lnTo>
                    <a:pt x="5624" y="8348"/>
                  </a:lnTo>
                  <a:cubicBezTo>
                    <a:pt x="5624" y="8400"/>
                    <a:pt x="5625" y="8451"/>
                    <a:pt x="5629" y="8501"/>
                  </a:cubicBezTo>
                  <a:cubicBezTo>
                    <a:pt x="5638" y="8596"/>
                    <a:pt x="5655" y="8692"/>
                    <a:pt x="5680" y="8787"/>
                  </a:cubicBezTo>
                  <a:cubicBezTo>
                    <a:pt x="5377" y="9155"/>
                    <a:pt x="5206" y="9549"/>
                    <a:pt x="5169" y="9947"/>
                  </a:cubicBezTo>
                  <a:cubicBezTo>
                    <a:pt x="5169" y="9949"/>
                    <a:pt x="5169" y="9950"/>
                    <a:pt x="5168" y="9951"/>
                  </a:cubicBezTo>
                  <a:cubicBezTo>
                    <a:pt x="5148" y="10058"/>
                    <a:pt x="5139" y="10166"/>
                    <a:pt x="5139" y="10273"/>
                  </a:cubicBezTo>
                  <a:lnTo>
                    <a:pt x="5139" y="11830"/>
                  </a:lnTo>
                  <a:cubicBezTo>
                    <a:pt x="1" y="14923"/>
                    <a:pt x="66" y="19834"/>
                    <a:pt x="5340" y="22878"/>
                  </a:cubicBezTo>
                  <a:cubicBezTo>
                    <a:pt x="8011" y="24420"/>
                    <a:pt x="11512" y="25191"/>
                    <a:pt x="15012" y="25191"/>
                  </a:cubicBezTo>
                  <a:cubicBezTo>
                    <a:pt x="18512" y="25191"/>
                    <a:pt x="22013" y="24420"/>
                    <a:pt x="24684" y="22878"/>
                  </a:cubicBezTo>
                  <a:cubicBezTo>
                    <a:pt x="29630" y="20020"/>
                    <a:pt x="29995" y="15524"/>
                    <a:pt x="25781" y="12425"/>
                  </a:cubicBezTo>
                  <a:cubicBezTo>
                    <a:pt x="25604" y="12201"/>
                    <a:pt x="25431" y="11980"/>
                    <a:pt x="25295" y="11796"/>
                  </a:cubicBezTo>
                  <a:cubicBezTo>
                    <a:pt x="24869" y="11226"/>
                    <a:pt x="24266" y="11012"/>
                    <a:pt x="24266" y="11012"/>
                  </a:cubicBezTo>
                  <a:lnTo>
                    <a:pt x="23992" y="8020"/>
                  </a:lnTo>
                  <a:cubicBezTo>
                    <a:pt x="23998" y="8015"/>
                    <a:pt x="24005" y="8008"/>
                    <a:pt x="24011" y="8003"/>
                  </a:cubicBezTo>
                  <a:cubicBezTo>
                    <a:pt x="24011" y="8003"/>
                    <a:pt x="23993" y="6833"/>
                    <a:pt x="23967" y="6292"/>
                  </a:cubicBezTo>
                  <a:cubicBezTo>
                    <a:pt x="23937" y="5631"/>
                    <a:pt x="23918" y="5124"/>
                    <a:pt x="23876" y="4644"/>
                  </a:cubicBezTo>
                  <a:cubicBezTo>
                    <a:pt x="24011" y="4283"/>
                    <a:pt x="23897" y="3690"/>
                    <a:pt x="23514" y="3491"/>
                  </a:cubicBezTo>
                  <a:cubicBezTo>
                    <a:pt x="23497" y="3480"/>
                    <a:pt x="23486" y="3478"/>
                    <a:pt x="23486" y="3478"/>
                  </a:cubicBezTo>
                  <a:cubicBezTo>
                    <a:pt x="23385" y="3447"/>
                    <a:pt x="22938" y="3274"/>
                    <a:pt x="22488" y="3207"/>
                  </a:cubicBezTo>
                  <a:lnTo>
                    <a:pt x="22427" y="2784"/>
                  </a:lnTo>
                  <a:cubicBezTo>
                    <a:pt x="22481" y="2671"/>
                    <a:pt x="22536" y="2567"/>
                    <a:pt x="22587" y="2468"/>
                  </a:cubicBezTo>
                  <a:cubicBezTo>
                    <a:pt x="22628" y="2460"/>
                    <a:pt x="22673" y="2441"/>
                    <a:pt x="22723" y="2405"/>
                  </a:cubicBezTo>
                  <a:cubicBezTo>
                    <a:pt x="22860" y="2305"/>
                    <a:pt x="22952" y="2066"/>
                    <a:pt x="22855" y="1849"/>
                  </a:cubicBezTo>
                  <a:cubicBezTo>
                    <a:pt x="22863" y="1822"/>
                    <a:pt x="22870" y="1793"/>
                    <a:pt x="22879" y="1765"/>
                  </a:cubicBezTo>
                  <a:cubicBezTo>
                    <a:pt x="22923" y="1592"/>
                    <a:pt x="22979" y="1200"/>
                    <a:pt x="22868" y="988"/>
                  </a:cubicBezTo>
                  <a:cubicBezTo>
                    <a:pt x="22795" y="849"/>
                    <a:pt x="22696" y="739"/>
                    <a:pt x="22545" y="739"/>
                  </a:cubicBezTo>
                  <a:cubicBezTo>
                    <a:pt x="22536" y="739"/>
                    <a:pt x="22527" y="740"/>
                    <a:pt x="22518" y="740"/>
                  </a:cubicBezTo>
                  <a:cubicBezTo>
                    <a:pt x="22541" y="521"/>
                    <a:pt x="22428" y="400"/>
                    <a:pt x="22331" y="316"/>
                  </a:cubicBezTo>
                  <a:cubicBezTo>
                    <a:pt x="22270" y="265"/>
                    <a:pt x="22190" y="238"/>
                    <a:pt x="22110" y="238"/>
                  </a:cubicBezTo>
                  <a:cubicBezTo>
                    <a:pt x="22062" y="238"/>
                    <a:pt x="22013" y="248"/>
                    <a:pt x="21970" y="268"/>
                  </a:cubicBezTo>
                  <a:cubicBezTo>
                    <a:pt x="21947" y="160"/>
                    <a:pt x="21858" y="69"/>
                    <a:pt x="21751" y="42"/>
                  </a:cubicBezTo>
                  <a:cubicBezTo>
                    <a:pt x="21730" y="37"/>
                    <a:pt x="21707" y="34"/>
                    <a:pt x="21685" y="34"/>
                  </a:cubicBezTo>
                  <a:cubicBezTo>
                    <a:pt x="21598" y="34"/>
                    <a:pt x="21509" y="74"/>
                    <a:pt x="21454" y="142"/>
                  </a:cubicBezTo>
                  <a:cubicBezTo>
                    <a:pt x="21381" y="25"/>
                    <a:pt x="21267" y="0"/>
                    <a:pt x="21187" y="0"/>
                  </a:cubicBezTo>
                  <a:close/>
                </a:path>
              </a:pathLst>
            </a:custGeom>
            <a:solidFill>
              <a:schemeClr val="lt1"/>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0" name="Google Shape;5180;p215"/>
            <p:cNvGrpSpPr/>
            <p:nvPr/>
          </p:nvGrpSpPr>
          <p:grpSpPr>
            <a:xfrm>
              <a:off x="5056100" y="1146229"/>
              <a:ext cx="3699446" cy="3171485"/>
              <a:chOff x="1007550" y="546050"/>
              <a:chExt cx="5578175" cy="4753425"/>
            </a:xfrm>
          </p:grpSpPr>
          <p:sp>
            <p:nvSpPr>
              <p:cNvPr id="5181" name="Google Shape;5181;p215"/>
              <p:cNvSpPr/>
              <p:nvPr/>
            </p:nvSpPr>
            <p:spPr>
              <a:xfrm>
                <a:off x="1007550" y="2365250"/>
                <a:ext cx="5578175" cy="2934225"/>
              </a:xfrm>
              <a:custGeom>
                <a:rect b="b" l="l" r="r" t="t"/>
                <a:pathLst>
                  <a:path extrusionOk="0" h="117369" w="223127">
                    <a:moveTo>
                      <a:pt x="111551" y="1"/>
                    </a:moveTo>
                    <a:cubicBezTo>
                      <a:pt x="85537" y="1"/>
                      <a:pt x="59527" y="5730"/>
                      <a:pt x="39696" y="17188"/>
                    </a:cubicBezTo>
                    <a:cubicBezTo>
                      <a:pt x="1" y="40138"/>
                      <a:pt x="1" y="77231"/>
                      <a:pt x="39696" y="100181"/>
                    </a:cubicBezTo>
                    <a:cubicBezTo>
                      <a:pt x="59543" y="111639"/>
                      <a:pt x="85554" y="117368"/>
                      <a:pt x="111564" y="117368"/>
                    </a:cubicBezTo>
                    <a:cubicBezTo>
                      <a:pt x="137574" y="117368"/>
                      <a:pt x="163584" y="111639"/>
                      <a:pt x="183432" y="100181"/>
                    </a:cubicBezTo>
                    <a:cubicBezTo>
                      <a:pt x="223127" y="77231"/>
                      <a:pt x="223127" y="40138"/>
                      <a:pt x="183432" y="17188"/>
                    </a:cubicBezTo>
                    <a:cubicBezTo>
                      <a:pt x="163584" y="5730"/>
                      <a:pt x="137566" y="1"/>
                      <a:pt x="111551" y="1"/>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215"/>
              <p:cNvSpPr/>
              <p:nvPr/>
            </p:nvSpPr>
            <p:spPr>
              <a:xfrm>
                <a:off x="1395325" y="3776300"/>
                <a:ext cx="171000" cy="70925"/>
              </a:xfrm>
              <a:custGeom>
                <a:rect b="b" l="l" r="r" t="t"/>
                <a:pathLst>
                  <a:path extrusionOk="0" h="2837" w="6840">
                    <a:moveTo>
                      <a:pt x="3844" y="1"/>
                    </a:moveTo>
                    <a:cubicBezTo>
                      <a:pt x="3765" y="1"/>
                      <a:pt x="3685" y="3"/>
                      <a:pt x="3603" y="8"/>
                    </a:cubicBezTo>
                    <a:cubicBezTo>
                      <a:pt x="1802" y="74"/>
                      <a:pt x="134" y="975"/>
                      <a:pt x="68" y="1209"/>
                    </a:cubicBezTo>
                    <a:cubicBezTo>
                      <a:pt x="1" y="1409"/>
                      <a:pt x="1435" y="2643"/>
                      <a:pt x="3503" y="2810"/>
                    </a:cubicBezTo>
                    <a:cubicBezTo>
                      <a:pt x="3694" y="2828"/>
                      <a:pt x="3875" y="2837"/>
                      <a:pt x="4046" y="2837"/>
                    </a:cubicBezTo>
                    <a:cubicBezTo>
                      <a:pt x="5728" y="2837"/>
                      <a:pt x="6476" y="2012"/>
                      <a:pt x="6839" y="1709"/>
                    </a:cubicBezTo>
                    <a:cubicBezTo>
                      <a:pt x="6457" y="976"/>
                      <a:pt x="5497" y="1"/>
                      <a:pt x="384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215"/>
              <p:cNvSpPr/>
              <p:nvPr/>
            </p:nvSpPr>
            <p:spPr>
              <a:xfrm>
                <a:off x="1497900" y="3871900"/>
                <a:ext cx="157650" cy="87975"/>
              </a:xfrm>
              <a:custGeom>
                <a:rect b="b" l="l" r="r" t="t"/>
                <a:pathLst>
                  <a:path extrusionOk="0" h="3519" w="6306">
                    <a:moveTo>
                      <a:pt x="4406" y="1"/>
                    </a:moveTo>
                    <a:cubicBezTo>
                      <a:pt x="3855" y="1"/>
                      <a:pt x="3243" y="133"/>
                      <a:pt x="2603" y="487"/>
                    </a:cubicBezTo>
                    <a:cubicBezTo>
                      <a:pt x="1068" y="1387"/>
                      <a:pt x="1" y="2955"/>
                      <a:pt x="34" y="3155"/>
                    </a:cubicBezTo>
                    <a:cubicBezTo>
                      <a:pt x="54" y="3292"/>
                      <a:pt x="686" y="3519"/>
                      <a:pt x="1594" y="3519"/>
                    </a:cubicBezTo>
                    <a:cubicBezTo>
                      <a:pt x="2242" y="3519"/>
                      <a:pt x="3031" y="3403"/>
                      <a:pt x="3837" y="3055"/>
                    </a:cubicBezTo>
                    <a:cubicBezTo>
                      <a:pt x="5738" y="2288"/>
                      <a:pt x="6072" y="1020"/>
                      <a:pt x="6305" y="553"/>
                    </a:cubicBezTo>
                    <a:cubicBezTo>
                      <a:pt x="5871" y="277"/>
                      <a:pt x="5203" y="1"/>
                      <a:pt x="440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15"/>
              <p:cNvSpPr/>
              <p:nvPr/>
            </p:nvSpPr>
            <p:spPr>
              <a:xfrm>
                <a:off x="1630500" y="3697875"/>
                <a:ext cx="110100" cy="143675"/>
              </a:xfrm>
              <a:custGeom>
                <a:rect b="b" l="l" r="r" t="t"/>
                <a:pathLst>
                  <a:path extrusionOk="0" h="5747" w="4404">
                    <a:moveTo>
                      <a:pt x="445" y="1"/>
                    </a:moveTo>
                    <a:cubicBezTo>
                      <a:pt x="427" y="1"/>
                      <a:pt x="412" y="4"/>
                      <a:pt x="401" y="9"/>
                    </a:cubicBezTo>
                    <a:cubicBezTo>
                      <a:pt x="201" y="76"/>
                      <a:pt x="1" y="2177"/>
                      <a:pt x="901" y="3845"/>
                    </a:cubicBezTo>
                    <a:cubicBezTo>
                      <a:pt x="1869" y="5646"/>
                      <a:pt x="3370" y="5646"/>
                      <a:pt x="3870" y="5747"/>
                    </a:cubicBezTo>
                    <a:cubicBezTo>
                      <a:pt x="4204" y="5013"/>
                      <a:pt x="4404" y="3512"/>
                      <a:pt x="3270" y="2144"/>
                    </a:cubicBezTo>
                    <a:cubicBezTo>
                      <a:pt x="2228" y="819"/>
                      <a:pt x="769" y="1"/>
                      <a:pt x="445"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15"/>
              <p:cNvSpPr/>
              <p:nvPr/>
            </p:nvSpPr>
            <p:spPr>
              <a:xfrm>
                <a:off x="1488725" y="3807300"/>
                <a:ext cx="533225" cy="291175"/>
              </a:xfrm>
              <a:custGeom>
                <a:rect b="b" l="l" r="r" t="t"/>
                <a:pathLst>
                  <a:path extrusionOk="0" h="11647" w="21329">
                    <a:moveTo>
                      <a:pt x="225" y="0"/>
                    </a:moveTo>
                    <a:cubicBezTo>
                      <a:pt x="161" y="0"/>
                      <a:pt x="98" y="1"/>
                      <a:pt x="34" y="2"/>
                    </a:cubicBezTo>
                    <a:cubicBezTo>
                      <a:pt x="1" y="2"/>
                      <a:pt x="1" y="135"/>
                      <a:pt x="34" y="135"/>
                    </a:cubicBezTo>
                    <a:cubicBezTo>
                      <a:pt x="2436" y="502"/>
                      <a:pt x="3603" y="869"/>
                      <a:pt x="5338" y="1470"/>
                    </a:cubicBezTo>
                    <a:cubicBezTo>
                      <a:pt x="6839" y="1937"/>
                      <a:pt x="8340" y="2470"/>
                      <a:pt x="9875" y="3204"/>
                    </a:cubicBezTo>
                    <a:cubicBezTo>
                      <a:pt x="12610" y="4538"/>
                      <a:pt x="14678" y="5873"/>
                      <a:pt x="16846" y="7674"/>
                    </a:cubicBezTo>
                    <a:cubicBezTo>
                      <a:pt x="18247" y="8842"/>
                      <a:pt x="19448" y="10209"/>
                      <a:pt x="20716" y="11543"/>
                    </a:cubicBezTo>
                    <a:cubicBezTo>
                      <a:pt x="20779" y="11615"/>
                      <a:pt x="20856" y="11646"/>
                      <a:pt x="20932" y="11646"/>
                    </a:cubicBezTo>
                    <a:cubicBezTo>
                      <a:pt x="21137" y="11646"/>
                      <a:pt x="21329" y="11420"/>
                      <a:pt x="21183" y="11177"/>
                    </a:cubicBezTo>
                    <a:cubicBezTo>
                      <a:pt x="20415" y="9776"/>
                      <a:pt x="19215" y="8608"/>
                      <a:pt x="18014" y="7541"/>
                    </a:cubicBezTo>
                    <a:cubicBezTo>
                      <a:pt x="16880" y="6540"/>
                      <a:pt x="15679" y="5673"/>
                      <a:pt x="14411" y="4872"/>
                    </a:cubicBezTo>
                    <a:cubicBezTo>
                      <a:pt x="11776" y="3271"/>
                      <a:pt x="8907" y="1937"/>
                      <a:pt x="5938" y="1036"/>
                    </a:cubicBezTo>
                    <a:cubicBezTo>
                      <a:pt x="4130" y="487"/>
                      <a:pt x="2164" y="0"/>
                      <a:pt x="225"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15"/>
              <p:cNvSpPr/>
              <p:nvPr/>
            </p:nvSpPr>
            <p:spPr>
              <a:xfrm>
                <a:off x="1685800" y="3770250"/>
                <a:ext cx="59750" cy="111425"/>
              </a:xfrm>
              <a:custGeom>
                <a:rect b="b" l="l" r="r" t="t"/>
                <a:pathLst>
                  <a:path extrusionOk="0" h="4457" w="2390">
                    <a:moveTo>
                      <a:pt x="32" y="1"/>
                    </a:moveTo>
                    <a:cubicBezTo>
                      <a:pt x="1" y="1"/>
                      <a:pt x="29" y="127"/>
                      <a:pt x="57" y="183"/>
                    </a:cubicBezTo>
                    <a:cubicBezTo>
                      <a:pt x="457" y="783"/>
                      <a:pt x="791" y="1350"/>
                      <a:pt x="1058" y="1984"/>
                    </a:cubicBezTo>
                    <a:cubicBezTo>
                      <a:pt x="1391" y="2651"/>
                      <a:pt x="1558" y="3352"/>
                      <a:pt x="1725" y="4086"/>
                    </a:cubicBezTo>
                    <a:cubicBezTo>
                      <a:pt x="1791" y="4253"/>
                      <a:pt x="1958" y="4453"/>
                      <a:pt x="2158" y="4453"/>
                    </a:cubicBezTo>
                    <a:cubicBezTo>
                      <a:pt x="2171" y="4455"/>
                      <a:pt x="2183" y="4456"/>
                      <a:pt x="2194" y="4456"/>
                    </a:cubicBezTo>
                    <a:cubicBezTo>
                      <a:pt x="2335" y="4456"/>
                      <a:pt x="2389" y="4273"/>
                      <a:pt x="2359" y="4119"/>
                    </a:cubicBezTo>
                    <a:cubicBezTo>
                      <a:pt x="2158" y="3319"/>
                      <a:pt x="1825" y="2585"/>
                      <a:pt x="1458" y="1851"/>
                    </a:cubicBezTo>
                    <a:cubicBezTo>
                      <a:pt x="1124" y="1184"/>
                      <a:pt x="657" y="483"/>
                      <a:pt x="57" y="16"/>
                    </a:cubicBezTo>
                    <a:cubicBezTo>
                      <a:pt x="46" y="5"/>
                      <a:pt x="38" y="1"/>
                      <a:pt x="32"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215"/>
              <p:cNvSpPr/>
              <p:nvPr/>
            </p:nvSpPr>
            <p:spPr>
              <a:xfrm>
                <a:off x="1575400" y="3870700"/>
                <a:ext cx="168550" cy="46300"/>
              </a:xfrm>
              <a:custGeom>
                <a:rect b="b" l="l" r="r" t="t"/>
                <a:pathLst>
                  <a:path extrusionOk="0" h="1852" w="6742">
                    <a:moveTo>
                      <a:pt x="5581" y="1"/>
                    </a:moveTo>
                    <a:cubicBezTo>
                      <a:pt x="4812" y="1"/>
                      <a:pt x="4046" y="142"/>
                      <a:pt x="3105" y="335"/>
                    </a:cubicBezTo>
                    <a:cubicBezTo>
                      <a:pt x="2572" y="468"/>
                      <a:pt x="2138" y="601"/>
                      <a:pt x="1638" y="802"/>
                    </a:cubicBezTo>
                    <a:cubicBezTo>
                      <a:pt x="1104" y="1002"/>
                      <a:pt x="270" y="1469"/>
                      <a:pt x="70" y="1736"/>
                    </a:cubicBezTo>
                    <a:cubicBezTo>
                      <a:pt x="70" y="1736"/>
                      <a:pt x="0" y="1851"/>
                      <a:pt x="16" y="1851"/>
                    </a:cubicBezTo>
                    <a:cubicBezTo>
                      <a:pt x="19" y="1851"/>
                      <a:pt x="25" y="1847"/>
                      <a:pt x="36" y="1836"/>
                    </a:cubicBezTo>
                    <a:cubicBezTo>
                      <a:pt x="470" y="1636"/>
                      <a:pt x="1171" y="1335"/>
                      <a:pt x="1704" y="1169"/>
                    </a:cubicBezTo>
                    <a:cubicBezTo>
                      <a:pt x="2305" y="968"/>
                      <a:pt x="2738" y="835"/>
                      <a:pt x="3272" y="768"/>
                    </a:cubicBezTo>
                    <a:cubicBezTo>
                      <a:pt x="4379" y="594"/>
                      <a:pt x="5180" y="495"/>
                      <a:pt x="6098" y="495"/>
                    </a:cubicBezTo>
                    <a:cubicBezTo>
                      <a:pt x="6232" y="495"/>
                      <a:pt x="6368" y="497"/>
                      <a:pt x="6508" y="501"/>
                    </a:cubicBezTo>
                    <a:cubicBezTo>
                      <a:pt x="6741" y="501"/>
                      <a:pt x="6708" y="68"/>
                      <a:pt x="6474" y="68"/>
                    </a:cubicBezTo>
                    <a:cubicBezTo>
                      <a:pt x="6170" y="22"/>
                      <a:pt x="5875" y="1"/>
                      <a:pt x="558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215"/>
              <p:cNvSpPr/>
              <p:nvPr/>
            </p:nvSpPr>
            <p:spPr>
              <a:xfrm>
                <a:off x="1637175" y="3932700"/>
                <a:ext cx="166800" cy="76575"/>
              </a:xfrm>
              <a:custGeom>
                <a:rect b="b" l="l" r="r" t="t"/>
                <a:pathLst>
                  <a:path extrusionOk="0" h="3063" w="6672">
                    <a:moveTo>
                      <a:pt x="4293" y="0"/>
                    </a:moveTo>
                    <a:cubicBezTo>
                      <a:pt x="3925" y="0"/>
                      <a:pt x="3526" y="57"/>
                      <a:pt x="3103" y="190"/>
                    </a:cubicBezTo>
                    <a:cubicBezTo>
                      <a:pt x="1401" y="757"/>
                      <a:pt x="0" y="2091"/>
                      <a:pt x="0" y="2291"/>
                    </a:cubicBezTo>
                    <a:cubicBezTo>
                      <a:pt x="0" y="2454"/>
                      <a:pt x="1156" y="3063"/>
                      <a:pt x="2688" y="3063"/>
                    </a:cubicBezTo>
                    <a:cubicBezTo>
                      <a:pt x="3033" y="3063"/>
                      <a:pt x="3396" y="3032"/>
                      <a:pt x="3770" y="2958"/>
                    </a:cubicBezTo>
                    <a:cubicBezTo>
                      <a:pt x="5771" y="2591"/>
                      <a:pt x="6405" y="1424"/>
                      <a:pt x="6672" y="990"/>
                    </a:cubicBezTo>
                    <a:cubicBezTo>
                      <a:pt x="6246" y="514"/>
                      <a:pt x="5406" y="0"/>
                      <a:pt x="4293"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215"/>
              <p:cNvSpPr/>
              <p:nvPr/>
            </p:nvSpPr>
            <p:spPr>
              <a:xfrm>
                <a:off x="1718900" y="3949925"/>
                <a:ext cx="173725" cy="21250"/>
              </a:xfrm>
              <a:custGeom>
                <a:rect b="b" l="l" r="r" t="t"/>
                <a:pathLst>
                  <a:path extrusionOk="0" h="850" w="6949">
                    <a:moveTo>
                      <a:pt x="3403" y="1"/>
                    </a:moveTo>
                    <a:cubicBezTo>
                      <a:pt x="2869" y="1"/>
                      <a:pt x="2402" y="68"/>
                      <a:pt x="1868" y="134"/>
                    </a:cubicBezTo>
                    <a:cubicBezTo>
                      <a:pt x="1335" y="234"/>
                      <a:pt x="401" y="501"/>
                      <a:pt x="134" y="668"/>
                    </a:cubicBezTo>
                    <a:cubicBezTo>
                      <a:pt x="134" y="668"/>
                      <a:pt x="0" y="802"/>
                      <a:pt x="34" y="802"/>
                    </a:cubicBezTo>
                    <a:cubicBezTo>
                      <a:pt x="534" y="668"/>
                      <a:pt x="1235" y="568"/>
                      <a:pt x="1802" y="501"/>
                    </a:cubicBezTo>
                    <a:cubicBezTo>
                      <a:pt x="2469" y="435"/>
                      <a:pt x="2869" y="435"/>
                      <a:pt x="3403" y="435"/>
                    </a:cubicBezTo>
                    <a:cubicBezTo>
                      <a:pt x="4704" y="468"/>
                      <a:pt x="5571" y="601"/>
                      <a:pt x="6605" y="835"/>
                    </a:cubicBezTo>
                    <a:cubicBezTo>
                      <a:pt x="6633" y="845"/>
                      <a:pt x="6658" y="850"/>
                      <a:pt x="6682" y="850"/>
                    </a:cubicBezTo>
                    <a:cubicBezTo>
                      <a:pt x="6889" y="850"/>
                      <a:pt x="6948" y="494"/>
                      <a:pt x="6739" y="435"/>
                    </a:cubicBezTo>
                    <a:cubicBezTo>
                      <a:pt x="5671" y="68"/>
                      <a:pt x="4737" y="1"/>
                      <a:pt x="3403"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215"/>
              <p:cNvSpPr/>
              <p:nvPr/>
            </p:nvSpPr>
            <p:spPr>
              <a:xfrm>
                <a:off x="1681375" y="3282775"/>
                <a:ext cx="93375" cy="186000"/>
              </a:xfrm>
              <a:custGeom>
                <a:rect b="b" l="l" r="r" t="t"/>
                <a:pathLst>
                  <a:path extrusionOk="0" h="7440" w="3735">
                    <a:moveTo>
                      <a:pt x="2410" y="1"/>
                    </a:moveTo>
                    <a:cubicBezTo>
                      <a:pt x="2407" y="1"/>
                      <a:pt x="2405" y="1"/>
                      <a:pt x="2402" y="1"/>
                    </a:cubicBezTo>
                    <a:cubicBezTo>
                      <a:pt x="2169" y="68"/>
                      <a:pt x="868" y="1669"/>
                      <a:pt x="467" y="3604"/>
                    </a:cubicBezTo>
                    <a:cubicBezTo>
                      <a:pt x="0" y="5505"/>
                      <a:pt x="968" y="6839"/>
                      <a:pt x="1668" y="7440"/>
                    </a:cubicBezTo>
                    <a:cubicBezTo>
                      <a:pt x="2069" y="7106"/>
                      <a:pt x="3303" y="6306"/>
                      <a:pt x="3536" y="4037"/>
                    </a:cubicBezTo>
                    <a:cubicBezTo>
                      <a:pt x="3735" y="1790"/>
                      <a:pt x="2688" y="1"/>
                      <a:pt x="241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215"/>
              <p:cNvSpPr/>
              <p:nvPr/>
            </p:nvSpPr>
            <p:spPr>
              <a:xfrm>
                <a:off x="1763925" y="3420300"/>
                <a:ext cx="125125" cy="156900"/>
              </a:xfrm>
              <a:custGeom>
                <a:rect b="b" l="l" r="r" t="t"/>
                <a:pathLst>
                  <a:path extrusionOk="0" h="6276" w="5005">
                    <a:moveTo>
                      <a:pt x="4576" y="1"/>
                    </a:moveTo>
                    <a:cubicBezTo>
                      <a:pt x="4268" y="1"/>
                      <a:pt x="2457" y="859"/>
                      <a:pt x="1235" y="2306"/>
                    </a:cubicBezTo>
                    <a:cubicBezTo>
                      <a:pt x="1" y="3807"/>
                      <a:pt x="201" y="5441"/>
                      <a:pt x="568" y="6275"/>
                    </a:cubicBezTo>
                    <a:cubicBezTo>
                      <a:pt x="1102" y="6142"/>
                      <a:pt x="2569" y="6008"/>
                      <a:pt x="3770" y="4107"/>
                    </a:cubicBezTo>
                    <a:cubicBezTo>
                      <a:pt x="5004" y="2172"/>
                      <a:pt x="4804" y="104"/>
                      <a:pt x="4604" y="4"/>
                    </a:cubicBezTo>
                    <a:cubicBezTo>
                      <a:pt x="4597" y="2"/>
                      <a:pt x="4587" y="1"/>
                      <a:pt x="457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215"/>
              <p:cNvSpPr/>
              <p:nvPr/>
            </p:nvSpPr>
            <p:spPr>
              <a:xfrm>
                <a:off x="1574625" y="3525350"/>
                <a:ext cx="148475" cy="125250"/>
              </a:xfrm>
              <a:custGeom>
                <a:rect b="b" l="l" r="r" t="t"/>
                <a:pathLst>
                  <a:path extrusionOk="0" h="5010" w="5939">
                    <a:moveTo>
                      <a:pt x="511" y="1"/>
                    </a:moveTo>
                    <a:cubicBezTo>
                      <a:pt x="300" y="1"/>
                      <a:pt x="164" y="27"/>
                      <a:pt x="134" y="72"/>
                    </a:cubicBezTo>
                    <a:cubicBezTo>
                      <a:pt x="1" y="239"/>
                      <a:pt x="634" y="2073"/>
                      <a:pt x="1902" y="3574"/>
                    </a:cubicBezTo>
                    <a:cubicBezTo>
                      <a:pt x="2815" y="4684"/>
                      <a:pt x="3946" y="5010"/>
                      <a:pt x="4838" y="5010"/>
                    </a:cubicBezTo>
                    <a:cubicBezTo>
                      <a:pt x="5152" y="5010"/>
                      <a:pt x="5437" y="4969"/>
                      <a:pt x="5671" y="4909"/>
                    </a:cubicBezTo>
                    <a:cubicBezTo>
                      <a:pt x="5638" y="4308"/>
                      <a:pt x="5938" y="2707"/>
                      <a:pt x="4170" y="1306"/>
                    </a:cubicBezTo>
                    <a:cubicBezTo>
                      <a:pt x="2900" y="321"/>
                      <a:pt x="1248" y="1"/>
                      <a:pt x="511"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215"/>
              <p:cNvSpPr/>
              <p:nvPr/>
            </p:nvSpPr>
            <p:spPr>
              <a:xfrm>
                <a:off x="1713900" y="3383275"/>
                <a:ext cx="228575" cy="627350"/>
              </a:xfrm>
              <a:custGeom>
                <a:rect b="b" l="l" r="r" t="t"/>
                <a:pathLst>
                  <a:path extrusionOk="0" h="25094" w="9143">
                    <a:moveTo>
                      <a:pt x="501" y="1"/>
                    </a:moveTo>
                    <a:cubicBezTo>
                      <a:pt x="467" y="1"/>
                      <a:pt x="434" y="17"/>
                      <a:pt x="434" y="51"/>
                    </a:cubicBezTo>
                    <a:cubicBezTo>
                      <a:pt x="0" y="2152"/>
                      <a:pt x="200" y="4454"/>
                      <a:pt x="434" y="6622"/>
                    </a:cubicBezTo>
                    <a:cubicBezTo>
                      <a:pt x="834" y="9991"/>
                      <a:pt x="1702" y="13327"/>
                      <a:pt x="3002" y="16496"/>
                    </a:cubicBezTo>
                    <a:cubicBezTo>
                      <a:pt x="3603" y="17997"/>
                      <a:pt x="4303" y="19465"/>
                      <a:pt x="5204" y="20899"/>
                    </a:cubicBezTo>
                    <a:cubicBezTo>
                      <a:pt x="6071" y="22400"/>
                      <a:pt x="7105" y="23935"/>
                      <a:pt x="8473" y="25002"/>
                    </a:cubicBezTo>
                    <a:cubicBezTo>
                      <a:pt x="8561" y="25066"/>
                      <a:pt x="8650" y="25094"/>
                      <a:pt x="8730" y="25094"/>
                    </a:cubicBezTo>
                    <a:cubicBezTo>
                      <a:pt x="8980" y="25094"/>
                      <a:pt x="9143" y="24821"/>
                      <a:pt x="8940" y="24568"/>
                    </a:cubicBezTo>
                    <a:cubicBezTo>
                      <a:pt x="7773" y="22934"/>
                      <a:pt x="6538" y="21399"/>
                      <a:pt x="5538" y="19631"/>
                    </a:cubicBezTo>
                    <a:cubicBezTo>
                      <a:pt x="4037" y="16930"/>
                      <a:pt x="2936" y="14461"/>
                      <a:pt x="2035" y="11259"/>
                    </a:cubicBezTo>
                    <a:cubicBezTo>
                      <a:pt x="1501" y="9424"/>
                      <a:pt x="1235" y="7723"/>
                      <a:pt x="968" y="5988"/>
                    </a:cubicBezTo>
                    <a:cubicBezTo>
                      <a:pt x="734" y="4054"/>
                      <a:pt x="467" y="2719"/>
                      <a:pt x="567" y="51"/>
                    </a:cubicBezTo>
                    <a:cubicBezTo>
                      <a:pt x="567" y="17"/>
                      <a:pt x="534" y="1"/>
                      <a:pt x="501"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15"/>
              <p:cNvSpPr/>
              <p:nvPr/>
            </p:nvSpPr>
            <p:spPr>
              <a:xfrm>
                <a:off x="1647650" y="3590375"/>
                <a:ext cx="110475" cy="83000"/>
              </a:xfrm>
              <a:custGeom>
                <a:rect b="b" l="l" r="r" t="t"/>
                <a:pathLst>
                  <a:path extrusionOk="0" h="3320" w="4419">
                    <a:moveTo>
                      <a:pt x="55" y="1"/>
                    </a:moveTo>
                    <a:cubicBezTo>
                      <a:pt x="23" y="1"/>
                      <a:pt x="1" y="11"/>
                      <a:pt x="15" y="39"/>
                    </a:cubicBezTo>
                    <a:cubicBezTo>
                      <a:pt x="415" y="773"/>
                      <a:pt x="1083" y="1374"/>
                      <a:pt x="1750" y="1874"/>
                    </a:cubicBezTo>
                    <a:cubicBezTo>
                      <a:pt x="2484" y="2408"/>
                      <a:pt x="3184" y="2941"/>
                      <a:pt x="4018" y="3308"/>
                    </a:cubicBezTo>
                    <a:cubicBezTo>
                      <a:pt x="4051" y="3315"/>
                      <a:pt x="4086" y="3319"/>
                      <a:pt x="4120" y="3319"/>
                    </a:cubicBezTo>
                    <a:cubicBezTo>
                      <a:pt x="4257" y="3319"/>
                      <a:pt x="4385" y="3255"/>
                      <a:pt x="4385" y="3042"/>
                    </a:cubicBezTo>
                    <a:cubicBezTo>
                      <a:pt x="4418" y="2841"/>
                      <a:pt x="4251" y="2641"/>
                      <a:pt x="4051" y="2541"/>
                    </a:cubicBezTo>
                    <a:cubicBezTo>
                      <a:pt x="3317" y="2308"/>
                      <a:pt x="2584" y="1941"/>
                      <a:pt x="1916" y="1474"/>
                    </a:cubicBezTo>
                    <a:cubicBezTo>
                      <a:pt x="1316" y="1007"/>
                      <a:pt x="749" y="606"/>
                      <a:pt x="182" y="39"/>
                    </a:cubicBezTo>
                    <a:cubicBezTo>
                      <a:pt x="163" y="20"/>
                      <a:pt x="99" y="1"/>
                      <a:pt x="55"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15"/>
              <p:cNvSpPr/>
              <p:nvPr/>
            </p:nvSpPr>
            <p:spPr>
              <a:xfrm>
                <a:off x="1747250" y="3497375"/>
                <a:ext cx="80075" cy="172775"/>
              </a:xfrm>
              <a:custGeom>
                <a:rect b="b" l="l" r="r" t="t"/>
                <a:pathLst>
                  <a:path extrusionOk="0" h="6911" w="3203">
                    <a:moveTo>
                      <a:pt x="3182" y="0"/>
                    </a:moveTo>
                    <a:cubicBezTo>
                      <a:pt x="3142" y="0"/>
                      <a:pt x="3061" y="57"/>
                      <a:pt x="3036" y="57"/>
                    </a:cubicBezTo>
                    <a:cubicBezTo>
                      <a:pt x="2703" y="257"/>
                      <a:pt x="2069" y="1057"/>
                      <a:pt x="1735" y="1591"/>
                    </a:cubicBezTo>
                    <a:cubicBezTo>
                      <a:pt x="1402" y="2091"/>
                      <a:pt x="1201" y="2525"/>
                      <a:pt x="935" y="3092"/>
                    </a:cubicBezTo>
                    <a:cubicBezTo>
                      <a:pt x="368" y="4426"/>
                      <a:pt x="34" y="5427"/>
                      <a:pt x="1" y="6695"/>
                    </a:cubicBezTo>
                    <a:cubicBezTo>
                      <a:pt x="1" y="6815"/>
                      <a:pt x="157" y="6911"/>
                      <a:pt x="303" y="6911"/>
                    </a:cubicBezTo>
                    <a:cubicBezTo>
                      <a:pt x="401" y="6911"/>
                      <a:pt x="494" y="6868"/>
                      <a:pt x="534" y="6762"/>
                    </a:cubicBezTo>
                    <a:cubicBezTo>
                      <a:pt x="701" y="5561"/>
                      <a:pt x="935" y="4627"/>
                      <a:pt x="1402" y="3292"/>
                    </a:cubicBezTo>
                    <a:cubicBezTo>
                      <a:pt x="1602" y="2725"/>
                      <a:pt x="1835" y="2292"/>
                      <a:pt x="2135" y="1691"/>
                    </a:cubicBezTo>
                    <a:cubicBezTo>
                      <a:pt x="2436" y="1191"/>
                      <a:pt x="2869" y="457"/>
                      <a:pt x="3203" y="23"/>
                    </a:cubicBezTo>
                    <a:cubicBezTo>
                      <a:pt x="3203" y="7"/>
                      <a:pt x="3195" y="0"/>
                      <a:pt x="3182"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15"/>
              <p:cNvSpPr/>
              <p:nvPr/>
            </p:nvSpPr>
            <p:spPr>
              <a:xfrm>
                <a:off x="1799800" y="3577975"/>
                <a:ext cx="115100" cy="174350"/>
              </a:xfrm>
              <a:custGeom>
                <a:rect b="b" l="l" r="r" t="t"/>
                <a:pathLst>
                  <a:path extrusionOk="0" h="6974" w="4604">
                    <a:moveTo>
                      <a:pt x="3758" y="1"/>
                    </a:moveTo>
                    <a:cubicBezTo>
                      <a:pt x="3459" y="1"/>
                      <a:pt x="1823" y="1226"/>
                      <a:pt x="934" y="2970"/>
                    </a:cubicBezTo>
                    <a:cubicBezTo>
                      <a:pt x="0" y="4672"/>
                      <a:pt x="567" y="6206"/>
                      <a:pt x="1101" y="6973"/>
                    </a:cubicBezTo>
                    <a:cubicBezTo>
                      <a:pt x="1601" y="6706"/>
                      <a:pt x="2969" y="6306"/>
                      <a:pt x="3803" y="4171"/>
                    </a:cubicBezTo>
                    <a:cubicBezTo>
                      <a:pt x="4603" y="2036"/>
                      <a:pt x="4003" y="35"/>
                      <a:pt x="3769" y="2"/>
                    </a:cubicBezTo>
                    <a:cubicBezTo>
                      <a:pt x="3766" y="1"/>
                      <a:pt x="3762" y="1"/>
                      <a:pt x="375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15"/>
              <p:cNvSpPr/>
              <p:nvPr/>
            </p:nvSpPr>
            <p:spPr>
              <a:xfrm>
                <a:off x="1809800" y="3664500"/>
                <a:ext cx="46900" cy="183625"/>
              </a:xfrm>
              <a:custGeom>
                <a:rect b="b" l="l" r="r" t="t"/>
                <a:pathLst>
                  <a:path extrusionOk="0" h="7345" w="1876">
                    <a:moveTo>
                      <a:pt x="1867" y="0"/>
                    </a:moveTo>
                    <a:cubicBezTo>
                      <a:pt x="1842" y="0"/>
                      <a:pt x="1735" y="43"/>
                      <a:pt x="1735" y="43"/>
                    </a:cubicBezTo>
                    <a:cubicBezTo>
                      <a:pt x="1501" y="343"/>
                      <a:pt x="1034" y="1244"/>
                      <a:pt x="834" y="1844"/>
                    </a:cubicBezTo>
                    <a:cubicBezTo>
                      <a:pt x="601" y="2412"/>
                      <a:pt x="467" y="2845"/>
                      <a:pt x="367" y="3479"/>
                    </a:cubicBezTo>
                    <a:cubicBezTo>
                      <a:pt x="100" y="4913"/>
                      <a:pt x="0" y="5981"/>
                      <a:pt x="201" y="7182"/>
                    </a:cubicBezTo>
                    <a:cubicBezTo>
                      <a:pt x="218" y="7285"/>
                      <a:pt x="361" y="7344"/>
                      <a:pt x="490" y="7344"/>
                    </a:cubicBezTo>
                    <a:cubicBezTo>
                      <a:pt x="610" y="7344"/>
                      <a:pt x="717" y="7294"/>
                      <a:pt x="701" y="7182"/>
                    </a:cubicBezTo>
                    <a:cubicBezTo>
                      <a:pt x="601" y="5914"/>
                      <a:pt x="601" y="5013"/>
                      <a:pt x="834" y="3579"/>
                    </a:cubicBezTo>
                    <a:cubicBezTo>
                      <a:pt x="901" y="3012"/>
                      <a:pt x="1001" y="2545"/>
                      <a:pt x="1201" y="1844"/>
                    </a:cubicBezTo>
                    <a:cubicBezTo>
                      <a:pt x="1368" y="1311"/>
                      <a:pt x="1668" y="510"/>
                      <a:pt x="1868" y="10"/>
                    </a:cubicBezTo>
                    <a:cubicBezTo>
                      <a:pt x="1875" y="3"/>
                      <a:pt x="1874" y="0"/>
                      <a:pt x="1867"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15"/>
              <p:cNvSpPr/>
              <p:nvPr/>
            </p:nvSpPr>
            <p:spPr>
              <a:xfrm>
                <a:off x="5891875" y="3939375"/>
                <a:ext cx="147625" cy="97225"/>
              </a:xfrm>
              <a:custGeom>
                <a:rect b="b" l="l" r="r" t="t"/>
                <a:pathLst>
                  <a:path extrusionOk="0" h="3889" w="5905">
                    <a:moveTo>
                      <a:pt x="5140" y="0"/>
                    </a:moveTo>
                    <a:cubicBezTo>
                      <a:pt x="4422" y="0"/>
                      <a:pt x="3184" y="167"/>
                      <a:pt x="2069" y="690"/>
                    </a:cubicBezTo>
                    <a:cubicBezTo>
                      <a:pt x="434" y="1424"/>
                      <a:pt x="1" y="2858"/>
                      <a:pt x="1" y="3692"/>
                    </a:cubicBezTo>
                    <a:cubicBezTo>
                      <a:pt x="240" y="3756"/>
                      <a:pt x="648" y="3889"/>
                      <a:pt x="1196" y="3889"/>
                    </a:cubicBezTo>
                    <a:cubicBezTo>
                      <a:pt x="1791" y="3889"/>
                      <a:pt x="2550" y="3732"/>
                      <a:pt x="3436" y="3158"/>
                    </a:cubicBezTo>
                    <a:cubicBezTo>
                      <a:pt x="5238" y="2057"/>
                      <a:pt x="5905" y="256"/>
                      <a:pt x="5738" y="89"/>
                    </a:cubicBezTo>
                    <a:cubicBezTo>
                      <a:pt x="5696" y="36"/>
                      <a:pt x="5474" y="0"/>
                      <a:pt x="514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15"/>
              <p:cNvSpPr/>
              <p:nvPr/>
            </p:nvSpPr>
            <p:spPr>
              <a:xfrm>
                <a:off x="5844350" y="4089025"/>
                <a:ext cx="170150" cy="71575"/>
              </a:xfrm>
              <a:custGeom>
                <a:rect b="b" l="l" r="r" t="t"/>
                <a:pathLst>
                  <a:path extrusionOk="0" h="2863" w="6806">
                    <a:moveTo>
                      <a:pt x="3000" y="1"/>
                    </a:moveTo>
                    <a:cubicBezTo>
                      <a:pt x="1375" y="1"/>
                      <a:pt x="414" y="976"/>
                      <a:pt x="0" y="1709"/>
                    </a:cubicBezTo>
                    <a:cubicBezTo>
                      <a:pt x="369" y="2016"/>
                      <a:pt x="1163" y="2862"/>
                      <a:pt x="2879" y="2862"/>
                    </a:cubicBezTo>
                    <a:cubicBezTo>
                      <a:pt x="3024" y="2862"/>
                      <a:pt x="3177" y="2856"/>
                      <a:pt x="3336" y="2843"/>
                    </a:cubicBezTo>
                    <a:cubicBezTo>
                      <a:pt x="5438" y="2676"/>
                      <a:pt x="6805" y="1375"/>
                      <a:pt x="6772" y="1175"/>
                    </a:cubicBezTo>
                    <a:cubicBezTo>
                      <a:pt x="6672" y="942"/>
                      <a:pt x="5004" y="74"/>
                      <a:pt x="3236" y="8"/>
                    </a:cubicBezTo>
                    <a:cubicBezTo>
                      <a:pt x="3156" y="3"/>
                      <a:pt x="3077" y="1"/>
                      <a:pt x="300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15"/>
              <p:cNvSpPr/>
              <p:nvPr/>
            </p:nvSpPr>
            <p:spPr>
              <a:xfrm>
                <a:off x="5721750" y="3959900"/>
                <a:ext cx="83400" cy="166850"/>
              </a:xfrm>
              <a:custGeom>
                <a:rect b="b" l="l" r="r" t="t"/>
                <a:pathLst>
                  <a:path extrusionOk="0" h="6674" w="3336">
                    <a:moveTo>
                      <a:pt x="1981" y="0"/>
                    </a:moveTo>
                    <a:cubicBezTo>
                      <a:pt x="1976" y="0"/>
                      <a:pt x="1972" y="1"/>
                      <a:pt x="1969" y="2"/>
                    </a:cubicBezTo>
                    <a:cubicBezTo>
                      <a:pt x="1735" y="2"/>
                      <a:pt x="735" y="1437"/>
                      <a:pt x="368" y="3205"/>
                    </a:cubicBezTo>
                    <a:cubicBezTo>
                      <a:pt x="1" y="4906"/>
                      <a:pt x="835" y="6173"/>
                      <a:pt x="1502" y="6674"/>
                    </a:cubicBezTo>
                    <a:cubicBezTo>
                      <a:pt x="1869" y="6340"/>
                      <a:pt x="3236" y="5673"/>
                      <a:pt x="3303" y="3605"/>
                    </a:cubicBezTo>
                    <a:cubicBezTo>
                      <a:pt x="3336" y="1770"/>
                      <a:pt x="2211" y="0"/>
                      <a:pt x="198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15"/>
              <p:cNvSpPr/>
              <p:nvPr/>
            </p:nvSpPr>
            <p:spPr>
              <a:xfrm>
                <a:off x="5615025" y="3985800"/>
                <a:ext cx="341100" cy="501125"/>
              </a:xfrm>
              <a:custGeom>
                <a:rect b="b" l="l" r="r" t="t"/>
                <a:pathLst>
                  <a:path extrusionOk="0" h="20045" w="13644">
                    <a:moveTo>
                      <a:pt x="13543" y="0"/>
                    </a:moveTo>
                    <a:cubicBezTo>
                      <a:pt x="11775" y="868"/>
                      <a:pt x="10207" y="2302"/>
                      <a:pt x="8806" y="3670"/>
                    </a:cubicBezTo>
                    <a:cubicBezTo>
                      <a:pt x="6605" y="5838"/>
                      <a:pt x="4670" y="8340"/>
                      <a:pt x="3102" y="11008"/>
                    </a:cubicBezTo>
                    <a:cubicBezTo>
                      <a:pt x="2302" y="12309"/>
                      <a:pt x="1668" y="13643"/>
                      <a:pt x="1134" y="15044"/>
                    </a:cubicBezTo>
                    <a:cubicBezTo>
                      <a:pt x="567" y="16512"/>
                      <a:pt x="67" y="18080"/>
                      <a:pt x="0" y="19714"/>
                    </a:cubicBezTo>
                    <a:cubicBezTo>
                      <a:pt x="0" y="19922"/>
                      <a:pt x="161" y="20045"/>
                      <a:pt x="318" y="20045"/>
                    </a:cubicBezTo>
                    <a:cubicBezTo>
                      <a:pt x="439" y="20045"/>
                      <a:pt x="557" y="19973"/>
                      <a:pt x="600" y="19814"/>
                    </a:cubicBezTo>
                    <a:cubicBezTo>
                      <a:pt x="1134" y="18047"/>
                      <a:pt x="1534" y="16312"/>
                      <a:pt x="2268" y="14577"/>
                    </a:cubicBezTo>
                    <a:cubicBezTo>
                      <a:pt x="3336" y="11976"/>
                      <a:pt x="4537" y="9841"/>
                      <a:pt x="6338" y="7372"/>
                    </a:cubicBezTo>
                    <a:cubicBezTo>
                      <a:pt x="7372" y="6005"/>
                      <a:pt x="8473" y="4837"/>
                      <a:pt x="9540" y="3703"/>
                    </a:cubicBezTo>
                    <a:cubicBezTo>
                      <a:pt x="10841" y="2402"/>
                      <a:pt x="11675" y="1535"/>
                      <a:pt x="13643" y="67"/>
                    </a:cubicBezTo>
                    <a:cubicBezTo>
                      <a:pt x="13643" y="67"/>
                      <a:pt x="13610" y="0"/>
                      <a:pt x="1354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15"/>
              <p:cNvSpPr/>
              <p:nvPr/>
            </p:nvSpPr>
            <p:spPr>
              <a:xfrm>
                <a:off x="5752600" y="4044475"/>
                <a:ext cx="21725" cy="124425"/>
              </a:xfrm>
              <a:custGeom>
                <a:rect b="b" l="l" r="r" t="t"/>
                <a:pathLst>
                  <a:path extrusionOk="0" h="4977" w="869">
                    <a:moveTo>
                      <a:pt x="423" y="0"/>
                    </a:moveTo>
                    <a:cubicBezTo>
                      <a:pt x="416" y="0"/>
                      <a:pt x="409" y="7"/>
                      <a:pt x="401" y="22"/>
                    </a:cubicBezTo>
                    <a:cubicBezTo>
                      <a:pt x="101" y="722"/>
                      <a:pt x="1" y="1556"/>
                      <a:pt x="1" y="2323"/>
                    </a:cubicBezTo>
                    <a:cubicBezTo>
                      <a:pt x="1" y="3157"/>
                      <a:pt x="101" y="3958"/>
                      <a:pt x="268" y="4725"/>
                    </a:cubicBezTo>
                    <a:cubicBezTo>
                      <a:pt x="268" y="4862"/>
                      <a:pt x="402" y="4976"/>
                      <a:pt x="561" y="4976"/>
                    </a:cubicBezTo>
                    <a:cubicBezTo>
                      <a:pt x="596" y="4976"/>
                      <a:pt x="632" y="4971"/>
                      <a:pt x="668" y="4959"/>
                    </a:cubicBezTo>
                    <a:cubicBezTo>
                      <a:pt x="835" y="4825"/>
                      <a:pt x="868" y="4558"/>
                      <a:pt x="835" y="4391"/>
                    </a:cubicBezTo>
                    <a:cubicBezTo>
                      <a:pt x="601" y="3691"/>
                      <a:pt x="435" y="2990"/>
                      <a:pt x="435" y="2223"/>
                    </a:cubicBezTo>
                    <a:cubicBezTo>
                      <a:pt x="401" y="1523"/>
                      <a:pt x="401" y="856"/>
                      <a:pt x="468" y="155"/>
                    </a:cubicBezTo>
                    <a:cubicBezTo>
                      <a:pt x="468" y="78"/>
                      <a:pt x="448" y="0"/>
                      <a:pt x="423"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15"/>
              <p:cNvSpPr/>
              <p:nvPr/>
            </p:nvSpPr>
            <p:spPr>
              <a:xfrm>
                <a:off x="5760825" y="4116875"/>
                <a:ext cx="170275" cy="50900"/>
              </a:xfrm>
              <a:custGeom>
                <a:rect b="b" l="l" r="r" t="t"/>
                <a:pathLst>
                  <a:path extrusionOk="0" h="2036" w="6811">
                    <a:moveTo>
                      <a:pt x="5629" y="1"/>
                    </a:moveTo>
                    <a:cubicBezTo>
                      <a:pt x="5332" y="1"/>
                      <a:pt x="5033" y="19"/>
                      <a:pt x="4809" y="61"/>
                    </a:cubicBezTo>
                    <a:cubicBezTo>
                      <a:pt x="4242" y="128"/>
                      <a:pt x="3808" y="161"/>
                      <a:pt x="3275" y="328"/>
                    </a:cubicBezTo>
                    <a:cubicBezTo>
                      <a:pt x="1974" y="662"/>
                      <a:pt x="1073" y="962"/>
                      <a:pt x="139" y="1629"/>
                    </a:cubicBezTo>
                    <a:cubicBezTo>
                      <a:pt x="0" y="1740"/>
                      <a:pt x="92" y="2036"/>
                      <a:pt x="243" y="2036"/>
                    </a:cubicBezTo>
                    <a:cubicBezTo>
                      <a:pt x="273" y="2036"/>
                      <a:pt x="306" y="2024"/>
                      <a:pt x="339" y="1996"/>
                    </a:cubicBezTo>
                    <a:cubicBezTo>
                      <a:pt x="1306" y="1462"/>
                      <a:pt x="2140" y="1095"/>
                      <a:pt x="3341" y="695"/>
                    </a:cubicBezTo>
                    <a:cubicBezTo>
                      <a:pt x="3875" y="561"/>
                      <a:pt x="4275" y="428"/>
                      <a:pt x="4942" y="328"/>
                    </a:cubicBezTo>
                    <a:cubicBezTo>
                      <a:pt x="5476" y="261"/>
                      <a:pt x="6243" y="161"/>
                      <a:pt x="6744" y="161"/>
                    </a:cubicBezTo>
                    <a:cubicBezTo>
                      <a:pt x="6810" y="161"/>
                      <a:pt x="6677" y="94"/>
                      <a:pt x="6644" y="94"/>
                    </a:cubicBezTo>
                    <a:cubicBezTo>
                      <a:pt x="6450" y="36"/>
                      <a:pt x="6042" y="1"/>
                      <a:pt x="5629"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15"/>
              <p:cNvSpPr/>
              <p:nvPr/>
            </p:nvSpPr>
            <p:spPr>
              <a:xfrm>
                <a:off x="5745950" y="4203600"/>
                <a:ext cx="164300" cy="76400"/>
              </a:xfrm>
              <a:custGeom>
                <a:rect b="b" l="l" r="r" t="t"/>
                <a:pathLst>
                  <a:path extrusionOk="0" h="3056" w="6572">
                    <a:moveTo>
                      <a:pt x="3932" y="1"/>
                    </a:moveTo>
                    <a:cubicBezTo>
                      <a:pt x="3554" y="1"/>
                      <a:pt x="3160" y="28"/>
                      <a:pt x="2769" y="95"/>
                    </a:cubicBezTo>
                    <a:cubicBezTo>
                      <a:pt x="1034" y="428"/>
                      <a:pt x="234" y="1629"/>
                      <a:pt x="0" y="2463"/>
                    </a:cubicBezTo>
                    <a:cubicBezTo>
                      <a:pt x="316" y="2609"/>
                      <a:pt x="968" y="3055"/>
                      <a:pt x="2072" y="3055"/>
                    </a:cubicBezTo>
                    <a:cubicBezTo>
                      <a:pt x="2484" y="3055"/>
                      <a:pt x="2959" y="2993"/>
                      <a:pt x="3503" y="2830"/>
                    </a:cubicBezTo>
                    <a:cubicBezTo>
                      <a:pt x="5504" y="2263"/>
                      <a:pt x="6572" y="695"/>
                      <a:pt x="6505" y="495"/>
                    </a:cubicBezTo>
                    <a:cubicBezTo>
                      <a:pt x="6401" y="339"/>
                      <a:pt x="5265" y="1"/>
                      <a:pt x="3932"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15"/>
              <p:cNvSpPr/>
              <p:nvPr/>
            </p:nvSpPr>
            <p:spPr>
              <a:xfrm>
                <a:off x="5669725" y="4235875"/>
                <a:ext cx="156300" cy="80900"/>
              </a:xfrm>
              <a:custGeom>
                <a:rect b="b" l="l" r="r" t="t"/>
                <a:pathLst>
                  <a:path extrusionOk="0" h="3236" w="6252">
                    <a:moveTo>
                      <a:pt x="6000" y="1"/>
                    </a:moveTo>
                    <a:cubicBezTo>
                      <a:pt x="5614" y="1"/>
                      <a:pt x="4777" y="184"/>
                      <a:pt x="4283" y="338"/>
                    </a:cubicBezTo>
                    <a:cubicBezTo>
                      <a:pt x="3783" y="505"/>
                      <a:pt x="3383" y="672"/>
                      <a:pt x="2882" y="905"/>
                    </a:cubicBezTo>
                    <a:cubicBezTo>
                      <a:pt x="1715" y="1506"/>
                      <a:pt x="881" y="2006"/>
                      <a:pt x="114" y="2840"/>
                    </a:cubicBezTo>
                    <a:cubicBezTo>
                      <a:pt x="0" y="2953"/>
                      <a:pt x="176" y="3236"/>
                      <a:pt x="313" y="3236"/>
                    </a:cubicBezTo>
                    <a:cubicBezTo>
                      <a:pt x="338" y="3236"/>
                      <a:pt x="361" y="3227"/>
                      <a:pt x="381" y="3207"/>
                    </a:cubicBezTo>
                    <a:cubicBezTo>
                      <a:pt x="1214" y="2506"/>
                      <a:pt x="1915" y="1973"/>
                      <a:pt x="3049" y="1339"/>
                    </a:cubicBezTo>
                    <a:cubicBezTo>
                      <a:pt x="3483" y="1039"/>
                      <a:pt x="3883" y="872"/>
                      <a:pt x="4483" y="638"/>
                    </a:cubicBezTo>
                    <a:cubicBezTo>
                      <a:pt x="4984" y="471"/>
                      <a:pt x="5718" y="205"/>
                      <a:pt x="6218" y="71"/>
                    </a:cubicBezTo>
                    <a:cubicBezTo>
                      <a:pt x="6251" y="38"/>
                      <a:pt x="6118" y="4"/>
                      <a:pt x="6085" y="4"/>
                    </a:cubicBezTo>
                    <a:cubicBezTo>
                      <a:pt x="6060" y="2"/>
                      <a:pt x="6032" y="1"/>
                      <a:pt x="6000"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15"/>
              <p:cNvSpPr/>
              <p:nvPr/>
            </p:nvSpPr>
            <p:spPr>
              <a:xfrm>
                <a:off x="1673025" y="3620850"/>
                <a:ext cx="2607725" cy="1372775"/>
              </a:xfrm>
              <a:custGeom>
                <a:rect b="b" l="l" r="r" t="t"/>
                <a:pathLst>
                  <a:path extrusionOk="0" h="54911" w="104309">
                    <a:moveTo>
                      <a:pt x="52183" y="0"/>
                    </a:moveTo>
                    <a:cubicBezTo>
                      <a:pt x="40007" y="0"/>
                      <a:pt x="27828" y="2686"/>
                      <a:pt x="18547" y="8060"/>
                    </a:cubicBezTo>
                    <a:cubicBezTo>
                      <a:pt x="1" y="18768"/>
                      <a:pt x="1" y="36147"/>
                      <a:pt x="18547" y="46855"/>
                    </a:cubicBezTo>
                    <a:cubicBezTo>
                      <a:pt x="27821" y="52225"/>
                      <a:pt x="39988" y="54911"/>
                      <a:pt x="52155" y="54911"/>
                    </a:cubicBezTo>
                    <a:cubicBezTo>
                      <a:pt x="64322" y="54911"/>
                      <a:pt x="76489" y="52225"/>
                      <a:pt x="85762" y="46855"/>
                    </a:cubicBezTo>
                    <a:cubicBezTo>
                      <a:pt x="104309" y="36147"/>
                      <a:pt x="104309" y="18768"/>
                      <a:pt x="85762" y="8027"/>
                    </a:cubicBezTo>
                    <a:cubicBezTo>
                      <a:pt x="76496" y="2677"/>
                      <a:pt x="64341" y="0"/>
                      <a:pt x="52183"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15"/>
              <p:cNvSpPr/>
              <p:nvPr/>
            </p:nvSpPr>
            <p:spPr>
              <a:xfrm>
                <a:off x="4297400" y="3987250"/>
                <a:ext cx="1453575" cy="763700"/>
              </a:xfrm>
              <a:custGeom>
                <a:rect b="b" l="l" r="r" t="t"/>
                <a:pathLst>
                  <a:path extrusionOk="0" h="30548" w="58143">
                    <a:moveTo>
                      <a:pt x="29072" y="1"/>
                    </a:moveTo>
                    <a:cubicBezTo>
                      <a:pt x="22292" y="1"/>
                      <a:pt x="15512" y="1493"/>
                      <a:pt x="10341" y="4479"/>
                    </a:cubicBezTo>
                    <a:cubicBezTo>
                      <a:pt x="1" y="10450"/>
                      <a:pt x="1" y="20123"/>
                      <a:pt x="10341" y="26094"/>
                    </a:cubicBezTo>
                    <a:cubicBezTo>
                      <a:pt x="15512" y="29063"/>
                      <a:pt x="22292" y="30548"/>
                      <a:pt x="29072" y="30548"/>
                    </a:cubicBezTo>
                    <a:cubicBezTo>
                      <a:pt x="35851" y="30548"/>
                      <a:pt x="42631" y="29063"/>
                      <a:pt x="47802" y="26094"/>
                    </a:cubicBezTo>
                    <a:cubicBezTo>
                      <a:pt x="58142" y="20123"/>
                      <a:pt x="58142" y="10450"/>
                      <a:pt x="47802" y="4479"/>
                    </a:cubicBezTo>
                    <a:cubicBezTo>
                      <a:pt x="42631" y="1493"/>
                      <a:pt x="35851" y="1"/>
                      <a:pt x="29072" y="1"/>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15"/>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15"/>
              <p:cNvSpPr/>
              <p:nvPr/>
            </p:nvSpPr>
            <p:spPr>
              <a:xfrm>
                <a:off x="2051625" y="1519450"/>
                <a:ext cx="1869700" cy="1189200"/>
              </a:xfrm>
              <a:custGeom>
                <a:rect b="b" l="l" r="r" t="t"/>
                <a:pathLst>
                  <a:path extrusionOk="0" h="47568" w="74788">
                    <a:moveTo>
                      <a:pt x="37390" y="0"/>
                    </a:moveTo>
                    <a:cubicBezTo>
                      <a:pt x="27821" y="0"/>
                      <a:pt x="18247" y="2085"/>
                      <a:pt x="10942" y="6255"/>
                    </a:cubicBezTo>
                    <a:cubicBezTo>
                      <a:pt x="4104" y="10158"/>
                      <a:pt x="468" y="15195"/>
                      <a:pt x="34" y="20332"/>
                    </a:cubicBezTo>
                    <a:cubicBezTo>
                      <a:pt x="1" y="20665"/>
                      <a:pt x="1" y="20999"/>
                      <a:pt x="1" y="21399"/>
                    </a:cubicBezTo>
                    <a:lnTo>
                      <a:pt x="1" y="26102"/>
                    </a:lnTo>
                    <a:cubicBezTo>
                      <a:pt x="1" y="26469"/>
                      <a:pt x="1" y="26836"/>
                      <a:pt x="34" y="27237"/>
                    </a:cubicBezTo>
                    <a:cubicBezTo>
                      <a:pt x="435" y="32340"/>
                      <a:pt x="4104" y="37410"/>
                      <a:pt x="10942" y="41313"/>
                    </a:cubicBezTo>
                    <a:cubicBezTo>
                      <a:pt x="18247" y="45483"/>
                      <a:pt x="27821" y="47568"/>
                      <a:pt x="37390" y="47568"/>
                    </a:cubicBezTo>
                    <a:cubicBezTo>
                      <a:pt x="46959" y="47568"/>
                      <a:pt x="56525" y="45483"/>
                      <a:pt x="63813" y="41313"/>
                    </a:cubicBezTo>
                    <a:cubicBezTo>
                      <a:pt x="71118" y="37144"/>
                      <a:pt x="74788" y="31673"/>
                      <a:pt x="74788" y="26236"/>
                    </a:cubicBezTo>
                    <a:lnTo>
                      <a:pt x="74788" y="21332"/>
                    </a:lnTo>
                    <a:cubicBezTo>
                      <a:pt x="74788" y="15895"/>
                      <a:pt x="71118" y="10424"/>
                      <a:pt x="63813" y="6255"/>
                    </a:cubicBezTo>
                    <a:cubicBezTo>
                      <a:pt x="56525" y="2085"/>
                      <a:pt x="46959" y="0"/>
                      <a:pt x="3739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15"/>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15"/>
              <p:cNvSpPr/>
              <p:nvPr/>
            </p:nvSpPr>
            <p:spPr>
              <a:xfrm>
                <a:off x="1963250" y="1916400"/>
                <a:ext cx="2050650" cy="2919600"/>
              </a:xfrm>
              <a:custGeom>
                <a:rect b="b" l="l" r="r" t="t"/>
                <a:pathLst>
                  <a:path extrusionOk="0" h="116784" w="82026">
                    <a:moveTo>
                      <a:pt x="40979" y="0"/>
                    </a:moveTo>
                    <a:cubicBezTo>
                      <a:pt x="30522" y="0"/>
                      <a:pt x="20064" y="2285"/>
                      <a:pt x="12109" y="6855"/>
                    </a:cubicBezTo>
                    <a:cubicBezTo>
                      <a:pt x="4703" y="11092"/>
                      <a:pt x="734" y="16529"/>
                      <a:pt x="234" y="22066"/>
                    </a:cubicBezTo>
                    <a:lnTo>
                      <a:pt x="234" y="22100"/>
                    </a:lnTo>
                    <a:cubicBezTo>
                      <a:pt x="100" y="22900"/>
                      <a:pt x="0" y="23701"/>
                      <a:pt x="0" y="24468"/>
                    </a:cubicBezTo>
                    <a:lnTo>
                      <a:pt x="0" y="93117"/>
                    </a:lnTo>
                    <a:cubicBezTo>
                      <a:pt x="0" y="99155"/>
                      <a:pt x="4003" y="105259"/>
                      <a:pt x="12009" y="109829"/>
                    </a:cubicBezTo>
                    <a:cubicBezTo>
                      <a:pt x="20014" y="114466"/>
                      <a:pt x="30514" y="116784"/>
                      <a:pt x="41013" y="116784"/>
                    </a:cubicBezTo>
                    <a:cubicBezTo>
                      <a:pt x="51512" y="116784"/>
                      <a:pt x="62011" y="114466"/>
                      <a:pt x="70017" y="109829"/>
                    </a:cubicBezTo>
                    <a:cubicBezTo>
                      <a:pt x="78022" y="105192"/>
                      <a:pt x="82025" y="99155"/>
                      <a:pt x="82025" y="93117"/>
                    </a:cubicBezTo>
                    <a:lnTo>
                      <a:pt x="82025" y="24468"/>
                    </a:lnTo>
                    <a:cubicBezTo>
                      <a:pt x="81992" y="23467"/>
                      <a:pt x="81859" y="22466"/>
                      <a:pt x="81658" y="21466"/>
                    </a:cubicBezTo>
                    <a:lnTo>
                      <a:pt x="81658" y="21432"/>
                    </a:lnTo>
                    <a:cubicBezTo>
                      <a:pt x="80925" y="16095"/>
                      <a:pt x="76988" y="10892"/>
                      <a:pt x="69850" y="6855"/>
                    </a:cubicBezTo>
                    <a:cubicBezTo>
                      <a:pt x="61894" y="2285"/>
                      <a:pt x="51437" y="0"/>
                      <a:pt x="4097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15"/>
              <p:cNvSpPr/>
              <p:nvPr/>
            </p:nvSpPr>
            <p:spPr>
              <a:xfrm>
                <a:off x="1963250" y="1916400"/>
                <a:ext cx="2050650" cy="2919600"/>
              </a:xfrm>
              <a:custGeom>
                <a:rect b="b" l="l" r="r" t="t"/>
                <a:pathLst>
                  <a:path extrusionOk="0" h="116784" w="82026">
                    <a:moveTo>
                      <a:pt x="40979" y="0"/>
                    </a:moveTo>
                    <a:cubicBezTo>
                      <a:pt x="30522" y="0"/>
                      <a:pt x="20064" y="2285"/>
                      <a:pt x="12109" y="6855"/>
                    </a:cubicBezTo>
                    <a:cubicBezTo>
                      <a:pt x="4703" y="11092"/>
                      <a:pt x="734" y="16529"/>
                      <a:pt x="234" y="22066"/>
                    </a:cubicBezTo>
                    <a:lnTo>
                      <a:pt x="234" y="22100"/>
                    </a:lnTo>
                    <a:cubicBezTo>
                      <a:pt x="100" y="22900"/>
                      <a:pt x="0" y="23701"/>
                      <a:pt x="0" y="24468"/>
                    </a:cubicBezTo>
                    <a:lnTo>
                      <a:pt x="0" y="93117"/>
                    </a:lnTo>
                    <a:cubicBezTo>
                      <a:pt x="0" y="99155"/>
                      <a:pt x="4003" y="105259"/>
                      <a:pt x="12009" y="109829"/>
                    </a:cubicBezTo>
                    <a:cubicBezTo>
                      <a:pt x="20014" y="114466"/>
                      <a:pt x="30514" y="116784"/>
                      <a:pt x="41013" y="116784"/>
                    </a:cubicBezTo>
                    <a:cubicBezTo>
                      <a:pt x="51512" y="116784"/>
                      <a:pt x="62011" y="114466"/>
                      <a:pt x="70017" y="109829"/>
                    </a:cubicBezTo>
                    <a:cubicBezTo>
                      <a:pt x="78022" y="105192"/>
                      <a:pt x="82025" y="99155"/>
                      <a:pt x="82025" y="93117"/>
                    </a:cubicBezTo>
                    <a:lnTo>
                      <a:pt x="82025" y="24468"/>
                    </a:lnTo>
                    <a:cubicBezTo>
                      <a:pt x="81992" y="23467"/>
                      <a:pt x="81859" y="22466"/>
                      <a:pt x="81658" y="21466"/>
                    </a:cubicBezTo>
                    <a:lnTo>
                      <a:pt x="81658" y="21432"/>
                    </a:lnTo>
                    <a:cubicBezTo>
                      <a:pt x="80925" y="16095"/>
                      <a:pt x="76988" y="10892"/>
                      <a:pt x="69850" y="6855"/>
                    </a:cubicBezTo>
                    <a:cubicBezTo>
                      <a:pt x="61894" y="2285"/>
                      <a:pt x="51437" y="0"/>
                      <a:pt x="409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15"/>
              <p:cNvSpPr/>
              <p:nvPr/>
            </p:nvSpPr>
            <p:spPr>
              <a:xfrm>
                <a:off x="2039950" y="2018550"/>
                <a:ext cx="1890550" cy="2628150"/>
              </a:xfrm>
              <a:custGeom>
                <a:rect b="b" l="l" r="r" t="t"/>
                <a:pathLst>
                  <a:path extrusionOk="0" h="105126" w="75622">
                    <a:moveTo>
                      <a:pt x="37761" y="1"/>
                    </a:moveTo>
                    <a:cubicBezTo>
                      <a:pt x="27888" y="1"/>
                      <a:pt x="18014" y="3003"/>
                      <a:pt x="15545" y="3970"/>
                    </a:cubicBezTo>
                    <a:cubicBezTo>
                      <a:pt x="13711" y="4671"/>
                      <a:pt x="11943" y="5505"/>
                      <a:pt x="10408" y="6439"/>
                    </a:cubicBezTo>
                    <a:cubicBezTo>
                      <a:pt x="3704" y="10308"/>
                      <a:pt x="1" y="15245"/>
                      <a:pt x="1" y="20382"/>
                    </a:cubicBezTo>
                    <a:lnTo>
                      <a:pt x="1" y="84528"/>
                    </a:lnTo>
                    <a:cubicBezTo>
                      <a:pt x="435" y="89732"/>
                      <a:pt x="4104" y="94835"/>
                      <a:pt x="11042" y="98771"/>
                    </a:cubicBezTo>
                    <a:cubicBezTo>
                      <a:pt x="18414" y="103008"/>
                      <a:pt x="28096" y="105126"/>
                      <a:pt x="37782" y="105126"/>
                    </a:cubicBezTo>
                    <a:cubicBezTo>
                      <a:pt x="47468" y="105126"/>
                      <a:pt x="57158" y="103008"/>
                      <a:pt x="64547" y="98771"/>
                    </a:cubicBezTo>
                    <a:cubicBezTo>
                      <a:pt x="71919" y="94535"/>
                      <a:pt x="75622" y="89031"/>
                      <a:pt x="75622" y="83494"/>
                    </a:cubicBezTo>
                    <a:lnTo>
                      <a:pt x="75622" y="20382"/>
                    </a:lnTo>
                    <a:cubicBezTo>
                      <a:pt x="75622" y="15278"/>
                      <a:pt x="71919" y="10308"/>
                      <a:pt x="65181" y="6439"/>
                    </a:cubicBezTo>
                    <a:cubicBezTo>
                      <a:pt x="63613" y="5538"/>
                      <a:pt x="61878" y="4704"/>
                      <a:pt x="60044" y="3970"/>
                    </a:cubicBezTo>
                    <a:cubicBezTo>
                      <a:pt x="57609" y="2969"/>
                      <a:pt x="47702" y="1"/>
                      <a:pt x="377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15"/>
              <p:cNvSpPr/>
              <p:nvPr/>
            </p:nvSpPr>
            <p:spPr>
              <a:xfrm>
                <a:off x="2040800" y="3564250"/>
                <a:ext cx="1892200" cy="1082450"/>
              </a:xfrm>
              <a:custGeom>
                <a:rect b="b" l="l" r="r" t="t"/>
                <a:pathLst>
                  <a:path extrusionOk="0" h="43298" w="75688">
                    <a:moveTo>
                      <a:pt x="37844" y="0"/>
                    </a:moveTo>
                    <a:cubicBezTo>
                      <a:pt x="28162" y="0"/>
                      <a:pt x="18480" y="2118"/>
                      <a:pt x="11108" y="6355"/>
                    </a:cubicBezTo>
                    <a:cubicBezTo>
                      <a:pt x="4170" y="10324"/>
                      <a:pt x="467" y="15428"/>
                      <a:pt x="34" y="20598"/>
                    </a:cubicBezTo>
                    <a:cubicBezTo>
                      <a:pt x="0" y="21332"/>
                      <a:pt x="0" y="21999"/>
                      <a:pt x="34" y="22700"/>
                    </a:cubicBezTo>
                    <a:cubicBezTo>
                      <a:pt x="501" y="27904"/>
                      <a:pt x="4170" y="33007"/>
                      <a:pt x="11108" y="36943"/>
                    </a:cubicBezTo>
                    <a:cubicBezTo>
                      <a:pt x="18480" y="41180"/>
                      <a:pt x="28162" y="43298"/>
                      <a:pt x="37844" y="43298"/>
                    </a:cubicBezTo>
                    <a:cubicBezTo>
                      <a:pt x="47526" y="43298"/>
                      <a:pt x="57208" y="41180"/>
                      <a:pt x="64580" y="36943"/>
                    </a:cubicBezTo>
                    <a:cubicBezTo>
                      <a:pt x="71985" y="32707"/>
                      <a:pt x="75688" y="27203"/>
                      <a:pt x="75688" y="21666"/>
                    </a:cubicBezTo>
                    <a:cubicBezTo>
                      <a:pt x="75688" y="16095"/>
                      <a:pt x="71985" y="10558"/>
                      <a:pt x="64580" y="6355"/>
                    </a:cubicBezTo>
                    <a:cubicBezTo>
                      <a:pt x="57208" y="2118"/>
                      <a:pt x="47526" y="0"/>
                      <a:pt x="37844"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15"/>
              <p:cNvSpPr/>
              <p:nvPr/>
            </p:nvSpPr>
            <p:spPr>
              <a:xfrm>
                <a:off x="2076650" y="1666625"/>
                <a:ext cx="1820500" cy="1159200"/>
              </a:xfrm>
              <a:custGeom>
                <a:rect b="b" l="l" r="r" t="t"/>
                <a:pathLst>
                  <a:path extrusionOk="0" h="46368" w="72820">
                    <a:moveTo>
                      <a:pt x="36410" y="1"/>
                    </a:moveTo>
                    <a:cubicBezTo>
                      <a:pt x="27095" y="1"/>
                      <a:pt x="17780" y="2036"/>
                      <a:pt x="10675" y="6105"/>
                    </a:cubicBezTo>
                    <a:cubicBezTo>
                      <a:pt x="4004" y="9908"/>
                      <a:pt x="434" y="14845"/>
                      <a:pt x="34" y="19848"/>
                    </a:cubicBezTo>
                    <a:cubicBezTo>
                      <a:pt x="1" y="20182"/>
                      <a:pt x="1" y="20516"/>
                      <a:pt x="1" y="20849"/>
                    </a:cubicBezTo>
                    <a:lnTo>
                      <a:pt x="1" y="25419"/>
                    </a:lnTo>
                    <a:cubicBezTo>
                      <a:pt x="1" y="25786"/>
                      <a:pt x="1" y="26186"/>
                      <a:pt x="34" y="26553"/>
                    </a:cubicBezTo>
                    <a:cubicBezTo>
                      <a:pt x="434" y="31557"/>
                      <a:pt x="4004" y="36460"/>
                      <a:pt x="10675" y="40263"/>
                    </a:cubicBezTo>
                    <a:cubicBezTo>
                      <a:pt x="17780" y="44333"/>
                      <a:pt x="27095" y="46367"/>
                      <a:pt x="36410" y="46367"/>
                    </a:cubicBezTo>
                    <a:cubicBezTo>
                      <a:pt x="45725" y="46367"/>
                      <a:pt x="55040" y="44333"/>
                      <a:pt x="62145" y="40263"/>
                    </a:cubicBezTo>
                    <a:cubicBezTo>
                      <a:pt x="69283" y="36227"/>
                      <a:pt x="72819" y="30890"/>
                      <a:pt x="72819" y="25553"/>
                    </a:cubicBezTo>
                    <a:lnTo>
                      <a:pt x="72819" y="20849"/>
                    </a:lnTo>
                    <a:cubicBezTo>
                      <a:pt x="72819" y="15512"/>
                      <a:pt x="69283" y="10175"/>
                      <a:pt x="62145" y="6105"/>
                    </a:cubicBezTo>
                    <a:cubicBezTo>
                      <a:pt x="55040" y="2036"/>
                      <a:pt x="45725" y="1"/>
                      <a:pt x="3641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15"/>
              <p:cNvSpPr/>
              <p:nvPr/>
            </p:nvSpPr>
            <p:spPr>
              <a:xfrm>
                <a:off x="2076650" y="1666625"/>
                <a:ext cx="1820500" cy="1041625"/>
              </a:xfrm>
              <a:custGeom>
                <a:rect b="b" l="l" r="r" t="t"/>
                <a:pathLst>
                  <a:path extrusionOk="0" h="41665" w="72820">
                    <a:moveTo>
                      <a:pt x="36410" y="1"/>
                    </a:moveTo>
                    <a:cubicBezTo>
                      <a:pt x="27095" y="1"/>
                      <a:pt x="17780" y="2036"/>
                      <a:pt x="10675" y="6105"/>
                    </a:cubicBezTo>
                    <a:cubicBezTo>
                      <a:pt x="4004" y="9908"/>
                      <a:pt x="434" y="14845"/>
                      <a:pt x="34" y="19848"/>
                    </a:cubicBezTo>
                    <a:cubicBezTo>
                      <a:pt x="1" y="20516"/>
                      <a:pt x="1" y="21183"/>
                      <a:pt x="34" y="21850"/>
                    </a:cubicBezTo>
                    <a:cubicBezTo>
                      <a:pt x="434" y="26853"/>
                      <a:pt x="4004" y="31757"/>
                      <a:pt x="10675" y="35560"/>
                    </a:cubicBezTo>
                    <a:cubicBezTo>
                      <a:pt x="17780" y="39629"/>
                      <a:pt x="27095" y="41664"/>
                      <a:pt x="36410" y="41664"/>
                    </a:cubicBezTo>
                    <a:cubicBezTo>
                      <a:pt x="45725" y="41664"/>
                      <a:pt x="55040" y="39629"/>
                      <a:pt x="62145" y="35560"/>
                    </a:cubicBezTo>
                    <a:cubicBezTo>
                      <a:pt x="69283" y="31523"/>
                      <a:pt x="72819" y="26186"/>
                      <a:pt x="72819" y="20849"/>
                    </a:cubicBezTo>
                    <a:cubicBezTo>
                      <a:pt x="72819" y="15512"/>
                      <a:pt x="69283" y="10175"/>
                      <a:pt x="62145" y="6105"/>
                    </a:cubicBezTo>
                    <a:cubicBezTo>
                      <a:pt x="55040" y="2036"/>
                      <a:pt x="45725" y="1"/>
                      <a:pt x="364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15"/>
              <p:cNvSpPr/>
              <p:nvPr/>
            </p:nvSpPr>
            <p:spPr>
              <a:xfrm>
                <a:off x="2158375" y="1730425"/>
                <a:ext cx="1655375" cy="914025"/>
              </a:xfrm>
              <a:custGeom>
                <a:rect b="b" l="l" r="r" t="t"/>
                <a:pathLst>
                  <a:path extrusionOk="0" h="36561" w="66215">
                    <a:moveTo>
                      <a:pt x="33141" y="1"/>
                    </a:moveTo>
                    <a:cubicBezTo>
                      <a:pt x="24668" y="1"/>
                      <a:pt x="16196" y="1785"/>
                      <a:pt x="9741" y="5355"/>
                    </a:cubicBezTo>
                    <a:cubicBezTo>
                      <a:pt x="3637" y="8690"/>
                      <a:pt x="434" y="13027"/>
                      <a:pt x="67" y="17397"/>
                    </a:cubicBezTo>
                    <a:cubicBezTo>
                      <a:pt x="1" y="17997"/>
                      <a:pt x="1" y="18564"/>
                      <a:pt x="67" y="19164"/>
                    </a:cubicBezTo>
                    <a:cubicBezTo>
                      <a:pt x="434" y="23534"/>
                      <a:pt x="3670" y="27871"/>
                      <a:pt x="9741" y="31206"/>
                    </a:cubicBezTo>
                    <a:cubicBezTo>
                      <a:pt x="16196" y="34776"/>
                      <a:pt x="24668" y="36560"/>
                      <a:pt x="33141" y="36560"/>
                    </a:cubicBezTo>
                    <a:cubicBezTo>
                      <a:pt x="41614" y="36560"/>
                      <a:pt x="50086" y="34776"/>
                      <a:pt x="56541" y="31206"/>
                    </a:cubicBezTo>
                    <a:cubicBezTo>
                      <a:pt x="63012" y="27671"/>
                      <a:pt x="66215" y="22967"/>
                      <a:pt x="66215" y="18297"/>
                    </a:cubicBezTo>
                    <a:cubicBezTo>
                      <a:pt x="66215" y="13560"/>
                      <a:pt x="63012" y="8890"/>
                      <a:pt x="56541" y="5355"/>
                    </a:cubicBezTo>
                    <a:cubicBezTo>
                      <a:pt x="50086" y="1785"/>
                      <a:pt x="41614" y="1"/>
                      <a:pt x="331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15"/>
              <p:cNvSpPr/>
              <p:nvPr/>
            </p:nvSpPr>
            <p:spPr>
              <a:xfrm>
                <a:off x="2175050" y="1908900"/>
                <a:ext cx="1623700" cy="736375"/>
              </a:xfrm>
              <a:custGeom>
                <a:rect b="b" l="l" r="r" t="t"/>
                <a:pathLst>
                  <a:path extrusionOk="0" h="29455" w="64948">
                    <a:moveTo>
                      <a:pt x="32474" y="0"/>
                    </a:moveTo>
                    <a:cubicBezTo>
                      <a:pt x="24001" y="0"/>
                      <a:pt x="15529" y="1785"/>
                      <a:pt x="9074" y="5354"/>
                    </a:cubicBezTo>
                    <a:cubicBezTo>
                      <a:pt x="4271" y="8023"/>
                      <a:pt x="1235" y="11258"/>
                      <a:pt x="1" y="14727"/>
                    </a:cubicBezTo>
                    <a:cubicBezTo>
                      <a:pt x="1235" y="18163"/>
                      <a:pt x="4271" y="21432"/>
                      <a:pt x="9074" y="24101"/>
                    </a:cubicBezTo>
                    <a:cubicBezTo>
                      <a:pt x="15529" y="27670"/>
                      <a:pt x="24001" y="29455"/>
                      <a:pt x="32474" y="29455"/>
                    </a:cubicBezTo>
                    <a:cubicBezTo>
                      <a:pt x="40947" y="29455"/>
                      <a:pt x="49419" y="27670"/>
                      <a:pt x="55874" y="24101"/>
                    </a:cubicBezTo>
                    <a:cubicBezTo>
                      <a:pt x="60677" y="21432"/>
                      <a:pt x="63713" y="18197"/>
                      <a:pt x="64947" y="14727"/>
                    </a:cubicBezTo>
                    <a:cubicBezTo>
                      <a:pt x="63713" y="11258"/>
                      <a:pt x="60677" y="7989"/>
                      <a:pt x="55874" y="5354"/>
                    </a:cubicBezTo>
                    <a:cubicBezTo>
                      <a:pt x="49419" y="1785"/>
                      <a:pt x="40947" y="0"/>
                      <a:pt x="32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15"/>
              <p:cNvSpPr/>
              <p:nvPr/>
            </p:nvSpPr>
            <p:spPr>
              <a:xfrm>
                <a:off x="2051625" y="1519450"/>
                <a:ext cx="1869700" cy="1189200"/>
              </a:xfrm>
              <a:custGeom>
                <a:rect b="b" l="l" r="r" t="t"/>
                <a:pathLst>
                  <a:path extrusionOk="0" h="47568" w="74788">
                    <a:moveTo>
                      <a:pt x="37390" y="0"/>
                    </a:moveTo>
                    <a:cubicBezTo>
                      <a:pt x="27821" y="0"/>
                      <a:pt x="18247" y="2085"/>
                      <a:pt x="10942" y="6255"/>
                    </a:cubicBezTo>
                    <a:cubicBezTo>
                      <a:pt x="4104" y="10158"/>
                      <a:pt x="468" y="15195"/>
                      <a:pt x="34" y="20332"/>
                    </a:cubicBezTo>
                    <a:cubicBezTo>
                      <a:pt x="1" y="20665"/>
                      <a:pt x="1" y="20999"/>
                      <a:pt x="1" y="21399"/>
                    </a:cubicBezTo>
                    <a:lnTo>
                      <a:pt x="1" y="26102"/>
                    </a:lnTo>
                    <a:cubicBezTo>
                      <a:pt x="1" y="26469"/>
                      <a:pt x="1" y="26836"/>
                      <a:pt x="34" y="27237"/>
                    </a:cubicBezTo>
                    <a:cubicBezTo>
                      <a:pt x="435" y="32340"/>
                      <a:pt x="4104" y="37410"/>
                      <a:pt x="10942" y="41313"/>
                    </a:cubicBezTo>
                    <a:cubicBezTo>
                      <a:pt x="18247" y="45483"/>
                      <a:pt x="27821" y="47568"/>
                      <a:pt x="37390" y="47568"/>
                    </a:cubicBezTo>
                    <a:cubicBezTo>
                      <a:pt x="46959" y="47568"/>
                      <a:pt x="56525" y="45483"/>
                      <a:pt x="63813" y="41313"/>
                    </a:cubicBezTo>
                    <a:cubicBezTo>
                      <a:pt x="71118" y="37144"/>
                      <a:pt x="74788" y="31673"/>
                      <a:pt x="74788" y="26236"/>
                    </a:cubicBezTo>
                    <a:lnTo>
                      <a:pt x="74788" y="21332"/>
                    </a:lnTo>
                    <a:cubicBezTo>
                      <a:pt x="74788" y="15895"/>
                      <a:pt x="71118" y="10424"/>
                      <a:pt x="63813" y="6255"/>
                    </a:cubicBezTo>
                    <a:cubicBezTo>
                      <a:pt x="56525" y="2085"/>
                      <a:pt x="46959" y="0"/>
                      <a:pt x="373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15"/>
              <p:cNvSpPr/>
              <p:nvPr/>
            </p:nvSpPr>
            <p:spPr>
              <a:xfrm>
                <a:off x="2051625" y="1432725"/>
                <a:ext cx="1869700" cy="1275100"/>
              </a:xfrm>
              <a:custGeom>
                <a:rect b="b" l="l" r="r" t="t"/>
                <a:pathLst>
                  <a:path extrusionOk="0" h="51004" w="74788">
                    <a:moveTo>
                      <a:pt x="37390" y="0"/>
                    </a:moveTo>
                    <a:cubicBezTo>
                      <a:pt x="27821" y="0"/>
                      <a:pt x="18247" y="2085"/>
                      <a:pt x="10942" y="6255"/>
                    </a:cubicBezTo>
                    <a:cubicBezTo>
                      <a:pt x="4104" y="10191"/>
                      <a:pt x="468" y="15228"/>
                      <a:pt x="34" y="20365"/>
                    </a:cubicBezTo>
                    <a:cubicBezTo>
                      <a:pt x="1" y="20698"/>
                      <a:pt x="1" y="21032"/>
                      <a:pt x="1" y="21399"/>
                    </a:cubicBezTo>
                    <a:lnTo>
                      <a:pt x="1" y="29538"/>
                    </a:lnTo>
                    <a:cubicBezTo>
                      <a:pt x="1" y="29905"/>
                      <a:pt x="1" y="30272"/>
                      <a:pt x="34" y="30639"/>
                    </a:cubicBezTo>
                    <a:cubicBezTo>
                      <a:pt x="435" y="35776"/>
                      <a:pt x="4104" y="40813"/>
                      <a:pt x="10942" y="44749"/>
                    </a:cubicBezTo>
                    <a:cubicBezTo>
                      <a:pt x="18247" y="48919"/>
                      <a:pt x="27821" y="51003"/>
                      <a:pt x="37390" y="51003"/>
                    </a:cubicBezTo>
                    <a:cubicBezTo>
                      <a:pt x="46959" y="51003"/>
                      <a:pt x="56525" y="48919"/>
                      <a:pt x="63813" y="44749"/>
                    </a:cubicBezTo>
                    <a:cubicBezTo>
                      <a:pt x="71118" y="40579"/>
                      <a:pt x="74788" y="35109"/>
                      <a:pt x="74788" y="29638"/>
                    </a:cubicBezTo>
                    <a:lnTo>
                      <a:pt x="74788" y="21366"/>
                    </a:lnTo>
                    <a:cubicBezTo>
                      <a:pt x="74788" y="15895"/>
                      <a:pt x="71118" y="10424"/>
                      <a:pt x="63813" y="6255"/>
                    </a:cubicBezTo>
                    <a:cubicBezTo>
                      <a:pt x="56525" y="2085"/>
                      <a:pt x="46959" y="0"/>
                      <a:pt x="3739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15"/>
              <p:cNvSpPr/>
              <p:nvPr/>
            </p:nvSpPr>
            <p:spPr>
              <a:xfrm>
                <a:off x="2089175" y="2001050"/>
                <a:ext cx="1795450" cy="706350"/>
              </a:xfrm>
              <a:custGeom>
                <a:rect b="b" l="l" r="r" t="t"/>
                <a:pathLst>
                  <a:path extrusionOk="0" h="28254" w="71818">
                    <a:moveTo>
                      <a:pt x="70784" y="0"/>
                    </a:moveTo>
                    <a:lnTo>
                      <a:pt x="70784" y="34"/>
                    </a:lnTo>
                    <a:lnTo>
                      <a:pt x="70784" y="14544"/>
                    </a:lnTo>
                    <a:cubicBezTo>
                      <a:pt x="71151" y="13977"/>
                      <a:pt x="71484" y="13376"/>
                      <a:pt x="71818" y="12809"/>
                    </a:cubicBezTo>
                    <a:lnTo>
                      <a:pt x="71818" y="0"/>
                    </a:lnTo>
                    <a:close/>
                    <a:moveTo>
                      <a:pt x="0" y="34"/>
                    </a:moveTo>
                    <a:lnTo>
                      <a:pt x="0" y="12843"/>
                    </a:lnTo>
                    <a:cubicBezTo>
                      <a:pt x="267" y="13410"/>
                      <a:pt x="600" y="14010"/>
                      <a:pt x="1034" y="14577"/>
                    </a:cubicBezTo>
                    <a:lnTo>
                      <a:pt x="1034" y="34"/>
                    </a:lnTo>
                    <a:close/>
                    <a:moveTo>
                      <a:pt x="2268" y="34"/>
                    </a:moveTo>
                    <a:lnTo>
                      <a:pt x="2268" y="16212"/>
                    </a:lnTo>
                    <a:cubicBezTo>
                      <a:pt x="2602" y="16579"/>
                      <a:pt x="2935" y="16979"/>
                      <a:pt x="3336" y="17346"/>
                    </a:cubicBezTo>
                    <a:lnTo>
                      <a:pt x="3336" y="34"/>
                    </a:lnTo>
                    <a:close/>
                    <a:moveTo>
                      <a:pt x="68549" y="34"/>
                    </a:moveTo>
                    <a:lnTo>
                      <a:pt x="68549" y="17346"/>
                    </a:lnTo>
                    <a:cubicBezTo>
                      <a:pt x="68916" y="16979"/>
                      <a:pt x="69249" y="16579"/>
                      <a:pt x="69583" y="16212"/>
                    </a:cubicBezTo>
                    <a:lnTo>
                      <a:pt x="69583" y="34"/>
                    </a:lnTo>
                    <a:close/>
                    <a:moveTo>
                      <a:pt x="4570" y="34"/>
                    </a:moveTo>
                    <a:lnTo>
                      <a:pt x="4570" y="18547"/>
                    </a:lnTo>
                    <a:cubicBezTo>
                      <a:pt x="4904" y="18847"/>
                      <a:pt x="5237" y="19147"/>
                      <a:pt x="5604" y="19381"/>
                    </a:cubicBezTo>
                    <a:lnTo>
                      <a:pt x="5604" y="34"/>
                    </a:lnTo>
                    <a:close/>
                    <a:moveTo>
                      <a:pt x="66247" y="34"/>
                    </a:moveTo>
                    <a:lnTo>
                      <a:pt x="66247" y="19381"/>
                    </a:lnTo>
                    <a:cubicBezTo>
                      <a:pt x="66581" y="19080"/>
                      <a:pt x="66948" y="18847"/>
                      <a:pt x="67281" y="18547"/>
                    </a:cubicBezTo>
                    <a:lnTo>
                      <a:pt x="67281" y="34"/>
                    </a:lnTo>
                    <a:close/>
                    <a:moveTo>
                      <a:pt x="63946" y="34"/>
                    </a:moveTo>
                    <a:lnTo>
                      <a:pt x="63946" y="21015"/>
                    </a:lnTo>
                    <a:cubicBezTo>
                      <a:pt x="64279" y="20815"/>
                      <a:pt x="64646" y="20548"/>
                      <a:pt x="64980" y="20348"/>
                    </a:cubicBezTo>
                    <a:lnTo>
                      <a:pt x="64980" y="34"/>
                    </a:lnTo>
                    <a:close/>
                    <a:moveTo>
                      <a:pt x="6872" y="67"/>
                    </a:moveTo>
                    <a:lnTo>
                      <a:pt x="6872" y="20348"/>
                    </a:lnTo>
                    <a:cubicBezTo>
                      <a:pt x="7205" y="20582"/>
                      <a:pt x="7539" y="20815"/>
                      <a:pt x="7906" y="21049"/>
                    </a:cubicBezTo>
                    <a:lnTo>
                      <a:pt x="7906" y="67"/>
                    </a:lnTo>
                    <a:close/>
                    <a:moveTo>
                      <a:pt x="9073" y="34"/>
                    </a:moveTo>
                    <a:lnTo>
                      <a:pt x="9073" y="21816"/>
                    </a:lnTo>
                    <a:lnTo>
                      <a:pt x="9107" y="21816"/>
                    </a:lnTo>
                    <a:cubicBezTo>
                      <a:pt x="9240" y="21882"/>
                      <a:pt x="9340" y="21916"/>
                      <a:pt x="9440" y="22016"/>
                    </a:cubicBezTo>
                    <a:cubicBezTo>
                      <a:pt x="9674" y="22149"/>
                      <a:pt x="9907" y="22249"/>
                      <a:pt x="10107" y="22383"/>
                    </a:cubicBezTo>
                    <a:lnTo>
                      <a:pt x="10107" y="34"/>
                    </a:lnTo>
                    <a:close/>
                    <a:moveTo>
                      <a:pt x="61611" y="34"/>
                    </a:moveTo>
                    <a:lnTo>
                      <a:pt x="61611" y="22383"/>
                    </a:lnTo>
                    <a:lnTo>
                      <a:pt x="61644" y="22383"/>
                    </a:lnTo>
                    <a:cubicBezTo>
                      <a:pt x="61878" y="22249"/>
                      <a:pt x="62111" y="22149"/>
                      <a:pt x="62311" y="22016"/>
                    </a:cubicBezTo>
                    <a:cubicBezTo>
                      <a:pt x="62445" y="21916"/>
                      <a:pt x="62545" y="21882"/>
                      <a:pt x="62645" y="21816"/>
                    </a:cubicBezTo>
                    <a:lnTo>
                      <a:pt x="62645" y="34"/>
                    </a:lnTo>
                    <a:close/>
                    <a:moveTo>
                      <a:pt x="11408" y="34"/>
                    </a:moveTo>
                    <a:lnTo>
                      <a:pt x="11408" y="23017"/>
                    </a:lnTo>
                    <a:cubicBezTo>
                      <a:pt x="11742" y="23183"/>
                      <a:pt x="12075" y="23350"/>
                      <a:pt x="12442" y="23517"/>
                    </a:cubicBezTo>
                    <a:lnTo>
                      <a:pt x="12442" y="34"/>
                    </a:lnTo>
                    <a:close/>
                    <a:moveTo>
                      <a:pt x="59409" y="34"/>
                    </a:moveTo>
                    <a:lnTo>
                      <a:pt x="59409" y="23517"/>
                    </a:lnTo>
                    <a:cubicBezTo>
                      <a:pt x="59743" y="23350"/>
                      <a:pt x="60076" y="23183"/>
                      <a:pt x="60443" y="23017"/>
                    </a:cubicBezTo>
                    <a:lnTo>
                      <a:pt x="60443" y="34"/>
                    </a:lnTo>
                    <a:close/>
                    <a:moveTo>
                      <a:pt x="13710" y="34"/>
                    </a:moveTo>
                    <a:lnTo>
                      <a:pt x="13710" y="24084"/>
                    </a:lnTo>
                    <a:cubicBezTo>
                      <a:pt x="14043" y="24217"/>
                      <a:pt x="14377" y="24384"/>
                      <a:pt x="14744" y="24518"/>
                    </a:cubicBezTo>
                    <a:lnTo>
                      <a:pt x="14744" y="34"/>
                    </a:lnTo>
                    <a:close/>
                    <a:moveTo>
                      <a:pt x="57107" y="34"/>
                    </a:moveTo>
                    <a:lnTo>
                      <a:pt x="57107" y="24518"/>
                    </a:lnTo>
                    <a:cubicBezTo>
                      <a:pt x="57441" y="24384"/>
                      <a:pt x="57775" y="24251"/>
                      <a:pt x="58142" y="24084"/>
                    </a:cubicBezTo>
                    <a:lnTo>
                      <a:pt x="58142" y="34"/>
                    </a:lnTo>
                    <a:close/>
                    <a:moveTo>
                      <a:pt x="16011" y="34"/>
                    </a:moveTo>
                    <a:lnTo>
                      <a:pt x="16011" y="24985"/>
                    </a:lnTo>
                    <a:cubicBezTo>
                      <a:pt x="16345" y="25085"/>
                      <a:pt x="16645" y="25218"/>
                      <a:pt x="17046" y="25352"/>
                    </a:cubicBezTo>
                    <a:lnTo>
                      <a:pt x="17046" y="34"/>
                    </a:lnTo>
                    <a:close/>
                    <a:moveTo>
                      <a:pt x="54806" y="34"/>
                    </a:moveTo>
                    <a:lnTo>
                      <a:pt x="54806" y="25352"/>
                    </a:lnTo>
                    <a:cubicBezTo>
                      <a:pt x="55139" y="25218"/>
                      <a:pt x="55473" y="25085"/>
                      <a:pt x="55873" y="24985"/>
                    </a:cubicBezTo>
                    <a:lnTo>
                      <a:pt x="55873" y="34"/>
                    </a:lnTo>
                    <a:close/>
                    <a:moveTo>
                      <a:pt x="18280" y="34"/>
                    </a:moveTo>
                    <a:lnTo>
                      <a:pt x="18280" y="25719"/>
                    </a:lnTo>
                    <a:cubicBezTo>
                      <a:pt x="18613" y="25819"/>
                      <a:pt x="18947" y="25919"/>
                      <a:pt x="19347" y="26019"/>
                    </a:cubicBezTo>
                    <a:lnTo>
                      <a:pt x="19347" y="34"/>
                    </a:lnTo>
                    <a:close/>
                    <a:moveTo>
                      <a:pt x="52538" y="34"/>
                    </a:moveTo>
                    <a:lnTo>
                      <a:pt x="52538" y="26019"/>
                    </a:lnTo>
                    <a:cubicBezTo>
                      <a:pt x="52871" y="25919"/>
                      <a:pt x="53205" y="25819"/>
                      <a:pt x="53572" y="25719"/>
                    </a:cubicBezTo>
                    <a:lnTo>
                      <a:pt x="53572" y="34"/>
                    </a:lnTo>
                    <a:close/>
                    <a:moveTo>
                      <a:pt x="20548" y="34"/>
                    </a:moveTo>
                    <a:lnTo>
                      <a:pt x="20548" y="26386"/>
                    </a:lnTo>
                    <a:cubicBezTo>
                      <a:pt x="20882" y="26486"/>
                      <a:pt x="21215" y="26552"/>
                      <a:pt x="21582" y="26653"/>
                    </a:cubicBezTo>
                    <a:lnTo>
                      <a:pt x="21582" y="34"/>
                    </a:lnTo>
                    <a:close/>
                    <a:moveTo>
                      <a:pt x="50236" y="34"/>
                    </a:moveTo>
                    <a:lnTo>
                      <a:pt x="50236" y="26653"/>
                    </a:lnTo>
                    <a:cubicBezTo>
                      <a:pt x="50569" y="26552"/>
                      <a:pt x="50903" y="26486"/>
                      <a:pt x="51270" y="26386"/>
                    </a:cubicBezTo>
                    <a:lnTo>
                      <a:pt x="51270" y="34"/>
                    </a:lnTo>
                    <a:close/>
                    <a:moveTo>
                      <a:pt x="22850" y="0"/>
                    </a:moveTo>
                    <a:lnTo>
                      <a:pt x="22850" y="26886"/>
                    </a:lnTo>
                    <a:cubicBezTo>
                      <a:pt x="23183" y="26986"/>
                      <a:pt x="23517" y="27019"/>
                      <a:pt x="23884" y="27086"/>
                    </a:cubicBezTo>
                    <a:lnTo>
                      <a:pt x="23884" y="0"/>
                    </a:lnTo>
                    <a:close/>
                    <a:moveTo>
                      <a:pt x="47968" y="34"/>
                    </a:moveTo>
                    <a:lnTo>
                      <a:pt x="47968" y="27153"/>
                    </a:lnTo>
                    <a:cubicBezTo>
                      <a:pt x="48301" y="27053"/>
                      <a:pt x="48635" y="27019"/>
                      <a:pt x="49035" y="26919"/>
                    </a:cubicBezTo>
                    <a:lnTo>
                      <a:pt x="49035" y="34"/>
                    </a:lnTo>
                    <a:close/>
                    <a:moveTo>
                      <a:pt x="25118" y="34"/>
                    </a:moveTo>
                    <a:lnTo>
                      <a:pt x="25118" y="27353"/>
                    </a:lnTo>
                    <a:cubicBezTo>
                      <a:pt x="25452" y="27386"/>
                      <a:pt x="25785" y="27486"/>
                      <a:pt x="26185" y="27520"/>
                    </a:cubicBezTo>
                    <a:lnTo>
                      <a:pt x="26185" y="34"/>
                    </a:lnTo>
                    <a:close/>
                    <a:moveTo>
                      <a:pt x="45699" y="34"/>
                    </a:moveTo>
                    <a:lnTo>
                      <a:pt x="45699" y="27520"/>
                    </a:lnTo>
                    <a:cubicBezTo>
                      <a:pt x="46033" y="27486"/>
                      <a:pt x="46366" y="27420"/>
                      <a:pt x="46733" y="27353"/>
                    </a:cubicBezTo>
                    <a:lnTo>
                      <a:pt x="46733" y="34"/>
                    </a:lnTo>
                    <a:close/>
                    <a:moveTo>
                      <a:pt x="27420" y="34"/>
                    </a:moveTo>
                    <a:lnTo>
                      <a:pt x="27420" y="27687"/>
                    </a:lnTo>
                    <a:cubicBezTo>
                      <a:pt x="27753" y="27720"/>
                      <a:pt x="28087" y="27753"/>
                      <a:pt x="28454" y="27820"/>
                    </a:cubicBezTo>
                    <a:lnTo>
                      <a:pt x="28454" y="34"/>
                    </a:lnTo>
                    <a:close/>
                    <a:moveTo>
                      <a:pt x="43398" y="67"/>
                    </a:moveTo>
                    <a:lnTo>
                      <a:pt x="43398" y="27853"/>
                    </a:lnTo>
                    <a:cubicBezTo>
                      <a:pt x="43731" y="27820"/>
                      <a:pt x="44065" y="27753"/>
                      <a:pt x="44432" y="27720"/>
                    </a:cubicBezTo>
                    <a:lnTo>
                      <a:pt x="44432" y="67"/>
                    </a:lnTo>
                    <a:close/>
                    <a:moveTo>
                      <a:pt x="29688" y="34"/>
                    </a:moveTo>
                    <a:lnTo>
                      <a:pt x="29688" y="27987"/>
                    </a:lnTo>
                    <a:cubicBezTo>
                      <a:pt x="30021" y="28020"/>
                      <a:pt x="30355" y="28054"/>
                      <a:pt x="30722" y="28054"/>
                    </a:cubicBezTo>
                    <a:lnTo>
                      <a:pt x="30722" y="34"/>
                    </a:lnTo>
                    <a:close/>
                    <a:moveTo>
                      <a:pt x="41096" y="34"/>
                    </a:moveTo>
                    <a:lnTo>
                      <a:pt x="41096" y="28054"/>
                    </a:lnTo>
                    <a:cubicBezTo>
                      <a:pt x="41430" y="28020"/>
                      <a:pt x="41763" y="28020"/>
                      <a:pt x="42130" y="27987"/>
                    </a:cubicBezTo>
                    <a:lnTo>
                      <a:pt x="42130" y="34"/>
                    </a:lnTo>
                    <a:close/>
                    <a:moveTo>
                      <a:pt x="31956" y="34"/>
                    </a:moveTo>
                    <a:lnTo>
                      <a:pt x="31956" y="28154"/>
                    </a:lnTo>
                    <a:cubicBezTo>
                      <a:pt x="32290" y="28154"/>
                      <a:pt x="32623" y="28187"/>
                      <a:pt x="33024" y="28187"/>
                    </a:cubicBezTo>
                    <a:lnTo>
                      <a:pt x="33024" y="34"/>
                    </a:lnTo>
                    <a:close/>
                    <a:moveTo>
                      <a:pt x="38861" y="34"/>
                    </a:moveTo>
                    <a:lnTo>
                      <a:pt x="38861" y="28187"/>
                    </a:lnTo>
                    <a:cubicBezTo>
                      <a:pt x="39195" y="28187"/>
                      <a:pt x="39528" y="28154"/>
                      <a:pt x="39895" y="28154"/>
                    </a:cubicBezTo>
                    <a:lnTo>
                      <a:pt x="39895" y="34"/>
                    </a:lnTo>
                    <a:close/>
                    <a:moveTo>
                      <a:pt x="34258" y="0"/>
                    </a:moveTo>
                    <a:lnTo>
                      <a:pt x="34258" y="28220"/>
                    </a:lnTo>
                    <a:lnTo>
                      <a:pt x="35292" y="28220"/>
                    </a:lnTo>
                    <a:lnTo>
                      <a:pt x="35292" y="0"/>
                    </a:lnTo>
                    <a:close/>
                    <a:moveTo>
                      <a:pt x="36559" y="67"/>
                    </a:moveTo>
                    <a:lnTo>
                      <a:pt x="36559" y="28254"/>
                    </a:lnTo>
                    <a:lnTo>
                      <a:pt x="37594" y="28254"/>
                    </a:lnTo>
                    <a:lnTo>
                      <a:pt x="37594" y="67"/>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15"/>
              <p:cNvSpPr/>
              <p:nvPr/>
            </p:nvSpPr>
            <p:spPr>
              <a:xfrm>
                <a:off x="2051625" y="1431875"/>
                <a:ext cx="1869700" cy="1068300"/>
              </a:xfrm>
              <a:custGeom>
                <a:rect b="b" l="l" r="r" t="t"/>
                <a:pathLst>
                  <a:path extrusionOk="0" h="42732" w="74788">
                    <a:moveTo>
                      <a:pt x="37390" y="1"/>
                    </a:moveTo>
                    <a:cubicBezTo>
                      <a:pt x="27821" y="1"/>
                      <a:pt x="18247" y="2086"/>
                      <a:pt x="10942" y="6255"/>
                    </a:cubicBezTo>
                    <a:cubicBezTo>
                      <a:pt x="4104" y="10158"/>
                      <a:pt x="435" y="15195"/>
                      <a:pt x="34" y="20332"/>
                    </a:cubicBezTo>
                    <a:cubicBezTo>
                      <a:pt x="1" y="20999"/>
                      <a:pt x="1" y="21733"/>
                      <a:pt x="34" y="22400"/>
                    </a:cubicBezTo>
                    <a:cubicBezTo>
                      <a:pt x="468" y="27504"/>
                      <a:pt x="4104" y="32574"/>
                      <a:pt x="10942" y="36477"/>
                    </a:cubicBezTo>
                    <a:cubicBezTo>
                      <a:pt x="18247" y="40647"/>
                      <a:pt x="27821" y="42731"/>
                      <a:pt x="37390" y="42731"/>
                    </a:cubicBezTo>
                    <a:cubicBezTo>
                      <a:pt x="46959" y="42731"/>
                      <a:pt x="56525" y="40647"/>
                      <a:pt x="63813" y="36477"/>
                    </a:cubicBezTo>
                    <a:cubicBezTo>
                      <a:pt x="71118" y="32307"/>
                      <a:pt x="74788" y="26837"/>
                      <a:pt x="74788" y="21400"/>
                    </a:cubicBezTo>
                    <a:cubicBezTo>
                      <a:pt x="74788" y="15929"/>
                      <a:pt x="71152" y="10458"/>
                      <a:pt x="63813" y="6255"/>
                    </a:cubicBezTo>
                    <a:cubicBezTo>
                      <a:pt x="56525" y="2086"/>
                      <a:pt x="46959" y="1"/>
                      <a:pt x="3739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15"/>
              <p:cNvSpPr/>
              <p:nvPr/>
            </p:nvSpPr>
            <p:spPr>
              <a:xfrm>
                <a:off x="2546150" y="1708325"/>
                <a:ext cx="882325" cy="517900"/>
              </a:xfrm>
              <a:custGeom>
                <a:rect b="b" l="l" r="r" t="t"/>
                <a:pathLst>
                  <a:path extrusionOk="0" h="20716" w="35293">
                    <a:moveTo>
                      <a:pt x="6472" y="1"/>
                    </a:moveTo>
                    <a:lnTo>
                      <a:pt x="1" y="3670"/>
                    </a:lnTo>
                    <a:lnTo>
                      <a:pt x="28788" y="20716"/>
                    </a:lnTo>
                    <a:lnTo>
                      <a:pt x="35293" y="17046"/>
                    </a:lnTo>
                    <a:lnTo>
                      <a:pt x="6472" y="1"/>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15"/>
              <p:cNvSpPr/>
              <p:nvPr/>
            </p:nvSpPr>
            <p:spPr>
              <a:xfrm>
                <a:off x="2707100" y="1708325"/>
                <a:ext cx="721375" cy="472025"/>
              </a:xfrm>
              <a:custGeom>
                <a:rect b="b" l="l" r="r" t="t"/>
                <a:pathLst>
                  <a:path extrusionOk="0" h="18881" w="28855">
                    <a:moveTo>
                      <a:pt x="34" y="1"/>
                    </a:moveTo>
                    <a:lnTo>
                      <a:pt x="1" y="3737"/>
                    </a:lnTo>
                    <a:lnTo>
                      <a:pt x="25586" y="18881"/>
                    </a:lnTo>
                    <a:lnTo>
                      <a:pt x="28855" y="17046"/>
                    </a:lnTo>
                    <a:lnTo>
                      <a:pt x="34" y="1"/>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15"/>
              <p:cNvSpPr/>
              <p:nvPr/>
            </p:nvSpPr>
            <p:spPr>
              <a:xfrm>
                <a:off x="2707950" y="1708325"/>
                <a:ext cx="720525" cy="472025"/>
              </a:xfrm>
              <a:custGeom>
                <a:rect b="b" l="l" r="r" t="t"/>
                <a:pathLst>
                  <a:path extrusionOk="0" h="18881" w="28821">
                    <a:moveTo>
                      <a:pt x="0" y="1"/>
                    </a:moveTo>
                    <a:lnTo>
                      <a:pt x="28020" y="17080"/>
                    </a:lnTo>
                    <a:lnTo>
                      <a:pt x="25552" y="18881"/>
                    </a:lnTo>
                    <a:lnTo>
                      <a:pt x="28821" y="1704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15"/>
              <p:cNvSpPr/>
              <p:nvPr/>
            </p:nvSpPr>
            <p:spPr>
              <a:xfrm>
                <a:off x="2546150" y="1708325"/>
                <a:ext cx="161825" cy="138475"/>
              </a:xfrm>
              <a:custGeom>
                <a:rect b="b" l="l" r="r" t="t"/>
                <a:pathLst>
                  <a:path extrusionOk="0" h="5539" w="6473">
                    <a:moveTo>
                      <a:pt x="6472" y="1"/>
                    </a:moveTo>
                    <a:lnTo>
                      <a:pt x="1" y="3670"/>
                    </a:lnTo>
                    <a:lnTo>
                      <a:pt x="3170" y="5538"/>
                    </a:lnTo>
                    <a:lnTo>
                      <a:pt x="6439" y="3737"/>
                    </a:lnTo>
                    <a:lnTo>
                      <a:pt x="6472"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15"/>
              <p:cNvSpPr/>
              <p:nvPr/>
            </p:nvSpPr>
            <p:spPr>
              <a:xfrm>
                <a:off x="2536975" y="1708325"/>
                <a:ext cx="728875" cy="517900"/>
              </a:xfrm>
              <a:custGeom>
                <a:rect b="b" l="l" r="r" t="t"/>
                <a:pathLst>
                  <a:path extrusionOk="0" h="20716" w="29155">
                    <a:moveTo>
                      <a:pt x="6839" y="1"/>
                    </a:moveTo>
                    <a:lnTo>
                      <a:pt x="1" y="3670"/>
                    </a:lnTo>
                    <a:lnTo>
                      <a:pt x="29155" y="20716"/>
                    </a:lnTo>
                    <a:lnTo>
                      <a:pt x="368" y="3670"/>
                    </a:lnTo>
                    <a:lnTo>
                      <a:pt x="6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15"/>
              <p:cNvSpPr/>
              <p:nvPr/>
            </p:nvSpPr>
            <p:spPr>
              <a:xfrm>
                <a:off x="2065825" y="3828525"/>
                <a:ext cx="1805475" cy="681475"/>
              </a:xfrm>
              <a:custGeom>
                <a:rect b="b" l="l" r="r" t="t"/>
                <a:pathLst>
                  <a:path extrusionOk="0" h="27259" w="72219">
                    <a:moveTo>
                      <a:pt x="25923" y="1"/>
                    </a:moveTo>
                    <a:cubicBezTo>
                      <a:pt x="19878" y="1"/>
                      <a:pt x="13838" y="1325"/>
                      <a:pt x="9207" y="3990"/>
                    </a:cubicBezTo>
                    <a:cubicBezTo>
                      <a:pt x="0" y="9327"/>
                      <a:pt x="0" y="17966"/>
                      <a:pt x="9207" y="23270"/>
                    </a:cubicBezTo>
                    <a:cubicBezTo>
                      <a:pt x="13817" y="25935"/>
                      <a:pt x="19862" y="27259"/>
                      <a:pt x="25914" y="27259"/>
                    </a:cubicBezTo>
                    <a:cubicBezTo>
                      <a:pt x="29407" y="27259"/>
                      <a:pt x="32903" y="26818"/>
                      <a:pt x="36126" y="25939"/>
                    </a:cubicBezTo>
                    <a:cubicBezTo>
                      <a:pt x="39337" y="26818"/>
                      <a:pt x="42820" y="27259"/>
                      <a:pt x="46304" y="27259"/>
                    </a:cubicBezTo>
                    <a:cubicBezTo>
                      <a:pt x="52340" y="27259"/>
                      <a:pt x="58380" y="25935"/>
                      <a:pt x="63012" y="23270"/>
                    </a:cubicBezTo>
                    <a:cubicBezTo>
                      <a:pt x="72218" y="17966"/>
                      <a:pt x="72218" y="9327"/>
                      <a:pt x="63012" y="3990"/>
                    </a:cubicBezTo>
                    <a:cubicBezTo>
                      <a:pt x="58401" y="1325"/>
                      <a:pt x="52356" y="1"/>
                      <a:pt x="46313" y="1"/>
                    </a:cubicBezTo>
                    <a:cubicBezTo>
                      <a:pt x="42824" y="1"/>
                      <a:pt x="39337" y="442"/>
                      <a:pt x="36126" y="1321"/>
                    </a:cubicBezTo>
                    <a:cubicBezTo>
                      <a:pt x="32903" y="442"/>
                      <a:pt x="29412" y="1"/>
                      <a:pt x="25923"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15"/>
              <p:cNvSpPr/>
              <p:nvPr/>
            </p:nvSpPr>
            <p:spPr>
              <a:xfrm>
                <a:off x="2166725" y="3836725"/>
                <a:ext cx="1069950" cy="618400"/>
              </a:xfrm>
              <a:custGeom>
                <a:rect b="b" l="l" r="r" t="t"/>
                <a:pathLst>
                  <a:path extrusionOk="0" h="24736" w="42798">
                    <a:moveTo>
                      <a:pt x="21353" y="1"/>
                    </a:moveTo>
                    <a:cubicBezTo>
                      <a:pt x="15878" y="1"/>
                      <a:pt x="10408" y="1210"/>
                      <a:pt x="6238" y="3628"/>
                    </a:cubicBezTo>
                    <a:cubicBezTo>
                      <a:pt x="3803" y="4996"/>
                      <a:pt x="2135" y="6630"/>
                      <a:pt x="1101" y="8332"/>
                    </a:cubicBezTo>
                    <a:lnTo>
                      <a:pt x="0" y="8332"/>
                    </a:lnTo>
                    <a:lnTo>
                      <a:pt x="0" y="12701"/>
                    </a:lnTo>
                    <a:cubicBezTo>
                      <a:pt x="134" y="15770"/>
                      <a:pt x="2269" y="18772"/>
                      <a:pt x="6271" y="21107"/>
                    </a:cubicBezTo>
                    <a:cubicBezTo>
                      <a:pt x="10458" y="23526"/>
                      <a:pt x="15937" y="24735"/>
                      <a:pt x="21411" y="24735"/>
                    </a:cubicBezTo>
                    <a:cubicBezTo>
                      <a:pt x="26886" y="24735"/>
                      <a:pt x="32357" y="23526"/>
                      <a:pt x="36526" y="21107"/>
                    </a:cubicBezTo>
                    <a:cubicBezTo>
                      <a:pt x="40529" y="18772"/>
                      <a:pt x="42631" y="15770"/>
                      <a:pt x="42797" y="12701"/>
                    </a:cubicBezTo>
                    <a:lnTo>
                      <a:pt x="42797" y="8332"/>
                    </a:lnTo>
                    <a:lnTo>
                      <a:pt x="41630" y="8332"/>
                    </a:lnTo>
                    <a:cubicBezTo>
                      <a:pt x="40596" y="6630"/>
                      <a:pt x="38861" y="4996"/>
                      <a:pt x="36493" y="3628"/>
                    </a:cubicBezTo>
                    <a:cubicBezTo>
                      <a:pt x="32307" y="1210"/>
                      <a:pt x="26828" y="1"/>
                      <a:pt x="2135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15"/>
              <p:cNvSpPr/>
              <p:nvPr/>
            </p:nvSpPr>
            <p:spPr>
              <a:xfrm>
                <a:off x="2166725" y="3836725"/>
                <a:ext cx="1069950" cy="618400"/>
              </a:xfrm>
              <a:custGeom>
                <a:rect b="b" l="l" r="r" t="t"/>
                <a:pathLst>
                  <a:path extrusionOk="0" h="24736" w="42798">
                    <a:moveTo>
                      <a:pt x="21353" y="1"/>
                    </a:moveTo>
                    <a:cubicBezTo>
                      <a:pt x="15878" y="1"/>
                      <a:pt x="10408" y="1210"/>
                      <a:pt x="6238" y="3628"/>
                    </a:cubicBezTo>
                    <a:cubicBezTo>
                      <a:pt x="3803" y="4996"/>
                      <a:pt x="2135" y="6630"/>
                      <a:pt x="1101" y="8332"/>
                    </a:cubicBezTo>
                    <a:lnTo>
                      <a:pt x="0" y="8332"/>
                    </a:lnTo>
                    <a:lnTo>
                      <a:pt x="0" y="12701"/>
                    </a:lnTo>
                    <a:cubicBezTo>
                      <a:pt x="134" y="15770"/>
                      <a:pt x="2269" y="18772"/>
                      <a:pt x="6271" y="21107"/>
                    </a:cubicBezTo>
                    <a:cubicBezTo>
                      <a:pt x="10458" y="23526"/>
                      <a:pt x="15937" y="24735"/>
                      <a:pt x="21411" y="24735"/>
                    </a:cubicBezTo>
                    <a:cubicBezTo>
                      <a:pt x="26886" y="24735"/>
                      <a:pt x="32357" y="23526"/>
                      <a:pt x="36526" y="21107"/>
                    </a:cubicBezTo>
                    <a:cubicBezTo>
                      <a:pt x="40529" y="18772"/>
                      <a:pt x="42631" y="15770"/>
                      <a:pt x="42797" y="12701"/>
                    </a:cubicBezTo>
                    <a:lnTo>
                      <a:pt x="42797" y="8332"/>
                    </a:lnTo>
                    <a:lnTo>
                      <a:pt x="41630" y="8332"/>
                    </a:lnTo>
                    <a:cubicBezTo>
                      <a:pt x="40596" y="6630"/>
                      <a:pt x="38861" y="4996"/>
                      <a:pt x="36493" y="3628"/>
                    </a:cubicBezTo>
                    <a:cubicBezTo>
                      <a:pt x="32307" y="1210"/>
                      <a:pt x="26828" y="1"/>
                      <a:pt x="2135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15"/>
              <p:cNvSpPr/>
              <p:nvPr/>
            </p:nvSpPr>
            <p:spPr>
              <a:xfrm>
                <a:off x="2700425" y="3836525"/>
                <a:ext cx="536250" cy="617975"/>
              </a:xfrm>
              <a:custGeom>
                <a:rect b="b" l="l" r="r" t="t"/>
                <a:pathLst>
                  <a:path extrusionOk="0" h="24719" w="21450">
                    <a:moveTo>
                      <a:pt x="1" y="0"/>
                    </a:moveTo>
                    <a:cubicBezTo>
                      <a:pt x="23" y="0"/>
                      <a:pt x="45" y="0"/>
                      <a:pt x="68" y="0"/>
                    </a:cubicBezTo>
                    <a:lnTo>
                      <a:pt x="68" y="0"/>
                    </a:lnTo>
                    <a:lnTo>
                      <a:pt x="68" y="0"/>
                    </a:lnTo>
                    <a:close/>
                    <a:moveTo>
                      <a:pt x="68" y="0"/>
                    </a:moveTo>
                    <a:lnTo>
                      <a:pt x="68" y="24718"/>
                    </a:lnTo>
                    <a:cubicBezTo>
                      <a:pt x="5505" y="24718"/>
                      <a:pt x="11009" y="23517"/>
                      <a:pt x="15178" y="21115"/>
                    </a:cubicBezTo>
                    <a:cubicBezTo>
                      <a:pt x="19181" y="18780"/>
                      <a:pt x="21283" y="15778"/>
                      <a:pt x="21449" y="12709"/>
                    </a:cubicBezTo>
                    <a:lnTo>
                      <a:pt x="21449" y="8340"/>
                    </a:lnTo>
                    <a:lnTo>
                      <a:pt x="20282" y="8340"/>
                    </a:lnTo>
                    <a:cubicBezTo>
                      <a:pt x="19248" y="6638"/>
                      <a:pt x="17513" y="5004"/>
                      <a:pt x="15145" y="3636"/>
                    </a:cubicBezTo>
                    <a:cubicBezTo>
                      <a:pt x="10992" y="1211"/>
                      <a:pt x="5516" y="10"/>
                      <a:pt x="6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15"/>
              <p:cNvSpPr/>
              <p:nvPr/>
            </p:nvSpPr>
            <p:spPr>
              <a:xfrm>
                <a:off x="2992300" y="3886550"/>
                <a:ext cx="244375" cy="517900"/>
              </a:xfrm>
              <a:custGeom>
                <a:rect b="b" l="l" r="r" t="t"/>
                <a:pathLst>
                  <a:path extrusionOk="0" h="20716" w="9775">
                    <a:moveTo>
                      <a:pt x="1" y="1"/>
                    </a:moveTo>
                    <a:cubicBezTo>
                      <a:pt x="23" y="9"/>
                      <a:pt x="45" y="18"/>
                      <a:pt x="68" y="26"/>
                    </a:cubicBezTo>
                    <a:lnTo>
                      <a:pt x="68" y="26"/>
                    </a:lnTo>
                    <a:lnTo>
                      <a:pt x="68" y="1"/>
                    </a:lnTo>
                    <a:close/>
                    <a:moveTo>
                      <a:pt x="68" y="26"/>
                    </a:moveTo>
                    <a:lnTo>
                      <a:pt x="68" y="20716"/>
                    </a:lnTo>
                    <a:cubicBezTo>
                      <a:pt x="1302" y="20282"/>
                      <a:pt x="2436" y="19715"/>
                      <a:pt x="3503" y="19114"/>
                    </a:cubicBezTo>
                    <a:cubicBezTo>
                      <a:pt x="7506" y="16779"/>
                      <a:pt x="9608" y="13777"/>
                      <a:pt x="9774" y="10708"/>
                    </a:cubicBezTo>
                    <a:lnTo>
                      <a:pt x="9774" y="6339"/>
                    </a:lnTo>
                    <a:lnTo>
                      <a:pt x="8607" y="6339"/>
                    </a:lnTo>
                    <a:cubicBezTo>
                      <a:pt x="7573" y="4637"/>
                      <a:pt x="5838" y="3003"/>
                      <a:pt x="3470" y="1635"/>
                    </a:cubicBezTo>
                    <a:cubicBezTo>
                      <a:pt x="2422" y="1013"/>
                      <a:pt x="1277" y="487"/>
                      <a:pt x="68" y="26"/>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15"/>
              <p:cNvSpPr/>
              <p:nvPr/>
            </p:nvSpPr>
            <p:spPr>
              <a:xfrm>
                <a:off x="2164225" y="3886550"/>
                <a:ext cx="243525" cy="517900"/>
              </a:xfrm>
              <a:custGeom>
                <a:rect b="b" l="l" r="r" t="t"/>
                <a:pathLst>
                  <a:path extrusionOk="0" h="20716" w="9741">
                    <a:moveTo>
                      <a:pt x="9707" y="1"/>
                    </a:moveTo>
                    <a:lnTo>
                      <a:pt x="9707" y="14"/>
                    </a:lnTo>
                    <a:lnTo>
                      <a:pt x="9707" y="14"/>
                    </a:lnTo>
                    <a:cubicBezTo>
                      <a:pt x="9718" y="9"/>
                      <a:pt x="9729" y="5"/>
                      <a:pt x="9740" y="1"/>
                    </a:cubicBezTo>
                    <a:close/>
                    <a:moveTo>
                      <a:pt x="9707" y="14"/>
                    </a:moveTo>
                    <a:cubicBezTo>
                      <a:pt x="8518" y="478"/>
                      <a:pt x="7362" y="1007"/>
                      <a:pt x="6271" y="1635"/>
                    </a:cubicBezTo>
                    <a:cubicBezTo>
                      <a:pt x="3903" y="3003"/>
                      <a:pt x="2202" y="4637"/>
                      <a:pt x="1168" y="6339"/>
                    </a:cubicBezTo>
                    <a:lnTo>
                      <a:pt x="0" y="6339"/>
                    </a:lnTo>
                    <a:lnTo>
                      <a:pt x="0" y="10708"/>
                    </a:lnTo>
                    <a:cubicBezTo>
                      <a:pt x="167" y="13777"/>
                      <a:pt x="2235" y="16779"/>
                      <a:pt x="6238" y="19114"/>
                    </a:cubicBezTo>
                    <a:cubicBezTo>
                      <a:pt x="7339" y="19715"/>
                      <a:pt x="8440" y="20282"/>
                      <a:pt x="9707" y="20716"/>
                    </a:cubicBezTo>
                    <a:lnTo>
                      <a:pt x="9707" y="14"/>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15"/>
              <p:cNvSpPr/>
              <p:nvPr/>
            </p:nvSpPr>
            <p:spPr>
              <a:xfrm>
                <a:off x="2119175" y="3736350"/>
                <a:ext cx="1168375" cy="617225"/>
              </a:xfrm>
              <a:custGeom>
                <a:rect b="b" l="l" r="r" t="t"/>
                <a:pathLst>
                  <a:path extrusionOk="0" h="24689" w="46735">
                    <a:moveTo>
                      <a:pt x="23226" y="0"/>
                    </a:moveTo>
                    <a:cubicBezTo>
                      <a:pt x="17761" y="0"/>
                      <a:pt x="12302" y="1193"/>
                      <a:pt x="8140" y="3574"/>
                    </a:cubicBezTo>
                    <a:cubicBezTo>
                      <a:pt x="6739" y="4374"/>
                      <a:pt x="5572" y="5242"/>
                      <a:pt x="4671" y="6209"/>
                    </a:cubicBezTo>
                    <a:cubicBezTo>
                      <a:pt x="1" y="10912"/>
                      <a:pt x="1168" y="17017"/>
                      <a:pt x="8140" y="21053"/>
                    </a:cubicBezTo>
                    <a:cubicBezTo>
                      <a:pt x="9074" y="21620"/>
                      <a:pt x="10075" y="22120"/>
                      <a:pt x="11176" y="22521"/>
                    </a:cubicBezTo>
                    <a:cubicBezTo>
                      <a:pt x="11276" y="22554"/>
                      <a:pt x="11376" y="22587"/>
                      <a:pt x="11509" y="22654"/>
                    </a:cubicBezTo>
                    <a:cubicBezTo>
                      <a:pt x="15063" y="24010"/>
                      <a:pt x="19161" y="24688"/>
                      <a:pt x="23259" y="24688"/>
                    </a:cubicBezTo>
                    <a:cubicBezTo>
                      <a:pt x="28738" y="24688"/>
                      <a:pt x="34216" y="23476"/>
                      <a:pt x="38395" y="21053"/>
                    </a:cubicBezTo>
                    <a:cubicBezTo>
                      <a:pt x="46734" y="16216"/>
                      <a:pt x="46734" y="8444"/>
                      <a:pt x="38395" y="3607"/>
                    </a:cubicBezTo>
                    <a:cubicBezTo>
                      <a:pt x="34201" y="1201"/>
                      <a:pt x="28711" y="0"/>
                      <a:pt x="2322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15"/>
              <p:cNvSpPr/>
              <p:nvPr/>
            </p:nvSpPr>
            <p:spPr>
              <a:xfrm>
                <a:off x="2119175" y="3736350"/>
                <a:ext cx="1168375" cy="617225"/>
              </a:xfrm>
              <a:custGeom>
                <a:rect b="b" l="l" r="r" t="t"/>
                <a:pathLst>
                  <a:path extrusionOk="0" h="24689" w="46735">
                    <a:moveTo>
                      <a:pt x="23226" y="0"/>
                    </a:moveTo>
                    <a:cubicBezTo>
                      <a:pt x="17761" y="0"/>
                      <a:pt x="12302" y="1193"/>
                      <a:pt x="8140" y="3574"/>
                    </a:cubicBezTo>
                    <a:cubicBezTo>
                      <a:pt x="6739" y="4374"/>
                      <a:pt x="5572" y="5242"/>
                      <a:pt x="4671" y="6209"/>
                    </a:cubicBezTo>
                    <a:cubicBezTo>
                      <a:pt x="1" y="10912"/>
                      <a:pt x="1168" y="17017"/>
                      <a:pt x="8140" y="21053"/>
                    </a:cubicBezTo>
                    <a:cubicBezTo>
                      <a:pt x="9074" y="21620"/>
                      <a:pt x="10075" y="22120"/>
                      <a:pt x="11176" y="22521"/>
                    </a:cubicBezTo>
                    <a:cubicBezTo>
                      <a:pt x="11276" y="22554"/>
                      <a:pt x="11376" y="22587"/>
                      <a:pt x="11509" y="22654"/>
                    </a:cubicBezTo>
                    <a:cubicBezTo>
                      <a:pt x="15063" y="24010"/>
                      <a:pt x="19161" y="24688"/>
                      <a:pt x="23259" y="24688"/>
                    </a:cubicBezTo>
                    <a:cubicBezTo>
                      <a:pt x="28738" y="24688"/>
                      <a:pt x="34216" y="23476"/>
                      <a:pt x="38395" y="21053"/>
                    </a:cubicBezTo>
                    <a:cubicBezTo>
                      <a:pt x="46734" y="16216"/>
                      <a:pt x="46734" y="8444"/>
                      <a:pt x="38395" y="3607"/>
                    </a:cubicBezTo>
                    <a:cubicBezTo>
                      <a:pt x="34201" y="1201"/>
                      <a:pt x="28711" y="0"/>
                      <a:pt x="2322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15"/>
              <p:cNvSpPr/>
              <p:nvPr/>
            </p:nvSpPr>
            <p:spPr>
              <a:xfrm>
                <a:off x="2119225" y="3891550"/>
                <a:ext cx="278525" cy="407825"/>
              </a:xfrm>
              <a:custGeom>
                <a:rect b="b" l="l" r="r" t="t"/>
                <a:pathLst>
                  <a:path extrusionOk="0" h="16313" w="11141">
                    <a:moveTo>
                      <a:pt x="4636" y="1"/>
                    </a:moveTo>
                    <a:cubicBezTo>
                      <a:pt x="4633" y="3"/>
                      <a:pt x="4629" y="8"/>
                      <a:pt x="4623" y="14"/>
                    </a:cubicBezTo>
                    <a:lnTo>
                      <a:pt x="4623" y="14"/>
                    </a:lnTo>
                    <a:cubicBezTo>
                      <a:pt x="4627" y="9"/>
                      <a:pt x="4631" y="5"/>
                      <a:pt x="4636" y="1"/>
                    </a:cubicBezTo>
                    <a:close/>
                    <a:moveTo>
                      <a:pt x="4623" y="14"/>
                    </a:moveTo>
                    <a:lnTo>
                      <a:pt x="4623" y="14"/>
                    </a:lnTo>
                    <a:cubicBezTo>
                      <a:pt x="1" y="4782"/>
                      <a:pt x="1173" y="10846"/>
                      <a:pt x="8071" y="14845"/>
                    </a:cubicBezTo>
                    <a:cubicBezTo>
                      <a:pt x="9039" y="15412"/>
                      <a:pt x="10039" y="15912"/>
                      <a:pt x="11140" y="16313"/>
                    </a:cubicBezTo>
                    <a:cubicBezTo>
                      <a:pt x="9039" y="15479"/>
                      <a:pt x="3134" y="11909"/>
                      <a:pt x="2367" y="7640"/>
                    </a:cubicBezTo>
                    <a:cubicBezTo>
                      <a:pt x="1651" y="3280"/>
                      <a:pt x="4395" y="253"/>
                      <a:pt x="4623" y="1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15"/>
              <p:cNvSpPr/>
              <p:nvPr/>
            </p:nvSpPr>
            <p:spPr>
              <a:xfrm>
                <a:off x="3003150" y="3790650"/>
                <a:ext cx="278550" cy="407825"/>
              </a:xfrm>
              <a:custGeom>
                <a:rect b="b" l="l" r="r" t="t"/>
                <a:pathLst>
                  <a:path extrusionOk="0" h="16313" w="11142">
                    <a:moveTo>
                      <a:pt x="0" y="1"/>
                    </a:moveTo>
                    <a:cubicBezTo>
                      <a:pt x="2069" y="835"/>
                      <a:pt x="8006" y="4437"/>
                      <a:pt x="8740" y="8674"/>
                    </a:cubicBezTo>
                    <a:cubicBezTo>
                      <a:pt x="9507" y="13143"/>
                      <a:pt x="6572" y="16212"/>
                      <a:pt x="6505" y="16312"/>
                    </a:cubicBezTo>
                    <a:cubicBezTo>
                      <a:pt x="11142" y="11542"/>
                      <a:pt x="10008" y="5471"/>
                      <a:pt x="3036" y="1468"/>
                    </a:cubicBezTo>
                    <a:cubicBezTo>
                      <a:pt x="2069" y="901"/>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15"/>
              <p:cNvSpPr/>
              <p:nvPr/>
            </p:nvSpPr>
            <p:spPr>
              <a:xfrm>
                <a:off x="2203400" y="3758125"/>
                <a:ext cx="994075" cy="573775"/>
              </a:xfrm>
              <a:custGeom>
                <a:rect b="b" l="l" r="r" t="t"/>
                <a:pathLst>
                  <a:path extrusionOk="0" h="22951" w="39763">
                    <a:moveTo>
                      <a:pt x="19882" y="1"/>
                    </a:moveTo>
                    <a:cubicBezTo>
                      <a:pt x="8907" y="1"/>
                      <a:pt x="1" y="5138"/>
                      <a:pt x="1" y="11476"/>
                    </a:cubicBezTo>
                    <a:cubicBezTo>
                      <a:pt x="1" y="17814"/>
                      <a:pt x="8907" y="22951"/>
                      <a:pt x="19882" y="22951"/>
                    </a:cubicBezTo>
                    <a:cubicBezTo>
                      <a:pt x="30890" y="22951"/>
                      <a:pt x="39763" y="17814"/>
                      <a:pt x="39763" y="11476"/>
                    </a:cubicBezTo>
                    <a:cubicBezTo>
                      <a:pt x="39763" y="5138"/>
                      <a:pt x="30890" y="1"/>
                      <a:pt x="1988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15"/>
              <p:cNvSpPr/>
              <p:nvPr/>
            </p:nvSpPr>
            <p:spPr>
              <a:xfrm>
                <a:off x="2203400" y="3758125"/>
                <a:ext cx="994075" cy="573775"/>
              </a:xfrm>
              <a:custGeom>
                <a:rect b="b" l="l" r="r" t="t"/>
                <a:pathLst>
                  <a:path extrusionOk="0" h="22951" w="39763">
                    <a:moveTo>
                      <a:pt x="19882" y="1"/>
                    </a:moveTo>
                    <a:cubicBezTo>
                      <a:pt x="8907" y="1"/>
                      <a:pt x="1" y="5138"/>
                      <a:pt x="1" y="11476"/>
                    </a:cubicBezTo>
                    <a:cubicBezTo>
                      <a:pt x="1" y="17814"/>
                      <a:pt x="8907" y="22951"/>
                      <a:pt x="19882" y="22951"/>
                    </a:cubicBezTo>
                    <a:cubicBezTo>
                      <a:pt x="30890" y="22951"/>
                      <a:pt x="39763" y="17814"/>
                      <a:pt x="39763" y="11476"/>
                    </a:cubicBezTo>
                    <a:cubicBezTo>
                      <a:pt x="39763" y="5138"/>
                      <a:pt x="30890" y="1"/>
                      <a:pt x="19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15"/>
              <p:cNvSpPr/>
              <p:nvPr/>
            </p:nvSpPr>
            <p:spPr>
              <a:xfrm>
                <a:off x="2695425" y="3830675"/>
                <a:ext cx="519575" cy="309425"/>
              </a:xfrm>
              <a:custGeom>
                <a:rect b="b" l="l" r="r" t="t"/>
                <a:pathLst>
                  <a:path extrusionOk="0" h="12377" w="20783">
                    <a:moveTo>
                      <a:pt x="13344" y="1"/>
                    </a:moveTo>
                    <a:cubicBezTo>
                      <a:pt x="14177" y="1369"/>
                      <a:pt x="13877" y="2836"/>
                      <a:pt x="9174" y="3070"/>
                    </a:cubicBezTo>
                    <a:cubicBezTo>
                      <a:pt x="1" y="3603"/>
                      <a:pt x="11642" y="12376"/>
                      <a:pt x="11642" y="12376"/>
                    </a:cubicBezTo>
                    <a:cubicBezTo>
                      <a:pt x="11642" y="12376"/>
                      <a:pt x="14505" y="10985"/>
                      <a:pt x="16796" y="10985"/>
                    </a:cubicBezTo>
                    <a:cubicBezTo>
                      <a:pt x="17795" y="10985"/>
                      <a:pt x="18685" y="11250"/>
                      <a:pt x="19181" y="12009"/>
                    </a:cubicBezTo>
                    <a:cubicBezTo>
                      <a:pt x="20782" y="9041"/>
                      <a:pt x="20282" y="5772"/>
                      <a:pt x="17647" y="3036"/>
                    </a:cubicBezTo>
                    <a:cubicBezTo>
                      <a:pt x="17146" y="2536"/>
                      <a:pt x="16613" y="2036"/>
                      <a:pt x="15979" y="1569"/>
                    </a:cubicBezTo>
                    <a:cubicBezTo>
                      <a:pt x="15478" y="1202"/>
                      <a:pt x="14945" y="868"/>
                      <a:pt x="14344" y="535"/>
                    </a:cubicBezTo>
                    <a:cubicBezTo>
                      <a:pt x="14011" y="368"/>
                      <a:pt x="13710" y="168"/>
                      <a:pt x="133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15"/>
              <p:cNvSpPr/>
              <p:nvPr/>
            </p:nvSpPr>
            <p:spPr>
              <a:xfrm>
                <a:off x="3053175" y="3926200"/>
                <a:ext cx="150150" cy="144100"/>
              </a:xfrm>
              <a:custGeom>
                <a:rect b="b" l="l" r="r" t="t"/>
                <a:pathLst>
                  <a:path extrusionOk="0" h="5764" w="6006">
                    <a:moveTo>
                      <a:pt x="2300" y="0"/>
                    </a:moveTo>
                    <a:cubicBezTo>
                      <a:pt x="2211" y="0"/>
                      <a:pt x="2123" y="5"/>
                      <a:pt x="2036" y="16"/>
                    </a:cubicBezTo>
                    <a:cubicBezTo>
                      <a:pt x="668" y="183"/>
                      <a:pt x="1" y="1584"/>
                      <a:pt x="501" y="3185"/>
                    </a:cubicBezTo>
                    <a:cubicBezTo>
                      <a:pt x="975" y="4639"/>
                      <a:pt x="2408" y="5764"/>
                      <a:pt x="3750" y="5764"/>
                    </a:cubicBezTo>
                    <a:cubicBezTo>
                      <a:pt x="3823" y="5764"/>
                      <a:pt x="3897" y="5760"/>
                      <a:pt x="3970" y="5753"/>
                    </a:cubicBezTo>
                    <a:cubicBezTo>
                      <a:pt x="5338" y="5587"/>
                      <a:pt x="6005" y="4186"/>
                      <a:pt x="5505" y="2584"/>
                    </a:cubicBezTo>
                    <a:cubicBezTo>
                      <a:pt x="4974" y="1117"/>
                      <a:pt x="3596" y="0"/>
                      <a:pt x="2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15"/>
              <p:cNvSpPr/>
              <p:nvPr/>
            </p:nvSpPr>
            <p:spPr>
              <a:xfrm>
                <a:off x="2176725" y="3840700"/>
                <a:ext cx="661325" cy="491200"/>
              </a:xfrm>
              <a:custGeom>
                <a:rect b="b" l="l" r="r" t="t"/>
                <a:pathLst>
                  <a:path extrusionOk="0" h="19648" w="26453">
                    <a:moveTo>
                      <a:pt x="6939" y="0"/>
                    </a:moveTo>
                    <a:lnTo>
                      <a:pt x="6939" y="0"/>
                    </a:lnTo>
                    <a:cubicBezTo>
                      <a:pt x="6372" y="334"/>
                      <a:pt x="5871" y="667"/>
                      <a:pt x="5371" y="1034"/>
                    </a:cubicBezTo>
                    <a:cubicBezTo>
                      <a:pt x="5037" y="1301"/>
                      <a:pt x="4704" y="1535"/>
                      <a:pt x="4404" y="1801"/>
                    </a:cubicBezTo>
                    <a:cubicBezTo>
                      <a:pt x="1" y="5638"/>
                      <a:pt x="1" y="10674"/>
                      <a:pt x="4404" y="14511"/>
                    </a:cubicBezTo>
                    <a:cubicBezTo>
                      <a:pt x="4704" y="14777"/>
                      <a:pt x="5037" y="15011"/>
                      <a:pt x="5371" y="15278"/>
                    </a:cubicBezTo>
                    <a:cubicBezTo>
                      <a:pt x="5838" y="15611"/>
                      <a:pt x="6338" y="15945"/>
                      <a:pt x="6839" y="16212"/>
                    </a:cubicBezTo>
                    <a:cubicBezTo>
                      <a:pt x="7339" y="16512"/>
                      <a:pt x="7873" y="16812"/>
                      <a:pt x="8407" y="17046"/>
                    </a:cubicBezTo>
                    <a:cubicBezTo>
                      <a:pt x="8840" y="17279"/>
                      <a:pt x="9274" y="17479"/>
                      <a:pt x="9741" y="17646"/>
                    </a:cubicBezTo>
                    <a:lnTo>
                      <a:pt x="11108" y="18146"/>
                    </a:lnTo>
                    <a:cubicBezTo>
                      <a:pt x="12543" y="18613"/>
                      <a:pt x="14044" y="18980"/>
                      <a:pt x="15545" y="19214"/>
                    </a:cubicBezTo>
                    <a:lnTo>
                      <a:pt x="16546" y="19347"/>
                    </a:lnTo>
                    <a:cubicBezTo>
                      <a:pt x="18013" y="19547"/>
                      <a:pt x="19514" y="19648"/>
                      <a:pt x="20949" y="19648"/>
                    </a:cubicBezTo>
                    <a:cubicBezTo>
                      <a:pt x="22783" y="19648"/>
                      <a:pt x="24618" y="19481"/>
                      <a:pt x="26386" y="19181"/>
                    </a:cubicBezTo>
                    <a:cubicBezTo>
                      <a:pt x="26453" y="19181"/>
                      <a:pt x="24084" y="18714"/>
                      <a:pt x="24518" y="16479"/>
                    </a:cubicBezTo>
                    <a:cubicBezTo>
                      <a:pt x="24051" y="13043"/>
                      <a:pt x="9174" y="3636"/>
                      <a:pt x="9174" y="3636"/>
                    </a:cubicBezTo>
                    <a:cubicBezTo>
                      <a:pt x="9174" y="3636"/>
                      <a:pt x="5871" y="2302"/>
                      <a:pt x="693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15"/>
              <p:cNvSpPr/>
              <p:nvPr/>
            </p:nvSpPr>
            <p:spPr>
              <a:xfrm>
                <a:off x="2176725" y="3840700"/>
                <a:ext cx="661325" cy="491200"/>
              </a:xfrm>
              <a:custGeom>
                <a:rect b="b" l="l" r="r" t="t"/>
                <a:pathLst>
                  <a:path extrusionOk="0" h="19648" w="26453">
                    <a:moveTo>
                      <a:pt x="6939" y="0"/>
                    </a:moveTo>
                    <a:lnTo>
                      <a:pt x="6939" y="0"/>
                    </a:lnTo>
                    <a:cubicBezTo>
                      <a:pt x="6372" y="334"/>
                      <a:pt x="5871" y="667"/>
                      <a:pt x="5371" y="1034"/>
                    </a:cubicBezTo>
                    <a:cubicBezTo>
                      <a:pt x="5037" y="1301"/>
                      <a:pt x="4704" y="1535"/>
                      <a:pt x="4404" y="1801"/>
                    </a:cubicBezTo>
                    <a:cubicBezTo>
                      <a:pt x="1" y="5638"/>
                      <a:pt x="1" y="10674"/>
                      <a:pt x="4404" y="14511"/>
                    </a:cubicBezTo>
                    <a:cubicBezTo>
                      <a:pt x="4704" y="14777"/>
                      <a:pt x="5037" y="15011"/>
                      <a:pt x="5371" y="15278"/>
                    </a:cubicBezTo>
                    <a:cubicBezTo>
                      <a:pt x="5838" y="15611"/>
                      <a:pt x="6338" y="15945"/>
                      <a:pt x="6839" y="16212"/>
                    </a:cubicBezTo>
                    <a:cubicBezTo>
                      <a:pt x="7339" y="16512"/>
                      <a:pt x="7873" y="16812"/>
                      <a:pt x="8407" y="17046"/>
                    </a:cubicBezTo>
                    <a:cubicBezTo>
                      <a:pt x="8840" y="17279"/>
                      <a:pt x="9274" y="17479"/>
                      <a:pt x="9741" y="17646"/>
                    </a:cubicBezTo>
                    <a:lnTo>
                      <a:pt x="11108" y="18146"/>
                    </a:lnTo>
                    <a:cubicBezTo>
                      <a:pt x="12543" y="18613"/>
                      <a:pt x="14044" y="18980"/>
                      <a:pt x="15545" y="19214"/>
                    </a:cubicBezTo>
                    <a:lnTo>
                      <a:pt x="16546" y="19347"/>
                    </a:lnTo>
                    <a:cubicBezTo>
                      <a:pt x="18013" y="19547"/>
                      <a:pt x="19514" y="19648"/>
                      <a:pt x="20949" y="19648"/>
                    </a:cubicBezTo>
                    <a:cubicBezTo>
                      <a:pt x="22783" y="19648"/>
                      <a:pt x="24618" y="19481"/>
                      <a:pt x="26386" y="19181"/>
                    </a:cubicBezTo>
                    <a:cubicBezTo>
                      <a:pt x="26453" y="19181"/>
                      <a:pt x="24084" y="18714"/>
                      <a:pt x="24518" y="16479"/>
                    </a:cubicBezTo>
                    <a:cubicBezTo>
                      <a:pt x="24051" y="13043"/>
                      <a:pt x="9174" y="3636"/>
                      <a:pt x="9174" y="3636"/>
                    </a:cubicBezTo>
                    <a:cubicBezTo>
                      <a:pt x="9174" y="3636"/>
                      <a:pt x="5871" y="2302"/>
                      <a:pt x="69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15"/>
              <p:cNvSpPr/>
              <p:nvPr/>
            </p:nvSpPr>
            <p:spPr>
              <a:xfrm>
                <a:off x="2293475" y="3830875"/>
                <a:ext cx="813950" cy="426800"/>
              </a:xfrm>
              <a:custGeom>
                <a:rect b="b" l="l" r="r" t="t"/>
                <a:pathLst>
                  <a:path extrusionOk="0" h="17072" w="32558">
                    <a:moveTo>
                      <a:pt x="16320" y="0"/>
                    </a:moveTo>
                    <a:cubicBezTo>
                      <a:pt x="12505" y="0"/>
                      <a:pt x="8686" y="837"/>
                      <a:pt x="5771" y="2495"/>
                    </a:cubicBezTo>
                    <a:cubicBezTo>
                      <a:pt x="234" y="5697"/>
                      <a:pt x="1" y="10834"/>
                      <a:pt x="5104" y="14170"/>
                    </a:cubicBezTo>
                    <a:cubicBezTo>
                      <a:pt x="5338" y="14270"/>
                      <a:pt x="5571" y="14437"/>
                      <a:pt x="5771" y="14570"/>
                    </a:cubicBezTo>
                    <a:cubicBezTo>
                      <a:pt x="8673" y="16238"/>
                      <a:pt x="12468" y="17072"/>
                      <a:pt x="16262" y="17072"/>
                    </a:cubicBezTo>
                    <a:cubicBezTo>
                      <a:pt x="20057" y="17072"/>
                      <a:pt x="23851" y="16238"/>
                      <a:pt x="26753" y="14570"/>
                    </a:cubicBezTo>
                    <a:cubicBezTo>
                      <a:pt x="32557" y="11234"/>
                      <a:pt x="32557" y="5830"/>
                      <a:pt x="26753" y="2495"/>
                    </a:cubicBezTo>
                    <a:cubicBezTo>
                      <a:pt x="26519" y="2361"/>
                      <a:pt x="26253" y="2228"/>
                      <a:pt x="26052" y="2094"/>
                    </a:cubicBezTo>
                    <a:cubicBezTo>
                      <a:pt x="23269" y="695"/>
                      <a:pt x="19796" y="0"/>
                      <a:pt x="1632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15"/>
              <p:cNvSpPr/>
              <p:nvPr/>
            </p:nvSpPr>
            <p:spPr>
              <a:xfrm>
                <a:off x="2293475" y="3830875"/>
                <a:ext cx="813950" cy="426800"/>
              </a:xfrm>
              <a:custGeom>
                <a:rect b="b" l="l" r="r" t="t"/>
                <a:pathLst>
                  <a:path extrusionOk="0" h="17072" w="32558">
                    <a:moveTo>
                      <a:pt x="16320" y="0"/>
                    </a:moveTo>
                    <a:cubicBezTo>
                      <a:pt x="12505" y="0"/>
                      <a:pt x="8686" y="837"/>
                      <a:pt x="5771" y="2495"/>
                    </a:cubicBezTo>
                    <a:cubicBezTo>
                      <a:pt x="234" y="5697"/>
                      <a:pt x="1" y="10834"/>
                      <a:pt x="5104" y="14170"/>
                    </a:cubicBezTo>
                    <a:cubicBezTo>
                      <a:pt x="5338" y="14270"/>
                      <a:pt x="5571" y="14437"/>
                      <a:pt x="5771" y="14570"/>
                    </a:cubicBezTo>
                    <a:cubicBezTo>
                      <a:pt x="8673" y="16238"/>
                      <a:pt x="12468" y="17072"/>
                      <a:pt x="16262" y="17072"/>
                    </a:cubicBezTo>
                    <a:cubicBezTo>
                      <a:pt x="20057" y="17072"/>
                      <a:pt x="23851" y="16238"/>
                      <a:pt x="26753" y="14570"/>
                    </a:cubicBezTo>
                    <a:cubicBezTo>
                      <a:pt x="32557" y="11234"/>
                      <a:pt x="32557" y="5830"/>
                      <a:pt x="26753" y="2495"/>
                    </a:cubicBezTo>
                    <a:cubicBezTo>
                      <a:pt x="26519" y="2361"/>
                      <a:pt x="26253" y="2228"/>
                      <a:pt x="26052" y="2094"/>
                    </a:cubicBezTo>
                    <a:cubicBezTo>
                      <a:pt x="23269" y="695"/>
                      <a:pt x="19796" y="0"/>
                      <a:pt x="163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15"/>
              <p:cNvSpPr/>
              <p:nvPr/>
            </p:nvSpPr>
            <p:spPr>
              <a:xfrm>
                <a:off x="2346025" y="3840700"/>
                <a:ext cx="708850" cy="408650"/>
              </a:xfrm>
              <a:custGeom>
                <a:rect b="b" l="l" r="r" t="t"/>
                <a:pathLst>
                  <a:path extrusionOk="0" h="16346" w="28354">
                    <a:moveTo>
                      <a:pt x="14177" y="0"/>
                    </a:moveTo>
                    <a:cubicBezTo>
                      <a:pt x="6371" y="0"/>
                      <a:pt x="0" y="3669"/>
                      <a:pt x="0" y="8173"/>
                    </a:cubicBezTo>
                    <a:cubicBezTo>
                      <a:pt x="0" y="12676"/>
                      <a:pt x="6371" y="16345"/>
                      <a:pt x="14177" y="16345"/>
                    </a:cubicBezTo>
                    <a:cubicBezTo>
                      <a:pt x="22016" y="16345"/>
                      <a:pt x="28354" y="12676"/>
                      <a:pt x="28354" y="8173"/>
                    </a:cubicBezTo>
                    <a:cubicBezTo>
                      <a:pt x="28354" y="3669"/>
                      <a:pt x="22016" y="0"/>
                      <a:pt x="14177"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15"/>
              <p:cNvSpPr/>
              <p:nvPr/>
            </p:nvSpPr>
            <p:spPr>
              <a:xfrm>
                <a:off x="2346025" y="3840700"/>
                <a:ext cx="708850" cy="408650"/>
              </a:xfrm>
              <a:custGeom>
                <a:rect b="b" l="l" r="r" t="t"/>
                <a:pathLst>
                  <a:path extrusionOk="0" h="16346" w="28354">
                    <a:moveTo>
                      <a:pt x="14177" y="0"/>
                    </a:moveTo>
                    <a:cubicBezTo>
                      <a:pt x="6371" y="0"/>
                      <a:pt x="0" y="3669"/>
                      <a:pt x="0" y="8173"/>
                    </a:cubicBezTo>
                    <a:cubicBezTo>
                      <a:pt x="0" y="12676"/>
                      <a:pt x="6371" y="16345"/>
                      <a:pt x="14177" y="16345"/>
                    </a:cubicBezTo>
                    <a:cubicBezTo>
                      <a:pt x="22016" y="16345"/>
                      <a:pt x="28354" y="12676"/>
                      <a:pt x="28354" y="8173"/>
                    </a:cubicBezTo>
                    <a:cubicBezTo>
                      <a:pt x="28354" y="3669"/>
                      <a:pt x="22016" y="0"/>
                      <a:pt x="141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15"/>
              <p:cNvSpPr/>
              <p:nvPr/>
            </p:nvSpPr>
            <p:spPr>
              <a:xfrm>
                <a:off x="2350175" y="3897400"/>
                <a:ext cx="700525" cy="351950"/>
              </a:xfrm>
              <a:custGeom>
                <a:rect b="b" l="l" r="r" t="t"/>
                <a:pathLst>
                  <a:path extrusionOk="0" h="14078" w="28021">
                    <a:moveTo>
                      <a:pt x="14036" y="0"/>
                    </a:moveTo>
                    <a:cubicBezTo>
                      <a:pt x="10417" y="0"/>
                      <a:pt x="6789" y="801"/>
                      <a:pt x="4004" y="2402"/>
                    </a:cubicBezTo>
                    <a:cubicBezTo>
                      <a:pt x="1735" y="3703"/>
                      <a:pt x="401" y="5338"/>
                      <a:pt x="1" y="7039"/>
                    </a:cubicBezTo>
                    <a:cubicBezTo>
                      <a:pt x="434" y="8707"/>
                      <a:pt x="1769" y="10375"/>
                      <a:pt x="4004" y="11675"/>
                    </a:cubicBezTo>
                    <a:cubicBezTo>
                      <a:pt x="6756" y="13277"/>
                      <a:pt x="10375" y="14077"/>
                      <a:pt x="13998" y="14077"/>
                    </a:cubicBezTo>
                    <a:cubicBezTo>
                      <a:pt x="17622" y="14077"/>
                      <a:pt x="21249" y="13277"/>
                      <a:pt x="24018" y="11675"/>
                    </a:cubicBezTo>
                    <a:cubicBezTo>
                      <a:pt x="26286" y="10375"/>
                      <a:pt x="27621" y="8740"/>
                      <a:pt x="28021" y="7039"/>
                    </a:cubicBezTo>
                    <a:cubicBezTo>
                      <a:pt x="27621" y="5371"/>
                      <a:pt x="26286" y="3703"/>
                      <a:pt x="24018" y="2402"/>
                    </a:cubicBezTo>
                    <a:cubicBezTo>
                      <a:pt x="21266" y="801"/>
                      <a:pt x="17655" y="0"/>
                      <a:pt x="1403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15"/>
              <p:cNvSpPr/>
              <p:nvPr/>
            </p:nvSpPr>
            <p:spPr>
              <a:xfrm>
                <a:off x="2350175" y="3897400"/>
                <a:ext cx="700525" cy="351950"/>
              </a:xfrm>
              <a:custGeom>
                <a:rect b="b" l="l" r="r" t="t"/>
                <a:pathLst>
                  <a:path extrusionOk="0" h="14078" w="28021">
                    <a:moveTo>
                      <a:pt x="14036" y="0"/>
                    </a:moveTo>
                    <a:cubicBezTo>
                      <a:pt x="10417" y="0"/>
                      <a:pt x="6789" y="801"/>
                      <a:pt x="4004" y="2402"/>
                    </a:cubicBezTo>
                    <a:cubicBezTo>
                      <a:pt x="1735" y="3703"/>
                      <a:pt x="401" y="5338"/>
                      <a:pt x="1" y="7039"/>
                    </a:cubicBezTo>
                    <a:cubicBezTo>
                      <a:pt x="434" y="8707"/>
                      <a:pt x="1769" y="10375"/>
                      <a:pt x="4004" y="11675"/>
                    </a:cubicBezTo>
                    <a:cubicBezTo>
                      <a:pt x="6756" y="13277"/>
                      <a:pt x="10375" y="14077"/>
                      <a:pt x="13998" y="14077"/>
                    </a:cubicBezTo>
                    <a:cubicBezTo>
                      <a:pt x="17622" y="14077"/>
                      <a:pt x="21249" y="13277"/>
                      <a:pt x="24018" y="11675"/>
                    </a:cubicBezTo>
                    <a:cubicBezTo>
                      <a:pt x="26286" y="10375"/>
                      <a:pt x="27621" y="8740"/>
                      <a:pt x="28021" y="7039"/>
                    </a:cubicBezTo>
                    <a:cubicBezTo>
                      <a:pt x="27621" y="5371"/>
                      <a:pt x="26286" y="3703"/>
                      <a:pt x="24018" y="2402"/>
                    </a:cubicBezTo>
                    <a:cubicBezTo>
                      <a:pt x="21266" y="801"/>
                      <a:pt x="17655" y="0"/>
                      <a:pt x="1403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15"/>
              <p:cNvSpPr/>
              <p:nvPr/>
            </p:nvSpPr>
            <p:spPr>
              <a:xfrm>
                <a:off x="2470275" y="3914075"/>
                <a:ext cx="462850" cy="304400"/>
              </a:xfrm>
              <a:custGeom>
                <a:rect b="b" l="l" r="r" t="t"/>
                <a:pathLst>
                  <a:path extrusionOk="0" h="12176" w="18514">
                    <a:moveTo>
                      <a:pt x="12582" y="7064"/>
                    </a:moveTo>
                    <a:cubicBezTo>
                      <a:pt x="13028" y="7064"/>
                      <a:pt x="13449" y="7153"/>
                      <a:pt x="13843" y="7373"/>
                    </a:cubicBezTo>
                    <a:cubicBezTo>
                      <a:pt x="13777" y="7406"/>
                      <a:pt x="13677" y="7506"/>
                      <a:pt x="13543" y="7539"/>
                    </a:cubicBezTo>
                    <a:lnTo>
                      <a:pt x="13043" y="7773"/>
                    </a:lnTo>
                    <a:cubicBezTo>
                      <a:pt x="12432" y="8046"/>
                      <a:pt x="11805" y="8157"/>
                      <a:pt x="11215" y="8157"/>
                    </a:cubicBezTo>
                    <a:cubicBezTo>
                      <a:pt x="10581" y="8157"/>
                      <a:pt x="9991" y="8029"/>
                      <a:pt x="9507" y="7840"/>
                    </a:cubicBezTo>
                    <a:cubicBezTo>
                      <a:pt x="10649" y="7437"/>
                      <a:pt x="11670" y="7064"/>
                      <a:pt x="12582" y="7064"/>
                    </a:cubicBezTo>
                    <a:close/>
                    <a:moveTo>
                      <a:pt x="2168" y="1"/>
                    </a:moveTo>
                    <a:lnTo>
                      <a:pt x="0" y="1235"/>
                    </a:lnTo>
                    <a:lnTo>
                      <a:pt x="0" y="2903"/>
                    </a:lnTo>
                    <a:lnTo>
                      <a:pt x="767" y="3336"/>
                    </a:lnTo>
                    <a:cubicBezTo>
                      <a:pt x="534" y="3670"/>
                      <a:pt x="434" y="4003"/>
                      <a:pt x="434" y="4337"/>
                    </a:cubicBezTo>
                    <a:lnTo>
                      <a:pt x="434" y="6005"/>
                    </a:lnTo>
                    <a:cubicBezTo>
                      <a:pt x="434" y="6705"/>
                      <a:pt x="934" y="7373"/>
                      <a:pt x="1968" y="7940"/>
                    </a:cubicBezTo>
                    <a:cubicBezTo>
                      <a:pt x="2969" y="8540"/>
                      <a:pt x="3970" y="8774"/>
                      <a:pt x="4970" y="8840"/>
                    </a:cubicBezTo>
                    <a:lnTo>
                      <a:pt x="5538" y="8840"/>
                    </a:lnTo>
                    <a:cubicBezTo>
                      <a:pt x="6672" y="8774"/>
                      <a:pt x="7772" y="8440"/>
                      <a:pt x="8740" y="8106"/>
                    </a:cubicBezTo>
                    <a:cubicBezTo>
                      <a:pt x="8973" y="8040"/>
                      <a:pt x="9173" y="8006"/>
                      <a:pt x="9374" y="7906"/>
                    </a:cubicBezTo>
                    <a:lnTo>
                      <a:pt x="9374" y="7906"/>
                    </a:lnTo>
                    <a:lnTo>
                      <a:pt x="7539" y="9741"/>
                    </a:lnTo>
                    <a:lnTo>
                      <a:pt x="7539" y="11409"/>
                    </a:lnTo>
                    <a:cubicBezTo>
                      <a:pt x="8578" y="11822"/>
                      <a:pt x="9601" y="11990"/>
                      <a:pt x="10576" y="11990"/>
                    </a:cubicBezTo>
                    <a:cubicBezTo>
                      <a:pt x="12043" y="11990"/>
                      <a:pt x="13402" y="11609"/>
                      <a:pt x="14544" y="11109"/>
                    </a:cubicBezTo>
                    <a:lnTo>
                      <a:pt x="16345" y="12176"/>
                    </a:lnTo>
                    <a:lnTo>
                      <a:pt x="18513" y="10908"/>
                    </a:lnTo>
                    <a:lnTo>
                      <a:pt x="18513" y="9241"/>
                    </a:lnTo>
                    <a:lnTo>
                      <a:pt x="17746" y="8840"/>
                    </a:lnTo>
                    <a:cubicBezTo>
                      <a:pt x="18013" y="8407"/>
                      <a:pt x="18147" y="8040"/>
                      <a:pt x="18147" y="7706"/>
                    </a:cubicBezTo>
                    <a:lnTo>
                      <a:pt x="18147" y="6005"/>
                    </a:lnTo>
                    <a:cubicBezTo>
                      <a:pt x="18147" y="5271"/>
                      <a:pt x="17646" y="4604"/>
                      <a:pt x="16645" y="4037"/>
                    </a:cubicBezTo>
                    <a:cubicBezTo>
                      <a:pt x="16645" y="4037"/>
                      <a:pt x="16612" y="4037"/>
                      <a:pt x="16612" y="4003"/>
                    </a:cubicBezTo>
                    <a:cubicBezTo>
                      <a:pt x="15527" y="3386"/>
                      <a:pt x="14432" y="3157"/>
                      <a:pt x="13374" y="3157"/>
                    </a:cubicBezTo>
                    <a:cubicBezTo>
                      <a:pt x="12544" y="3157"/>
                      <a:pt x="11737" y="3298"/>
                      <a:pt x="10975" y="3503"/>
                    </a:cubicBezTo>
                    <a:cubicBezTo>
                      <a:pt x="10208" y="3703"/>
                      <a:pt x="9507" y="3903"/>
                      <a:pt x="8873" y="4170"/>
                    </a:cubicBezTo>
                    <a:cubicBezTo>
                      <a:pt x="8006" y="4437"/>
                      <a:pt x="7272" y="4704"/>
                      <a:pt x="6638" y="4871"/>
                    </a:cubicBezTo>
                    <a:cubicBezTo>
                      <a:pt x="6379" y="4918"/>
                      <a:pt x="6103" y="4965"/>
                      <a:pt x="5845" y="4965"/>
                    </a:cubicBezTo>
                    <a:cubicBezTo>
                      <a:pt x="5739" y="4965"/>
                      <a:pt x="5635" y="4957"/>
                      <a:pt x="5538" y="4937"/>
                    </a:cubicBezTo>
                    <a:cubicBezTo>
                      <a:pt x="5204" y="4937"/>
                      <a:pt x="4970" y="4871"/>
                      <a:pt x="4670" y="4704"/>
                    </a:cubicBezTo>
                    <a:cubicBezTo>
                      <a:pt x="4704" y="4704"/>
                      <a:pt x="4704" y="4637"/>
                      <a:pt x="4770" y="4637"/>
                    </a:cubicBezTo>
                    <a:cubicBezTo>
                      <a:pt x="4837" y="4604"/>
                      <a:pt x="4870" y="4571"/>
                      <a:pt x="4970" y="4537"/>
                    </a:cubicBezTo>
                    <a:cubicBezTo>
                      <a:pt x="5171" y="4404"/>
                      <a:pt x="5337" y="4304"/>
                      <a:pt x="5538" y="4237"/>
                    </a:cubicBezTo>
                    <a:cubicBezTo>
                      <a:pt x="6109" y="3994"/>
                      <a:pt x="6672" y="3878"/>
                      <a:pt x="7221" y="3878"/>
                    </a:cubicBezTo>
                    <a:cubicBezTo>
                      <a:pt x="7729" y="3878"/>
                      <a:pt x="8225" y="3978"/>
                      <a:pt x="8706" y="4170"/>
                    </a:cubicBezTo>
                    <a:lnTo>
                      <a:pt x="10541" y="2336"/>
                    </a:lnTo>
                    <a:lnTo>
                      <a:pt x="10541" y="668"/>
                    </a:lnTo>
                    <a:cubicBezTo>
                      <a:pt x="9650" y="352"/>
                      <a:pt x="8739" y="192"/>
                      <a:pt x="7818" y="192"/>
                    </a:cubicBezTo>
                    <a:cubicBezTo>
                      <a:pt x="7084" y="192"/>
                      <a:pt x="6344" y="294"/>
                      <a:pt x="5604" y="501"/>
                    </a:cubicBezTo>
                    <a:cubicBezTo>
                      <a:pt x="5037" y="601"/>
                      <a:pt x="4537" y="835"/>
                      <a:pt x="4003" y="1035"/>
                    </a:cubicBezTo>
                    <a:lnTo>
                      <a:pt x="2168"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15"/>
              <p:cNvSpPr/>
              <p:nvPr/>
            </p:nvSpPr>
            <p:spPr>
              <a:xfrm>
                <a:off x="2466100" y="3914075"/>
                <a:ext cx="471200" cy="263550"/>
              </a:xfrm>
              <a:custGeom>
                <a:rect b="b" l="l" r="r" t="t"/>
                <a:pathLst>
                  <a:path extrusionOk="0" h="10542" w="18848">
                    <a:moveTo>
                      <a:pt x="2235" y="1"/>
                    </a:moveTo>
                    <a:lnTo>
                      <a:pt x="67" y="1235"/>
                    </a:lnTo>
                    <a:lnTo>
                      <a:pt x="1868" y="2269"/>
                    </a:lnTo>
                    <a:cubicBezTo>
                      <a:pt x="34" y="3670"/>
                      <a:pt x="0" y="5104"/>
                      <a:pt x="2069" y="6272"/>
                    </a:cubicBezTo>
                    <a:cubicBezTo>
                      <a:pt x="3069" y="6872"/>
                      <a:pt x="4070" y="7106"/>
                      <a:pt x="5071" y="7172"/>
                    </a:cubicBezTo>
                    <a:lnTo>
                      <a:pt x="5671" y="7172"/>
                    </a:lnTo>
                    <a:cubicBezTo>
                      <a:pt x="6805" y="7106"/>
                      <a:pt x="7873" y="6772"/>
                      <a:pt x="8873" y="6439"/>
                    </a:cubicBezTo>
                    <a:cubicBezTo>
                      <a:pt x="10351" y="5946"/>
                      <a:pt x="11615" y="5404"/>
                      <a:pt x="12721" y="5404"/>
                    </a:cubicBezTo>
                    <a:cubicBezTo>
                      <a:pt x="13189" y="5404"/>
                      <a:pt x="13628" y="5500"/>
                      <a:pt x="14044" y="5738"/>
                    </a:cubicBezTo>
                    <a:cubicBezTo>
                      <a:pt x="15011" y="6272"/>
                      <a:pt x="14711" y="6939"/>
                      <a:pt x="13710" y="7573"/>
                    </a:cubicBezTo>
                    <a:lnTo>
                      <a:pt x="13210" y="7840"/>
                    </a:lnTo>
                    <a:cubicBezTo>
                      <a:pt x="12589" y="8103"/>
                      <a:pt x="11969" y="8208"/>
                      <a:pt x="11385" y="8208"/>
                    </a:cubicBezTo>
                    <a:cubicBezTo>
                      <a:pt x="10714" y="8208"/>
                      <a:pt x="10092" y="8069"/>
                      <a:pt x="9574" y="7873"/>
                    </a:cubicBezTo>
                    <a:lnTo>
                      <a:pt x="7673" y="9774"/>
                    </a:lnTo>
                    <a:cubicBezTo>
                      <a:pt x="8713" y="10207"/>
                      <a:pt x="9742" y="10382"/>
                      <a:pt x="10727" y="10382"/>
                    </a:cubicBezTo>
                    <a:cubicBezTo>
                      <a:pt x="12174" y="10382"/>
                      <a:pt x="13526" y="10004"/>
                      <a:pt x="14678" y="9507"/>
                    </a:cubicBezTo>
                    <a:lnTo>
                      <a:pt x="16479" y="10541"/>
                    </a:lnTo>
                    <a:lnTo>
                      <a:pt x="18647" y="9274"/>
                    </a:lnTo>
                    <a:lnTo>
                      <a:pt x="16846" y="8240"/>
                    </a:lnTo>
                    <a:cubicBezTo>
                      <a:pt x="18647" y="6872"/>
                      <a:pt x="18847" y="5338"/>
                      <a:pt x="16779" y="4104"/>
                    </a:cubicBezTo>
                    <a:cubicBezTo>
                      <a:pt x="16779" y="4104"/>
                      <a:pt x="16712" y="4104"/>
                      <a:pt x="16712" y="4070"/>
                    </a:cubicBezTo>
                    <a:cubicBezTo>
                      <a:pt x="15649" y="3406"/>
                      <a:pt x="14554" y="3163"/>
                      <a:pt x="13487" y="3163"/>
                    </a:cubicBezTo>
                    <a:cubicBezTo>
                      <a:pt x="12680" y="3163"/>
                      <a:pt x="11889" y="3302"/>
                      <a:pt x="11142" y="3503"/>
                    </a:cubicBezTo>
                    <a:cubicBezTo>
                      <a:pt x="10375" y="3703"/>
                      <a:pt x="9674" y="3903"/>
                      <a:pt x="9007" y="4170"/>
                    </a:cubicBezTo>
                    <a:cubicBezTo>
                      <a:pt x="8140" y="4437"/>
                      <a:pt x="7372" y="4704"/>
                      <a:pt x="6772" y="4871"/>
                    </a:cubicBezTo>
                    <a:cubicBezTo>
                      <a:pt x="6489" y="4918"/>
                      <a:pt x="6223" y="4965"/>
                      <a:pt x="5973" y="4965"/>
                    </a:cubicBezTo>
                    <a:cubicBezTo>
                      <a:pt x="5869" y="4965"/>
                      <a:pt x="5769" y="4957"/>
                      <a:pt x="5671" y="4937"/>
                    </a:cubicBezTo>
                    <a:cubicBezTo>
                      <a:pt x="5304" y="4904"/>
                      <a:pt x="4971" y="4837"/>
                      <a:pt x="4637" y="4671"/>
                    </a:cubicBezTo>
                    <a:cubicBezTo>
                      <a:pt x="3937" y="4237"/>
                      <a:pt x="3837" y="3670"/>
                      <a:pt x="4837" y="3003"/>
                    </a:cubicBezTo>
                    <a:cubicBezTo>
                      <a:pt x="4904" y="2936"/>
                      <a:pt x="4971" y="2903"/>
                      <a:pt x="5037" y="2869"/>
                    </a:cubicBezTo>
                    <a:cubicBezTo>
                      <a:pt x="5271" y="2736"/>
                      <a:pt x="5438" y="2669"/>
                      <a:pt x="5638" y="2569"/>
                    </a:cubicBezTo>
                    <a:cubicBezTo>
                      <a:pt x="6192" y="2327"/>
                      <a:pt x="6755" y="2210"/>
                      <a:pt x="7309" y="2210"/>
                    </a:cubicBezTo>
                    <a:cubicBezTo>
                      <a:pt x="7821" y="2210"/>
                      <a:pt x="8326" y="2310"/>
                      <a:pt x="8807" y="2502"/>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15"/>
              <p:cNvSpPr/>
              <p:nvPr/>
            </p:nvSpPr>
            <p:spPr>
              <a:xfrm>
                <a:off x="2466100" y="3914075"/>
                <a:ext cx="471200" cy="263550"/>
              </a:xfrm>
              <a:custGeom>
                <a:rect b="b" l="l" r="r" t="t"/>
                <a:pathLst>
                  <a:path extrusionOk="0" h="10542" w="18848">
                    <a:moveTo>
                      <a:pt x="2235" y="1"/>
                    </a:moveTo>
                    <a:lnTo>
                      <a:pt x="67" y="1235"/>
                    </a:lnTo>
                    <a:lnTo>
                      <a:pt x="1868" y="2269"/>
                    </a:lnTo>
                    <a:cubicBezTo>
                      <a:pt x="34" y="3670"/>
                      <a:pt x="0" y="5104"/>
                      <a:pt x="2069" y="6272"/>
                    </a:cubicBezTo>
                    <a:cubicBezTo>
                      <a:pt x="3069" y="6872"/>
                      <a:pt x="4070" y="7106"/>
                      <a:pt x="5071" y="7172"/>
                    </a:cubicBezTo>
                    <a:lnTo>
                      <a:pt x="5671" y="7172"/>
                    </a:lnTo>
                    <a:cubicBezTo>
                      <a:pt x="6805" y="7106"/>
                      <a:pt x="7873" y="6772"/>
                      <a:pt x="8873" y="6439"/>
                    </a:cubicBezTo>
                    <a:cubicBezTo>
                      <a:pt x="10351" y="5946"/>
                      <a:pt x="11615" y="5404"/>
                      <a:pt x="12721" y="5404"/>
                    </a:cubicBezTo>
                    <a:cubicBezTo>
                      <a:pt x="13189" y="5404"/>
                      <a:pt x="13628" y="5500"/>
                      <a:pt x="14044" y="5738"/>
                    </a:cubicBezTo>
                    <a:cubicBezTo>
                      <a:pt x="15011" y="6272"/>
                      <a:pt x="14711" y="6939"/>
                      <a:pt x="13710" y="7573"/>
                    </a:cubicBezTo>
                    <a:lnTo>
                      <a:pt x="13210" y="7840"/>
                    </a:lnTo>
                    <a:cubicBezTo>
                      <a:pt x="12589" y="8103"/>
                      <a:pt x="11969" y="8208"/>
                      <a:pt x="11385" y="8208"/>
                    </a:cubicBezTo>
                    <a:cubicBezTo>
                      <a:pt x="10714" y="8208"/>
                      <a:pt x="10092" y="8069"/>
                      <a:pt x="9574" y="7873"/>
                    </a:cubicBezTo>
                    <a:lnTo>
                      <a:pt x="7673" y="9774"/>
                    </a:lnTo>
                    <a:cubicBezTo>
                      <a:pt x="8713" y="10207"/>
                      <a:pt x="9742" y="10382"/>
                      <a:pt x="10727" y="10382"/>
                    </a:cubicBezTo>
                    <a:cubicBezTo>
                      <a:pt x="12174" y="10382"/>
                      <a:pt x="13526" y="10004"/>
                      <a:pt x="14678" y="9507"/>
                    </a:cubicBezTo>
                    <a:lnTo>
                      <a:pt x="16479" y="10541"/>
                    </a:lnTo>
                    <a:lnTo>
                      <a:pt x="18647" y="9274"/>
                    </a:lnTo>
                    <a:lnTo>
                      <a:pt x="16846" y="8240"/>
                    </a:lnTo>
                    <a:cubicBezTo>
                      <a:pt x="18647" y="6872"/>
                      <a:pt x="18847" y="5338"/>
                      <a:pt x="16779" y="4104"/>
                    </a:cubicBezTo>
                    <a:cubicBezTo>
                      <a:pt x="16779" y="4104"/>
                      <a:pt x="16712" y="4104"/>
                      <a:pt x="16712" y="4070"/>
                    </a:cubicBezTo>
                    <a:cubicBezTo>
                      <a:pt x="15649" y="3406"/>
                      <a:pt x="14554" y="3163"/>
                      <a:pt x="13487" y="3163"/>
                    </a:cubicBezTo>
                    <a:cubicBezTo>
                      <a:pt x="12680" y="3163"/>
                      <a:pt x="11889" y="3302"/>
                      <a:pt x="11142" y="3503"/>
                    </a:cubicBezTo>
                    <a:cubicBezTo>
                      <a:pt x="10375" y="3703"/>
                      <a:pt x="9674" y="3903"/>
                      <a:pt x="9007" y="4170"/>
                    </a:cubicBezTo>
                    <a:cubicBezTo>
                      <a:pt x="8140" y="4437"/>
                      <a:pt x="7372" y="4704"/>
                      <a:pt x="6772" y="4871"/>
                    </a:cubicBezTo>
                    <a:cubicBezTo>
                      <a:pt x="6489" y="4918"/>
                      <a:pt x="6223" y="4965"/>
                      <a:pt x="5973" y="4965"/>
                    </a:cubicBezTo>
                    <a:cubicBezTo>
                      <a:pt x="5869" y="4965"/>
                      <a:pt x="5769" y="4957"/>
                      <a:pt x="5671" y="4937"/>
                    </a:cubicBezTo>
                    <a:cubicBezTo>
                      <a:pt x="5304" y="4904"/>
                      <a:pt x="4971" y="4837"/>
                      <a:pt x="4637" y="4671"/>
                    </a:cubicBezTo>
                    <a:cubicBezTo>
                      <a:pt x="3937" y="4237"/>
                      <a:pt x="3837" y="3670"/>
                      <a:pt x="4837" y="3003"/>
                    </a:cubicBezTo>
                    <a:cubicBezTo>
                      <a:pt x="4904" y="2936"/>
                      <a:pt x="4971" y="2903"/>
                      <a:pt x="5037" y="2869"/>
                    </a:cubicBezTo>
                    <a:cubicBezTo>
                      <a:pt x="5271" y="2736"/>
                      <a:pt x="5438" y="2669"/>
                      <a:pt x="5638" y="2569"/>
                    </a:cubicBezTo>
                    <a:cubicBezTo>
                      <a:pt x="6192" y="2327"/>
                      <a:pt x="6755" y="2210"/>
                      <a:pt x="7309" y="2210"/>
                    </a:cubicBezTo>
                    <a:cubicBezTo>
                      <a:pt x="7821" y="2210"/>
                      <a:pt x="8326" y="2310"/>
                      <a:pt x="8807" y="2502"/>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15"/>
              <p:cNvSpPr/>
              <p:nvPr/>
            </p:nvSpPr>
            <p:spPr>
              <a:xfrm>
                <a:off x="2469425" y="3912400"/>
                <a:ext cx="100100" cy="31725"/>
              </a:xfrm>
              <a:custGeom>
                <a:rect b="b" l="l" r="r" t="t"/>
                <a:pathLst>
                  <a:path extrusionOk="0" h="1269" w="4004">
                    <a:moveTo>
                      <a:pt x="2169" y="1"/>
                    </a:moveTo>
                    <a:lnTo>
                      <a:pt x="1" y="1268"/>
                    </a:lnTo>
                    <a:lnTo>
                      <a:pt x="2202" y="301"/>
                    </a:lnTo>
                    <a:lnTo>
                      <a:pt x="4004" y="1068"/>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15"/>
              <p:cNvSpPr/>
              <p:nvPr/>
            </p:nvSpPr>
            <p:spPr>
              <a:xfrm>
                <a:off x="2602875" y="3918750"/>
                <a:ext cx="130950" cy="57900"/>
              </a:xfrm>
              <a:custGeom>
                <a:rect b="b" l="l" r="r" t="t"/>
                <a:pathLst>
                  <a:path extrusionOk="0" h="2316" w="5238">
                    <a:moveTo>
                      <a:pt x="2325" y="0"/>
                    </a:moveTo>
                    <a:cubicBezTo>
                      <a:pt x="1502" y="0"/>
                      <a:pt x="732" y="124"/>
                      <a:pt x="0" y="347"/>
                    </a:cubicBezTo>
                    <a:cubicBezTo>
                      <a:pt x="545" y="223"/>
                      <a:pt x="1243" y="142"/>
                      <a:pt x="1998" y="142"/>
                    </a:cubicBezTo>
                    <a:cubicBezTo>
                      <a:pt x="2861" y="142"/>
                      <a:pt x="3799" y="247"/>
                      <a:pt x="4670" y="514"/>
                    </a:cubicBezTo>
                    <a:lnTo>
                      <a:pt x="3402" y="2315"/>
                    </a:lnTo>
                    <a:lnTo>
                      <a:pt x="5237" y="481"/>
                    </a:lnTo>
                    <a:cubicBezTo>
                      <a:pt x="4191" y="149"/>
                      <a:pt x="3226" y="0"/>
                      <a:pt x="232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15"/>
              <p:cNvSpPr/>
              <p:nvPr/>
            </p:nvSpPr>
            <p:spPr>
              <a:xfrm>
                <a:off x="2744625" y="3993000"/>
                <a:ext cx="193500" cy="125425"/>
              </a:xfrm>
              <a:custGeom>
                <a:rect b="b" l="l" r="r" t="t"/>
                <a:pathLst>
                  <a:path extrusionOk="0" h="5017" w="7740">
                    <a:moveTo>
                      <a:pt x="2400" y="0"/>
                    </a:moveTo>
                    <a:cubicBezTo>
                      <a:pt x="1570" y="0"/>
                      <a:pt x="763" y="141"/>
                      <a:pt x="1" y="346"/>
                    </a:cubicBezTo>
                    <a:cubicBezTo>
                      <a:pt x="485" y="240"/>
                      <a:pt x="1073" y="171"/>
                      <a:pt x="1710" y="171"/>
                    </a:cubicBezTo>
                    <a:cubicBezTo>
                      <a:pt x="2872" y="171"/>
                      <a:pt x="4196" y="400"/>
                      <a:pt x="5338" y="1047"/>
                    </a:cubicBezTo>
                    <a:cubicBezTo>
                      <a:pt x="7039" y="2047"/>
                      <a:pt x="7339" y="3248"/>
                      <a:pt x="5738" y="5016"/>
                    </a:cubicBezTo>
                    <a:cubicBezTo>
                      <a:pt x="7539" y="3615"/>
                      <a:pt x="7740" y="2081"/>
                      <a:pt x="5638" y="846"/>
                    </a:cubicBezTo>
                    <a:cubicBezTo>
                      <a:pt x="4553" y="229"/>
                      <a:pt x="3458" y="0"/>
                      <a:pt x="2400"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15"/>
              <p:cNvSpPr/>
              <p:nvPr/>
            </p:nvSpPr>
            <p:spPr>
              <a:xfrm>
                <a:off x="2878900" y="4118400"/>
                <a:ext cx="54225" cy="56725"/>
              </a:xfrm>
              <a:custGeom>
                <a:rect b="b" l="l" r="r" t="t"/>
                <a:pathLst>
                  <a:path extrusionOk="0" h="2269" w="2169">
                    <a:moveTo>
                      <a:pt x="367" y="0"/>
                    </a:moveTo>
                    <a:lnTo>
                      <a:pt x="1768" y="1068"/>
                    </a:lnTo>
                    <a:lnTo>
                      <a:pt x="0" y="2268"/>
                    </a:lnTo>
                    <a:lnTo>
                      <a:pt x="2168" y="1034"/>
                    </a:lnTo>
                    <a:lnTo>
                      <a:pt x="36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15"/>
              <p:cNvSpPr/>
              <p:nvPr/>
            </p:nvSpPr>
            <p:spPr>
              <a:xfrm>
                <a:off x="2658725" y="4108375"/>
                <a:ext cx="137625" cy="48400"/>
              </a:xfrm>
              <a:custGeom>
                <a:rect b="b" l="l" r="r" t="t"/>
                <a:pathLst>
                  <a:path extrusionOk="0" h="1936" w="5505">
                    <a:moveTo>
                      <a:pt x="1936" y="1"/>
                    </a:moveTo>
                    <a:lnTo>
                      <a:pt x="1" y="1936"/>
                    </a:lnTo>
                    <a:lnTo>
                      <a:pt x="2036" y="301"/>
                    </a:lnTo>
                    <a:cubicBezTo>
                      <a:pt x="2036" y="301"/>
                      <a:pt x="2555" y="511"/>
                      <a:pt x="3359" y="511"/>
                    </a:cubicBezTo>
                    <a:cubicBezTo>
                      <a:pt x="3952" y="511"/>
                      <a:pt x="4698" y="397"/>
                      <a:pt x="5505" y="1"/>
                    </a:cubicBezTo>
                    <a:lnTo>
                      <a:pt x="5505" y="1"/>
                    </a:lnTo>
                    <a:cubicBezTo>
                      <a:pt x="4891" y="277"/>
                      <a:pt x="4276" y="391"/>
                      <a:pt x="3704" y="391"/>
                    </a:cubicBezTo>
                    <a:cubicBezTo>
                      <a:pt x="3034" y="391"/>
                      <a:pt x="2422" y="235"/>
                      <a:pt x="193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15"/>
              <p:cNvSpPr/>
              <p:nvPr/>
            </p:nvSpPr>
            <p:spPr>
              <a:xfrm>
                <a:off x="2554500" y="3987475"/>
                <a:ext cx="80900" cy="52400"/>
              </a:xfrm>
              <a:custGeom>
                <a:rect b="b" l="l" r="r" t="t"/>
                <a:pathLst>
                  <a:path extrusionOk="0" h="2096" w="3236">
                    <a:moveTo>
                      <a:pt x="1335" y="0"/>
                    </a:moveTo>
                    <a:lnTo>
                      <a:pt x="1335" y="0"/>
                    </a:lnTo>
                    <a:cubicBezTo>
                      <a:pt x="434" y="500"/>
                      <a:pt x="0" y="1101"/>
                      <a:pt x="634" y="1635"/>
                    </a:cubicBezTo>
                    <a:cubicBezTo>
                      <a:pt x="980" y="1940"/>
                      <a:pt x="1561" y="2096"/>
                      <a:pt x="2151" y="2096"/>
                    </a:cubicBezTo>
                    <a:cubicBezTo>
                      <a:pt x="2529" y="2096"/>
                      <a:pt x="2910" y="2032"/>
                      <a:pt x="3236" y="1901"/>
                    </a:cubicBezTo>
                    <a:lnTo>
                      <a:pt x="3236" y="1901"/>
                    </a:lnTo>
                    <a:cubicBezTo>
                      <a:pt x="2943" y="1950"/>
                      <a:pt x="2668" y="1981"/>
                      <a:pt x="2424" y="1981"/>
                    </a:cubicBezTo>
                    <a:cubicBezTo>
                      <a:pt x="2334" y="1981"/>
                      <a:pt x="2249" y="1977"/>
                      <a:pt x="2169" y="1968"/>
                    </a:cubicBezTo>
                    <a:cubicBezTo>
                      <a:pt x="1802" y="1968"/>
                      <a:pt x="1468" y="1901"/>
                      <a:pt x="1134" y="1668"/>
                    </a:cubicBezTo>
                    <a:cubicBezTo>
                      <a:pt x="434" y="1268"/>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15"/>
              <p:cNvSpPr/>
              <p:nvPr/>
            </p:nvSpPr>
            <p:spPr>
              <a:xfrm>
                <a:off x="2466925" y="3970775"/>
                <a:ext cx="127625" cy="122625"/>
              </a:xfrm>
              <a:custGeom>
                <a:rect b="b" l="l" r="r" t="t"/>
                <a:pathLst>
                  <a:path extrusionOk="0" h="4905" w="5105">
                    <a:moveTo>
                      <a:pt x="1902" y="1"/>
                    </a:moveTo>
                    <a:cubicBezTo>
                      <a:pt x="68" y="1402"/>
                      <a:pt x="1" y="2803"/>
                      <a:pt x="2102" y="4004"/>
                    </a:cubicBezTo>
                    <a:cubicBezTo>
                      <a:pt x="3103" y="4604"/>
                      <a:pt x="4137" y="4838"/>
                      <a:pt x="5104" y="4904"/>
                    </a:cubicBezTo>
                    <a:cubicBezTo>
                      <a:pt x="3570" y="4738"/>
                      <a:pt x="1635" y="3904"/>
                      <a:pt x="1002" y="2603"/>
                    </a:cubicBezTo>
                    <a:cubicBezTo>
                      <a:pt x="434" y="1335"/>
                      <a:pt x="1735" y="134"/>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15"/>
              <p:cNvSpPr/>
              <p:nvPr/>
            </p:nvSpPr>
            <p:spPr>
              <a:xfrm>
                <a:off x="2181725" y="3651800"/>
                <a:ext cx="1069125" cy="618175"/>
              </a:xfrm>
              <a:custGeom>
                <a:rect b="b" l="l" r="r" t="t"/>
                <a:pathLst>
                  <a:path extrusionOk="0" h="24727" w="42765">
                    <a:moveTo>
                      <a:pt x="21324" y="1"/>
                    </a:moveTo>
                    <a:cubicBezTo>
                      <a:pt x="15845" y="1"/>
                      <a:pt x="10375" y="1218"/>
                      <a:pt x="6205" y="3653"/>
                    </a:cubicBezTo>
                    <a:cubicBezTo>
                      <a:pt x="3803" y="5021"/>
                      <a:pt x="2136" y="6656"/>
                      <a:pt x="1068" y="8357"/>
                    </a:cubicBezTo>
                    <a:lnTo>
                      <a:pt x="1" y="8357"/>
                    </a:lnTo>
                    <a:lnTo>
                      <a:pt x="1" y="12727"/>
                    </a:lnTo>
                    <a:cubicBezTo>
                      <a:pt x="134" y="15762"/>
                      <a:pt x="2236" y="18764"/>
                      <a:pt x="6238" y="21099"/>
                    </a:cubicBezTo>
                    <a:cubicBezTo>
                      <a:pt x="10441" y="23518"/>
                      <a:pt x="15929" y="24727"/>
                      <a:pt x="21408" y="24727"/>
                    </a:cubicBezTo>
                    <a:cubicBezTo>
                      <a:pt x="26887" y="24727"/>
                      <a:pt x="32357" y="23518"/>
                      <a:pt x="36527" y="21099"/>
                    </a:cubicBezTo>
                    <a:cubicBezTo>
                      <a:pt x="40530" y="18764"/>
                      <a:pt x="42598" y="15762"/>
                      <a:pt x="42765" y="12727"/>
                    </a:cubicBezTo>
                    <a:lnTo>
                      <a:pt x="42765" y="8357"/>
                    </a:lnTo>
                    <a:lnTo>
                      <a:pt x="41597" y="8357"/>
                    </a:lnTo>
                    <a:cubicBezTo>
                      <a:pt x="40563" y="6656"/>
                      <a:pt x="38862" y="5021"/>
                      <a:pt x="36493" y="3653"/>
                    </a:cubicBezTo>
                    <a:cubicBezTo>
                      <a:pt x="32290" y="1218"/>
                      <a:pt x="26803" y="1"/>
                      <a:pt x="213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15"/>
              <p:cNvSpPr/>
              <p:nvPr/>
            </p:nvSpPr>
            <p:spPr>
              <a:xfrm>
                <a:off x="2181725" y="3651800"/>
                <a:ext cx="1069125" cy="618175"/>
              </a:xfrm>
              <a:custGeom>
                <a:rect b="b" l="l" r="r" t="t"/>
                <a:pathLst>
                  <a:path extrusionOk="0" h="24727" w="42765">
                    <a:moveTo>
                      <a:pt x="21324" y="1"/>
                    </a:moveTo>
                    <a:cubicBezTo>
                      <a:pt x="15845" y="1"/>
                      <a:pt x="10375" y="1218"/>
                      <a:pt x="6205" y="3653"/>
                    </a:cubicBezTo>
                    <a:cubicBezTo>
                      <a:pt x="3803" y="5021"/>
                      <a:pt x="2136" y="6656"/>
                      <a:pt x="1068" y="8357"/>
                    </a:cubicBezTo>
                    <a:lnTo>
                      <a:pt x="1" y="8357"/>
                    </a:lnTo>
                    <a:lnTo>
                      <a:pt x="1" y="12727"/>
                    </a:lnTo>
                    <a:cubicBezTo>
                      <a:pt x="134" y="15762"/>
                      <a:pt x="2236" y="18764"/>
                      <a:pt x="6238" y="21099"/>
                    </a:cubicBezTo>
                    <a:cubicBezTo>
                      <a:pt x="10441" y="23518"/>
                      <a:pt x="15929" y="24727"/>
                      <a:pt x="21408" y="24727"/>
                    </a:cubicBezTo>
                    <a:cubicBezTo>
                      <a:pt x="26887" y="24727"/>
                      <a:pt x="32357" y="23518"/>
                      <a:pt x="36527" y="21099"/>
                    </a:cubicBezTo>
                    <a:cubicBezTo>
                      <a:pt x="40530" y="18764"/>
                      <a:pt x="42598" y="15762"/>
                      <a:pt x="42765" y="12727"/>
                    </a:cubicBezTo>
                    <a:lnTo>
                      <a:pt x="42765" y="8357"/>
                    </a:lnTo>
                    <a:lnTo>
                      <a:pt x="41597" y="8357"/>
                    </a:lnTo>
                    <a:cubicBezTo>
                      <a:pt x="40563" y="6656"/>
                      <a:pt x="38862" y="5021"/>
                      <a:pt x="36493" y="3653"/>
                    </a:cubicBezTo>
                    <a:cubicBezTo>
                      <a:pt x="32290" y="1218"/>
                      <a:pt x="26803" y="1"/>
                      <a:pt x="2132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15"/>
              <p:cNvSpPr/>
              <p:nvPr/>
            </p:nvSpPr>
            <p:spPr>
              <a:xfrm>
                <a:off x="2713775" y="3652225"/>
                <a:ext cx="536250" cy="617975"/>
              </a:xfrm>
              <a:custGeom>
                <a:rect b="b" l="l" r="r" t="t"/>
                <a:pathLst>
                  <a:path extrusionOk="0" h="24719" w="21450">
                    <a:moveTo>
                      <a:pt x="1" y="0"/>
                    </a:moveTo>
                    <a:cubicBezTo>
                      <a:pt x="23" y="0"/>
                      <a:pt x="45" y="0"/>
                      <a:pt x="67" y="0"/>
                    </a:cubicBezTo>
                    <a:lnTo>
                      <a:pt x="67" y="0"/>
                    </a:lnTo>
                    <a:lnTo>
                      <a:pt x="67" y="0"/>
                    </a:lnTo>
                    <a:close/>
                    <a:moveTo>
                      <a:pt x="67" y="0"/>
                    </a:moveTo>
                    <a:lnTo>
                      <a:pt x="67" y="24718"/>
                    </a:lnTo>
                    <a:cubicBezTo>
                      <a:pt x="5538" y="24718"/>
                      <a:pt x="11042" y="23517"/>
                      <a:pt x="15211" y="21082"/>
                    </a:cubicBezTo>
                    <a:cubicBezTo>
                      <a:pt x="19214" y="18747"/>
                      <a:pt x="21282" y="15745"/>
                      <a:pt x="21449" y="12710"/>
                    </a:cubicBezTo>
                    <a:lnTo>
                      <a:pt x="21449" y="8340"/>
                    </a:lnTo>
                    <a:lnTo>
                      <a:pt x="20282" y="8340"/>
                    </a:lnTo>
                    <a:cubicBezTo>
                      <a:pt x="19248" y="6639"/>
                      <a:pt x="17546" y="5004"/>
                      <a:pt x="15145" y="3636"/>
                    </a:cubicBezTo>
                    <a:cubicBezTo>
                      <a:pt x="10992" y="1211"/>
                      <a:pt x="5516" y="10"/>
                      <a:pt x="67"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15"/>
              <p:cNvSpPr/>
              <p:nvPr/>
            </p:nvSpPr>
            <p:spPr>
              <a:xfrm>
                <a:off x="3006475" y="3702250"/>
                <a:ext cx="243550" cy="517900"/>
              </a:xfrm>
              <a:custGeom>
                <a:rect b="b" l="l" r="r" t="t"/>
                <a:pathLst>
                  <a:path extrusionOk="0" h="20716" w="9742">
                    <a:moveTo>
                      <a:pt x="1" y="1"/>
                    </a:moveTo>
                    <a:cubicBezTo>
                      <a:pt x="12" y="5"/>
                      <a:pt x="23" y="10"/>
                      <a:pt x="34" y="14"/>
                    </a:cubicBezTo>
                    <a:lnTo>
                      <a:pt x="34" y="14"/>
                    </a:lnTo>
                    <a:lnTo>
                      <a:pt x="34" y="1"/>
                    </a:lnTo>
                    <a:close/>
                    <a:moveTo>
                      <a:pt x="34" y="14"/>
                    </a:moveTo>
                    <a:lnTo>
                      <a:pt x="34" y="20716"/>
                    </a:lnTo>
                    <a:cubicBezTo>
                      <a:pt x="1268" y="20249"/>
                      <a:pt x="2403" y="19715"/>
                      <a:pt x="3503" y="19081"/>
                    </a:cubicBezTo>
                    <a:cubicBezTo>
                      <a:pt x="7506" y="16746"/>
                      <a:pt x="9574" y="13744"/>
                      <a:pt x="9741" y="10709"/>
                    </a:cubicBezTo>
                    <a:lnTo>
                      <a:pt x="9741" y="6339"/>
                    </a:lnTo>
                    <a:lnTo>
                      <a:pt x="8574" y="6339"/>
                    </a:lnTo>
                    <a:cubicBezTo>
                      <a:pt x="7540" y="4638"/>
                      <a:pt x="5838" y="3003"/>
                      <a:pt x="3437" y="1635"/>
                    </a:cubicBezTo>
                    <a:cubicBezTo>
                      <a:pt x="2379" y="1007"/>
                      <a:pt x="1223" y="478"/>
                      <a:pt x="34" y="14"/>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15"/>
              <p:cNvSpPr/>
              <p:nvPr/>
            </p:nvSpPr>
            <p:spPr>
              <a:xfrm>
                <a:off x="2178400" y="3702250"/>
                <a:ext cx="244350" cy="517900"/>
              </a:xfrm>
              <a:custGeom>
                <a:rect b="b" l="l" r="r" t="t"/>
                <a:pathLst>
                  <a:path extrusionOk="0" h="20716" w="9774">
                    <a:moveTo>
                      <a:pt x="9707" y="1"/>
                    </a:moveTo>
                    <a:lnTo>
                      <a:pt x="9707" y="26"/>
                    </a:lnTo>
                    <a:lnTo>
                      <a:pt x="9707" y="26"/>
                    </a:lnTo>
                    <a:cubicBezTo>
                      <a:pt x="9729" y="18"/>
                      <a:pt x="9752" y="9"/>
                      <a:pt x="9774" y="1"/>
                    </a:cubicBezTo>
                    <a:close/>
                    <a:moveTo>
                      <a:pt x="9707" y="26"/>
                    </a:moveTo>
                    <a:lnTo>
                      <a:pt x="9707" y="26"/>
                    </a:lnTo>
                    <a:cubicBezTo>
                      <a:pt x="8498" y="487"/>
                      <a:pt x="7353" y="1013"/>
                      <a:pt x="6305" y="1635"/>
                    </a:cubicBezTo>
                    <a:cubicBezTo>
                      <a:pt x="3936" y="3003"/>
                      <a:pt x="2202" y="4638"/>
                      <a:pt x="1168" y="6339"/>
                    </a:cubicBezTo>
                    <a:lnTo>
                      <a:pt x="0" y="6339"/>
                    </a:lnTo>
                    <a:lnTo>
                      <a:pt x="0" y="10709"/>
                    </a:lnTo>
                    <a:cubicBezTo>
                      <a:pt x="167" y="13744"/>
                      <a:pt x="2269" y="16746"/>
                      <a:pt x="6271" y="19081"/>
                    </a:cubicBezTo>
                    <a:cubicBezTo>
                      <a:pt x="7339" y="19715"/>
                      <a:pt x="8473" y="20249"/>
                      <a:pt x="9707" y="20716"/>
                    </a:cubicBezTo>
                    <a:lnTo>
                      <a:pt x="9707"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15"/>
              <p:cNvSpPr/>
              <p:nvPr/>
            </p:nvSpPr>
            <p:spPr>
              <a:xfrm>
                <a:off x="2132525" y="3551950"/>
                <a:ext cx="1168350" cy="616700"/>
              </a:xfrm>
              <a:custGeom>
                <a:rect b="b" l="l" r="r" t="t"/>
                <a:pathLst>
                  <a:path extrusionOk="0" h="24668" w="46734">
                    <a:moveTo>
                      <a:pt x="23280" y="0"/>
                    </a:moveTo>
                    <a:cubicBezTo>
                      <a:pt x="17805" y="0"/>
                      <a:pt x="12326" y="1193"/>
                      <a:pt x="8140" y="3578"/>
                    </a:cubicBezTo>
                    <a:cubicBezTo>
                      <a:pt x="6772" y="4378"/>
                      <a:pt x="5605" y="5246"/>
                      <a:pt x="4671" y="6213"/>
                    </a:cubicBezTo>
                    <a:cubicBezTo>
                      <a:pt x="1" y="10916"/>
                      <a:pt x="1168" y="17021"/>
                      <a:pt x="8140" y="21057"/>
                    </a:cubicBezTo>
                    <a:cubicBezTo>
                      <a:pt x="9107" y="21591"/>
                      <a:pt x="10108" y="22091"/>
                      <a:pt x="11175" y="22525"/>
                    </a:cubicBezTo>
                    <a:cubicBezTo>
                      <a:pt x="11309" y="22558"/>
                      <a:pt x="11375" y="22591"/>
                      <a:pt x="11509" y="22658"/>
                    </a:cubicBezTo>
                    <a:cubicBezTo>
                      <a:pt x="15058" y="23998"/>
                      <a:pt x="19155" y="24668"/>
                      <a:pt x="23251" y="24668"/>
                    </a:cubicBezTo>
                    <a:cubicBezTo>
                      <a:pt x="28741" y="24668"/>
                      <a:pt x="34230" y="23464"/>
                      <a:pt x="38395" y="21057"/>
                    </a:cubicBezTo>
                    <a:cubicBezTo>
                      <a:pt x="46734" y="16220"/>
                      <a:pt x="46734" y="8415"/>
                      <a:pt x="38395" y="3578"/>
                    </a:cubicBezTo>
                    <a:cubicBezTo>
                      <a:pt x="34225" y="1193"/>
                      <a:pt x="28754" y="0"/>
                      <a:pt x="2328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15"/>
              <p:cNvSpPr/>
              <p:nvPr/>
            </p:nvSpPr>
            <p:spPr>
              <a:xfrm>
                <a:off x="2132280" y="3551950"/>
                <a:ext cx="1168350" cy="616700"/>
              </a:xfrm>
              <a:custGeom>
                <a:rect b="b" l="l" r="r" t="t"/>
                <a:pathLst>
                  <a:path extrusionOk="0" h="24668" w="46734">
                    <a:moveTo>
                      <a:pt x="23280" y="0"/>
                    </a:moveTo>
                    <a:cubicBezTo>
                      <a:pt x="17805" y="0"/>
                      <a:pt x="12326" y="1193"/>
                      <a:pt x="8140" y="3578"/>
                    </a:cubicBezTo>
                    <a:cubicBezTo>
                      <a:pt x="6772" y="4378"/>
                      <a:pt x="5605" y="5246"/>
                      <a:pt x="4671" y="6213"/>
                    </a:cubicBezTo>
                    <a:cubicBezTo>
                      <a:pt x="1" y="10916"/>
                      <a:pt x="1168" y="17021"/>
                      <a:pt x="8140" y="21057"/>
                    </a:cubicBezTo>
                    <a:cubicBezTo>
                      <a:pt x="9107" y="21591"/>
                      <a:pt x="10108" y="22091"/>
                      <a:pt x="11175" y="22525"/>
                    </a:cubicBezTo>
                    <a:cubicBezTo>
                      <a:pt x="11309" y="22558"/>
                      <a:pt x="11375" y="22591"/>
                      <a:pt x="11509" y="22658"/>
                    </a:cubicBezTo>
                    <a:cubicBezTo>
                      <a:pt x="15058" y="23998"/>
                      <a:pt x="19155" y="24668"/>
                      <a:pt x="23251" y="24668"/>
                    </a:cubicBezTo>
                    <a:cubicBezTo>
                      <a:pt x="28741" y="24668"/>
                      <a:pt x="34230" y="23464"/>
                      <a:pt x="38395" y="21057"/>
                    </a:cubicBezTo>
                    <a:cubicBezTo>
                      <a:pt x="46734" y="16220"/>
                      <a:pt x="46734" y="8415"/>
                      <a:pt x="38395" y="3578"/>
                    </a:cubicBezTo>
                    <a:cubicBezTo>
                      <a:pt x="34225" y="1193"/>
                      <a:pt x="28754" y="0"/>
                      <a:pt x="2328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15"/>
              <p:cNvSpPr/>
              <p:nvPr/>
            </p:nvSpPr>
            <p:spPr>
              <a:xfrm>
                <a:off x="2132525" y="3707275"/>
                <a:ext cx="279400" cy="407800"/>
              </a:xfrm>
              <a:custGeom>
                <a:rect b="b" l="l" r="r" t="t"/>
                <a:pathLst>
                  <a:path extrusionOk="0" h="16312" w="11176">
                    <a:moveTo>
                      <a:pt x="4671" y="0"/>
                    </a:moveTo>
                    <a:cubicBezTo>
                      <a:pt x="1" y="4703"/>
                      <a:pt x="1168" y="10841"/>
                      <a:pt x="8140" y="14844"/>
                    </a:cubicBezTo>
                    <a:cubicBezTo>
                      <a:pt x="9032" y="15354"/>
                      <a:pt x="10015" y="15833"/>
                      <a:pt x="11031" y="16253"/>
                    </a:cubicBezTo>
                    <a:lnTo>
                      <a:pt x="11031" y="16253"/>
                    </a:lnTo>
                    <a:cubicBezTo>
                      <a:pt x="8816" y="15319"/>
                      <a:pt x="3153" y="11782"/>
                      <a:pt x="2402" y="7639"/>
                    </a:cubicBezTo>
                    <a:cubicBezTo>
                      <a:pt x="1668" y="3169"/>
                      <a:pt x="4604" y="100"/>
                      <a:pt x="4671" y="0"/>
                    </a:cubicBezTo>
                    <a:close/>
                    <a:moveTo>
                      <a:pt x="11031" y="16253"/>
                    </a:moveTo>
                    <a:cubicBezTo>
                      <a:pt x="11081" y="16274"/>
                      <a:pt x="11129" y="16293"/>
                      <a:pt x="11175" y="16312"/>
                    </a:cubicBezTo>
                    <a:cubicBezTo>
                      <a:pt x="11127" y="16292"/>
                      <a:pt x="11079" y="16272"/>
                      <a:pt x="11031" y="1625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15"/>
              <p:cNvSpPr/>
              <p:nvPr/>
            </p:nvSpPr>
            <p:spPr>
              <a:xfrm>
                <a:off x="3016500" y="3605525"/>
                <a:ext cx="278900" cy="406975"/>
              </a:xfrm>
              <a:custGeom>
                <a:rect b="b" l="l" r="r" t="t"/>
                <a:pathLst>
                  <a:path extrusionOk="0" h="16279" w="11156">
                    <a:moveTo>
                      <a:pt x="0" y="0"/>
                    </a:moveTo>
                    <a:lnTo>
                      <a:pt x="0" y="0"/>
                    </a:lnTo>
                    <a:cubicBezTo>
                      <a:pt x="2102" y="834"/>
                      <a:pt x="8006" y="4404"/>
                      <a:pt x="8773" y="8673"/>
                    </a:cubicBezTo>
                    <a:cubicBezTo>
                      <a:pt x="9432" y="12654"/>
                      <a:pt x="7162" y="15561"/>
                      <a:pt x="6617" y="16164"/>
                    </a:cubicBezTo>
                    <a:lnTo>
                      <a:pt x="6617" y="16164"/>
                    </a:lnTo>
                    <a:cubicBezTo>
                      <a:pt x="11156" y="11477"/>
                      <a:pt x="9951" y="5471"/>
                      <a:pt x="3036" y="1435"/>
                    </a:cubicBezTo>
                    <a:cubicBezTo>
                      <a:pt x="2102" y="901"/>
                      <a:pt x="1101" y="401"/>
                      <a:pt x="0" y="0"/>
                    </a:cubicBezTo>
                    <a:close/>
                    <a:moveTo>
                      <a:pt x="6617" y="16164"/>
                    </a:moveTo>
                    <a:cubicBezTo>
                      <a:pt x="6580" y="16202"/>
                      <a:pt x="6543" y="16241"/>
                      <a:pt x="6505" y="16279"/>
                    </a:cubicBezTo>
                    <a:cubicBezTo>
                      <a:pt x="6515" y="16272"/>
                      <a:pt x="6555" y="16233"/>
                      <a:pt x="6617" y="1616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15"/>
              <p:cNvSpPr/>
              <p:nvPr/>
            </p:nvSpPr>
            <p:spPr>
              <a:xfrm>
                <a:off x="2169225" y="3571950"/>
                <a:ext cx="1091625" cy="575025"/>
              </a:xfrm>
              <a:custGeom>
                <a:rect b="b" l="l" r="r" t="t"/>
                <a:pathLst>
                  <a:path extrusionOk="0" h="23001" w="43665">
                    <a:moveTo>
                      <a:pt x="21841" y="1"/>
                    </a:moveTo>
                    <a:cubicBezTo>
                      <a:pt x="16746" y="1"/>
                      <a:pt x="11642" y="1127"/>
                      <a:pt x="7739" y="3378"/>
                    </a:cubicBezTo>
                    <a:cubicBezTo>
                      <a:pt x="0" y="7881"/>
                      <a:pt x="0" y="15120"/>
                      <a:pt x="7739" y="19623"/>
                    </a:cubicBezTo>
                    <a:cubicBezTo>
                      <a:pt x="11625" y="21875"/>
                      <a:pt x="16712" y="23001"/>
                      <a:pt x="21803" y="23001"/>
                    </a:cubicBezTo>
                    <a:cubicBezTo>
                      <a:pt x="26895" y="23001"/>
                      <a:pt x="31990" y="21875"/>
                      <a:pt x="35893" y="19623"/>
                    </a:cubicBezTo>
                    <a:cubicBezTo>
                      <a:pt x="43665" y="15120"/>
                      <a:pt x="43665" y="7881"/>
                      <a:pt x="35893" y="3378"/>
                    </a:cubicBezTo>
                    <a:cubicBezTo>
                      <a:pt x="32023" y="1127"/>
                      <a:pt x="26936" y="1"/>
                      <a:pt x="2184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15"/>
              <p:cNvSpPr/>
              <p:nvPr/>
            </p:nvSpPr>
            <p:spPr>
              <a:xfrm>
                <a:off x="2169225" y="3571950"/>
                <a:ext cx="1091625" cy="575025"/>
              </a:xfrm>
              <a:custGeom>
                <a:rect b="b" l="l" r="r" t="t"/>
                <a:pathLst>
                  <a:path extrusionOk="0" h="23001" w="43665">
                    <a:moveTo>
                      <a:pt x="21841" y="1"/>
                    </a:moveTo>
                    <a:cubicBezTo>
                      <a:pt x="16746" y="1"/>
                      <a:pt x="11642" y="1127"/>
                      <a:pt x="7739" y="3378"/>
                    </a:cubicBezTo>
                    <a:cubicBezTo>
                      <a:pt x="0" y="7881"/>
                      <a:pt x="0" y="15120"/>
                      <a:pt x="7739" y="19623"/>
                    </a:cubicBezTo>
                    <a:cubicBezTo>
                      <a:pt x="11625" y="21875"/>
                      <a:pt x="16712" y="23001"/>
                      <a:pt x="21803" y="23001"/>
                    </a:cubicBezTo>
                    <a:cubicBezTo>
                      <a:pt x="26895" y="23001"/>
                      <a:pt x="31990" y="21875"/>
                      <a:pt x="35893" y="19623"/>
                    </a:cubicBezTo>
                    <a:cubicBezTo>
                      <a:pt x="43665" y="15120"/>
                      <a:pt x="43665" y="7881"/>
                      <a:pt x="35893" y="3378"/>
                    </a:cubicBezTo>
                    <a:cubicBezTo>
                      <a:pt x="32023" y="1127"/>
                      <a:pt x="26936" y="1"/>
                      <a:pt x="21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15"/>
              <p:cNvSpPr/>
              <p:nvPr/>
            </p:nvSpPr>
            <p:spPr>
              <a:xfrm>
                <a:off x="2710450" y="3645550"/>
                <a:ext cx="518725" cy="310250"/>
              </a:xfrm>
              <a:custGeom>
                <a:rect b="b" l="l" r="r" t="t"/>
                <a:pathLst>
                  <a:path extrusionOk="0" h="12410" w="20749">
                    <a:moveTo>
                      <a:pt x="13343" y="1"/>
                    </a:moveTo>
                    <a:lnTo>
                      <a:pt x="13343" y="1"/>
                    </a:lnTo>
                    <a:cubicBezTo>
                      <a:pt x="14177" y="1402"/>
                      <a:pt x="13877" y="2836"/>
                      <a:pt x="9173" y="3103"/>
                    </a:cubicBezTo>
                    <a:cubicBezTo>
                      <a:pt x="0" y="3637"/>
                      <a:pt x="11608" y="12409"/>
                      <a:pt x="11608" y="12409"/>
                    </a:cubicBezTo>
                    <a:cubicBezTo>
                      <a:pt x="11608" y="12409"/>
                      <a:pt x="14492" y="10992"/>
                      <a:pt x="16797" y="10992"/>
                    </a:cubicBezTo>
                    <a:cubicBezTo>
                      <a:pt x="17791" y="10992"/>
                      <a:pt x="18678" y="11256"/>
                      <a:pt x="19180" y="12009"/>
                    </a:cubicBezTo>
                    <a:cubicBezTo>
                      <a:pt x="20748" y="9074"/>
                      <a:pt x="20248" y="5805"/>
                      <a:pt x="17613" y="3069"/>
                    </a:cubicBezTo>
                    <a:cubicBezTo>
                      <a:pt x="17112" y="2569"/>
                      <a:pt x="16579" y="2069"/>
                      <a:pt x="15945" y="1602"/>
                    </a:cubicBezTo>
                    <a:cubicBezTo>
                      <a:pt x="15444" y="1235"/>
                      <a:pt x="14911" y="901"/>
                      <a:pt x="14344" y="568"/>
                    </a:cubicBezTo>
                    <a:cubicBezTo>
                      <a:pt x="14010" y="401"/>
                      <a:pt x="13710" y="167"/>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15"/>
              <p:cNvSpPr/>
              <p:nvPr/>
            </p:nvSpPr>
            <p:spPr>
              <a:xfrm>
                <a:off x="3066525" y="3741050"/>
                <a:ext cx="150125" cy="144950"/>
              </a:xfrm>
              <a:custGeom>
                <a:rect b="b" l="l" r="r" t="t"/>
                <a:pathLst>
                  <a:path extrusionOk="0" h="5798" w="6005">
                    <a:moveTo>
                      <a:pt x="2305" y="1"/>
                    </a:moveTo>
                    <a:cubicBezTo>
                      <a:pt x="2215" y="1"/>
                      <a:pt x="2125" y="6"/>
                      <a:pt x="2035" y="17"/>
                    </a:cubicBezTo>
                    <a:cubicBezTo>
                      <a:pt x="668" y="183"/>
                      <a:pt x="1" y="1618"/>
                      <a:pt x="501" y="3186"/>
                    </a:cubicBezTo>
                    <a:cubicBezTo>
                      <a:pt x="1007" y="4671"/>
                      <a:pt x="2442" y="5798"/>
                      <a:pt x="3754" y="5798"/>
                    </a:cubicBezTo>
                    <a:cubicBezTo>
                      <a:pt x="3827" y="5798"/>
                      <a:pt x="3899" y="5794"/>
                      <a:pt x="3970" y="5787"/>
                    </a:cubicBezTo>
                    <a:cubicBezTo>
                      <a:pt x="5338" y="5621"/>
                      <a:pt x="6005" y="4186"/>
                      <a:pt x="5505" y="2619"/>
                    </a:cubicBezTo>
                    <a:cubicBezTo>
                      <a:pt x="5005" y="1120"/>
                      <a:pt x="3628" y="1"/>
                      <a:pt x="23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15"/>
              <p:cNvSpPr/>
              <p:nvPr/>
            </p:nvSpPr>
            <p:spPr>
              <a:xfrm>
                <a:off x="2190075" y="3656400"/>
                <a:ext cx="662150" cy="491200"/>
              </a:xfrm>
              <a:custGeom>
                <a:rect b="b" l="l" r="r" t="t"/>
                <a:pathLst>
                  <a:path extrusionOk="0" h="19648" w="26486">
                    <a:moveTo>
                      <a:pt x="6972" y="0"/>
                    </a:moveTo>
                    <a:lnTo>
                      <a:pt x="6972" y="0"/>
                    </a:lnTo>
                    <a:cubicBezTo>
                      <a:pt x="6371" y="334"/>
                      <a:pt x="5871" y="667"/>
                      <a:pt x="5371" y="1034"/>
                    </a:cubicBezTo>
                    <a:cubicBezTo>
                      <a:pt x="5037" y="1301"/>
                      <a:pt x="4704" y="1535"/>
                      <a:pt x="4403" y="1802"/>
                    </a:cubicBezTo>
                    <a:cubicBezTo>
                      <a:pt x="0" y="5638"/>
                      <a:pt x="0" y="10675"/>
                      <a:pt x="4403" y="14511"/>
                    </a:cubicBezTo>
                    <a:cubicBezTo>
                      <a:pt x="4704" y="14744"/>
                      <a:pt x="5037" y="15011"/>
                      <a:pt x="5371" y="15244"/>
                    </a:cubicBezTo>
                    <a:cubicBezTo>
                      <a:pt x="5838" y="15578"/>
                      <a:pt x="6338" y="15912"/>
                      <a:pt x="6838" y="16212"/>
                    </a:cubicBezTo>
                    <a:cubicBezTo>
                      <a:pt x="7339" y="16512"/>
                      <a:pt x="7873" y="16812"/>
                      <a:pt x="8406" y="17046"/>
                    </a:cubicBezTo>
                    <a:cubicBezTo>
                      <a:pt x="8840" y="17246"/>
                      <a:pt x="9274" y="17479"/>
                      <a:pt x="9741" y="17646"/>
                    </a:cubicBezTo>
                    <a:lnTo>
                      <a:pt x="11142" y="18147"/>
                    </a:lnTo>
                    <a:cubicBezTo>
                      <a:pt x="12543" y="18580"/>
                      <a:pt x="14044" y="18980"/>
                      <a:pt x="15545" y="19214"/>
                    </a:cubicBezTo>
                    <a:lnTo>
                      <a:pt x="16545" y="19347"/>
                    </a:lnTo>
                    <a:cubicBezTo>
                      <a:pt x="18013" y="19548"/>
                      <a:pt x="19514" y="19648"/>
                      <a:pt x="20949" y="19648"/>
                    </a:cubicBezTo>
                    <a:cubicBezTo>
                      <a:pt x="22817" y="19648"/>
                      <a:pt x="24651" y="19481"/>
                      <a:pt x="26386" y="19181"/>
                    </a:cubicBezTo>
                    <a:cubicBezTo>
                      <a:pt x="26486" y="19181"/>
                      <a:pt x="24084" y="18680"/>
                      <a:pt x="24518" y="16479"/>
                    </a:cubicBezTo>
                    <a:cubicBezTo>
                      <a:pt x="24051" y="13043"/>
                      <a:pt x="9173" y="3636"/>
                      <a:pt x="9173" y="3636"/>
                    </a:cubicBezTo>
                    <a:cubicBezTo>
                      <a:pt x="9173" y="3636"/>
                      <a:pt x="5871" y="2302"/>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15"/>
              <p:cNvSpPr/>
              <p:nvPr/>
            </p:nvSpPr>
            <p:spPr>
              <a:xfrm>
                <a:off x="2190075" y="3656400"/>
                <a:ext cx="662150" cy="491200"/>
              </a:xfrm>
              <a:custGeom>
                <a:rect b="b" l="l" r="r" t="t"/>
                <a:pathLst>
                  <a:path extrusionOk="0" h="19648" w="26486">
                    <a:moveTo>
                      <a:pt x="6972" y="0"/>
                    </a:moveTo>
                    <a:lnTo>
                      <a:pt x="6972" y="0"/>
                    </a:lnTo>
                    <a:cubicBezTo>
                      <a:pt x="6371" y="334"/>
                      <a:pt x="5871" y="667"/>
                      <a:pt x="5371" y="1034"/>
                    </a:cubicBezTo>
                    <a:cubicBezTo>
                      <a:pt x="5037" y="1301"/>
                      <a:pt x="4704" y="1535"/>
                      <a:pt x="4403" y="1802"/>
                    </a:cubicBezTo>
                    <a:cubicBezTo>
                      <a:pt x="0" y="5638"/>
                      <a:pt x="0" y="10675"/>
                      <a:pt x="4403" y="14511"/>
                    </a:cubicBezTo>
                    <a:cubicBezTo>
                      <a:pt x="4704" y="14744"/>
                      <a:pt x="5037" y="15011"/>
                      <a:pt x="5371" y="15244"/>
                    </a:cubicBezTo>
                    <a:cubicBezTo>
                      <a:pt x="5838" y="15578"/>
                      <a:pt x="6338" y="15912"/>
                      <a:pt x="6838" y="16212"/>
                    </a:cubicBezTo>
                    <a:cubicBezTo>
                      <a:pt x="7339" y="16512"/>
                      <a:pt x="7873" y="16812"/>
                      <a:pt x="8406" y="17046"/>
                    </a:cubicBezTo>
                    <a:cubicBezTo>
                      <a:pt x="8840" y="17246"/>
                      <a:pt x="9274" y="17479"/>
                      <a:pt x="9741" y="17646"/>
                    </a:cubicBezTo>
                    <a:lnTo>
                      <a:pt x="11142" y="18147"/>
                    </a:lnTo>
                    <a:cubicBezTo>
                      <a:pt x="12543" y="18580"/>
                      <a:pt x="14044" y="18980"/>
                      <a:pt x="15545" y="19214"/>
                    </a:cubicBezTo>
                    <a:lnTo>
                      <a:pt x="16545" y="19347"/>
                    </a:lnTo>
                    <a:cubicBezTo>
                      <a:pt x="18013" y="19548"/>
                      <a:pt x="19514" y="19648"/>
                      <a:pt x="20949" y="19648"/>
                    </a:cubicBezTo>
                    <a:cubicBezTo>
                      <a:pt x="22817" y="19648"/>
                      <a:pt x="24651" y="19481"/>
                      <a:pt x="26386" y="19181"/>
                    </a:cubicBezTo>
                    <a:cubicBezTo>
                      <a:pt x="26486" y="19181"/>
                      <a:pt x="24084" y="18680"/>
                      <a:pt x="24518" y="16479"/>
                    </a:cubicBezTo>
                    <a:cubicBezTo>
                      <a:pt x="24051" y="13043"/>
                      <a:pt x="9173" y="3636"/>
                      <a:pt x="9173" y="3636"/>
                    </a:cubicBezTo>
                    <a:cubicBezTo>
                      <a:pt x="9173" y="3636"/>
                      <a:pt x="5871" y="2302"/>
                      <a:pt x="697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15"/>
              <p:cNvSpPr/>
              <p:nvPr/>
            </p:nvSpPr>
            <p:spPr>
              <a:xfrm>
                <a:off x="2307650" y="3645550"/>
                <a:ext cx="813950" cy="427825"/>
              </a:xfrm>
              <a:custGeom>
                <a:rect b="b" l="l" r="r" t="t"/>
                <a:pathLst>
                  <a:path extrusionOk="0" h="17113" w="32558">
                    <a:moveTo>
                      <a:pt x="16246" y="1"/>
                    </a:moveTo>
                    <a:cubicBezTo>
                      <a:pt x="12460" y="1"/>
                      <a:pt x="8686" y="836"/>
                      <a:pt x="5805" y="2502"/>
                    </a:cubicBezTo>
                    <a:cubicBezTo>
                      <a:pt x="267" y="5738"/>
                      <a:pt x="1" y="10842"/>
                      <a:pt x="5138" y="14177"/>
                    </a:cubicBezTo>
                    <a:cubicBezTo>
                      <a:pt x="5338" y="14311"/>
                      <a:pt x="5605" y="14478"/>
                      <a:pt x="5805" y="14611"/>
                    </a:cubicBezTo>
                    <a:cubicBezTo>
                      <a:pt x="8707" y="16279"/>
                      <a:pt x="12501" y="17113"/>
                      <a:pt x="16291" y="17113"/>
                    </a:cubicBezTo>
                    <a:cubicBezTo>
                      <a:pt x="20082" y="17113"/>
                      <a:pt x="23868" y="16279"/>
                      <a:pt x="26753" y="14611"/>
                    </a:cubicBezTo>
                    <a:cubicBezTo>
                      <a:pt x="32557" y="11275"/>
                      <a:pt x="32557" y="5838"/>
                      <a:pt x="26753" y="2502"/>
                    </a:cubicBezTo>
                    <a:cubicBezTo>
                      <a:pt x="26520" y="2402"/>
                      <a:pt x="26286" y="2269"/>
                      <a:pt x="26053" y="2135"/>
                    </a:cubicBezTo>
                    <a:cubicBezTo>
                      <a:pt x="23236" y="711"/>
                      <a:pt x="19736" y="1"/>
                      <a:pt x="16246"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15"/>
              <p:cNvSpPr/>
              <p:nvPr/>
            </p:nvSpPr>
            <p:spPr>
              <a:xfrm>
                <a:off x="2307650" y="3645550"/>
                <a:ext cx="813950" cy="427825"/>
              </a:xfrm>
              <a:custGeom>
                <a:rect b="b" l="l" r="r" t="t"/>
                <a:pathLst>
                  <a:path extrusionOk="0" h="17113" w="32558">
                    <a:moveTo>
                      <a:pt x="16246" y="1"/>
                    </a:moveTo>
                    <a:cubicBezTo>
                      <a:pt x="12460" y="1"/>
                      <a:pt x="8686" y="836"/>
                      <a:pt x="5805" y="2502"/>
                    </a:cubicBezTo>
                    <a:cubicBezTo>
                      <a:pt x="267" y="5738"/>
                      <a:pt x="1" y="10842"/>
                      <a:pt x="5138" y="14177"/>
                    </a:cubicBezTo>
                    <a:cubicBezTo>
                      <a:pt x="5338" y="14311"/>
                      <a:pt x="5605" y="14478"/>
                      <a:pt x="5805" y="14611"/>
                    </a:cubicBezTo>
                    <a:cubicBezTo>
                      <a:pt x="8707" y="16279"/>
                      <a:pt x="12501" y="17113"/>
                      <a:pt x="16291" y="17113"/>
                    </a:cubicBezTo>
                    <a:cubicBezTo>
                      <a:pt x="20082" y="17113"/>
                      <a:pt x="23868" y="16279"/>
                      <a:pt x="26753" y="14611"/>
                    </a:cubicBezTo>
                    <a:cubicBezTo>
                      <a:pt x="32557" y="11275"/>
                      <a:pt x="32557" y="5838"/>
                      <a:pt x="26753" y="2502"/>
                    </a:cubicBezTo>
                    <a:cubicBezTo>
                      <a:pt x="26520" y="2402"/>
                      <a:pt x="26286" y="2269"/>
                      <a:pt x="26053" y="2135"/>
                    </a:cubicBezTo>
                    <a:cubicBezTo>
                      <a:pt x="23236" y="711"/>
                      <a:pt x="19736" y="1"/>
                      <a:pt x="1624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215"/>
              <p:cNvSpPr/>
              <p:nvPr/>
            </p:nvSpPr>
            <p:spPr>
              <a:xfrm>
                <a:off x="2325175" y="3655550"/>
                <a:ext cx="778075" cy="409275"/>
              </a:xfrm>
              <a:custGeom>
                <a:rect b="b" l="l" r="r" t="t"/>
                <a:pathLst>
                  <a:path extrusionOk="0" h="16371" w="31123">
                    <a:moveTo>
                      <a:pt x="15590" y="1"/>
                    </a:moveTo>
                    <a:cubicBezTo>
                      <a:pt x="11967" y="1"/>
                      <a:pt x="8339" y="801"/>
                      <a:pt x="5571" y="2403"/>
                    </a:cubicBezTo>
                    <a:cubicBezTo>
                      <a:pt x="0" y="5605"/>
                      <a:pt x="0" y="10775"/>
                      <a:pt x="5571" y="13944"/>
                    </a:cubicBezTo>
                    <a:cubicBezTo>
                      <a:pt x="8339" y="15562"/>
                      <a:pt x="11967" y="16371"/>
                      <a:pt x="15590" y="16371"/>
                    </a:cubicBezTo>
                    <a:cubicBezTo>
                      <a:pt x="19214" y="16371"/>
                      <a:pt x="22833" y="15562"/>
                      <a:pt x="25585" y="13944"/>
                    </a:cubicBezTo>
                    <a:cubicBezTo>
                      <a:pt x="31122" y="10742"/>
                      <a:pt x="31122" y="5572"/>
                      <a:pt x="25585" y="2403"/>
                    </a:cubicBezTo>
                    <a:cubicBezTo>
                      <a:pt x="22833" y="801"/>
                      <a:pt x="19214" y="1"/>
                      <a:pt x="1559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215"/>
              <p:cNvSpPr/>
              <p:nvPr/>
            </p:nvSpPr>
            <p:spPr>
              <a:xfrm>
                <a:off x="2325175" y="3655550"/>
                <a:ext cx="778075" cy="409275"/>
              </a:xfrm>
              <a:custGeom>
                <a:rect b="b" l="l" r="r" t="t"/>
                <a:pathLst>
                  <a:path extrusionOk="0" h="16371" w="31123">
                    <a:moveTo>
                      <a:pt x="15590" y="1"/>
                    </a:moveTo>
                    <a:cubicBezTo>
                      <a:pt x="11967" y="1"/>
                      <a:pt x="8339" y="801"/>
                      <a:pt x="5571" y="2403"/>
                    </a:cubicBezTo>
                    <a:cubicBezTo>
                      <a:pt x="0" y="5605"/>
                      <a:pt x="0" y="10775"/>
                      <a:pt x="5571" y="13944"/>
                    </a:cubicBezTo>
                    <a:cubicBezTo>
                      <a:pt x="8339" y="15562"/>
                      <a:pt x="11967" y="16371"/>
                      <a:pt x="15590" y="16371"/>
                    </a:cubicBezTo>
                    <a:cubicBezTo>
                      <a:pt x="19214" y="16371"/>
                      <a:pt x="22833" y="15562"/>
                      <a:pt x="25585" y="13944"/>
                    </a:cubicBezTo>
                    <a:cubicBezTo>
                      <a:pt x="31122" y="10742"/>
                      <a:pt x="31122" y="5572"/>
                      <a:pt x="25585" y="2403"/>
                    </a:cubicBezTo>
                    <a:cubicBezTo>
                      <a:pt x="22833" y="801"/>
                      <a:pt x="19214" y="1"/>
                      <a:pt x="155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15"/>
              <p:cNvSpPr/>
              <p:nvPr/>
            </p:nvSpPr>
            <p:spPr>
              <a:xfrm>
                <a:off x="2364350" y="3711650"/>
                <a:ext cx="700525" cy="351725"/>
              </a:xfrm>
              <a:custGeom>
                <a:rect b="b" l="l" r="r" t="t"/>
                <a:pathLst>
                  <a:path extrusionOk="0" h="14069" w="28021">
                    <a:moveTo>
                      <a:pt x="14023" y="0"/>
                    </a:moveTo>
                    <a:cubicBezTo>
                      <a:pt x="10400" y="0"/>
                      <a:pt x="6772" y="809"/>
                      <a:pt x="4004" y="2427"/>
                    </a:cubicBezTo>
                    <a:cubicBezTo>
                      <a:pt x="1735" y="3761"/>
                      <a:pt x="401" y="5362"/>
                      <a:pt x="1" y="7030"/>
                    </a:cubicBezTo>
                    <a:cubicBezTo>
                      <a:pt x="401" y="8698"/>
                      <a:pt x="1735" y="10366"/>
                      <a:pt x="3970" y="11667"/>
                    </a:cubicBezTo>
                    <a:cubicBezTo>
                      <a:pt x="6722" y="13268"/>
                      <a:pt x="10342" y="14069"/>
                      <a:pt x="13969" y="14069"/>
                    </a:cubicBezTo>
                    <a:cubicBezTo>
                      <a:pt x="17597" y="14069"/>
                      <a:pt x="21233" y="13268"/>
                      <a:pt x="24018" y="11667"/>
                    </a:cubicBezTo>
                    <a:cubicBezTo>
                      <a:pt x="26253" y="10366"/>
                      <a:pt x="27587" y="8765"/>
                      <a:pt x="28021" y="7030"/>
                    </a:cubicBezTo>
                    <a:cubicBezTo>
                      <a:pt x="27587" y="5362"/>
                      <a:pt x="26253" y="3694"/>
                      <a:pt x="24018" y="2427"/>
                    </a:cubicBezTo>
                    <a:cubicBezTo>
                      <a:pt x="21266" y="809"/>
                      <a:pt x="17647"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15"/>
              <p:cNvSpPr/>
              <p:nvPr/>
            </p:nvSpPr>
            <p:spPr>
              <a:xfrm>
                <a:off x="2364350" y="3711650"/>
                <a:ext cx="700525" cy="351725"/>
              </a:xfrm>
              <a:custGeom>
                <a:rect b="b" l="l" r="r" t="t"/>
                <a:pathLst>
                  <a:path extrusionOk="0" h="14069" w="28021">
                    <a:moveTo>
                      <a:pt x="14023" y="0"/>
                    </a:moveTo>
                    <a:cubicBezTo>
                      <a:pt x="10400" y="0"/>
                      <a:pt x="6772" y="809"/>
                      <a:pt x="4004" y="2427"/>
                    </a:cubicBezTo>
                    <a:cubicBezTo>
                      <a:pt x="1735" y="3761"/>
                      <a:pt x="401" y="5362"/>
                      <a:pt x="1" y="7030"/>
                    </a:cubicBezTo>
                    <a:cubicBezTo>
                      <a:pt x="401" y="8698"/>
                      <a:pt x="1735" y="10366"/>
                      <a:pt x="3970" y="11667"/>
                    </a:cubicBezTo>
                    <a:cubicBezTo>
                      <a:pt x="6722" y="13268"/>
                      <a:pt x="10342" y="14069"/>
                      <a:pt x="13969" y="14069"/>
                    </a:cubicBezTo>
                    <a:cubicBezTo>
                      <a:pt x="17597" y="14069"/>
                      <a:pt x="21233" y="13268"/>
                      <a:pt x="24018" y="11667"/>
                    </a:cubicBezTo>
                    <a:cubicBezTo>
                      <a:pt x="26253" y="10366"/>
                      <a:pt x="27587" y="8765"/>
                      <a:pt x="28021" y="7030"/>
                    </a:cubicBezTo>
                    <a:cubicBezTo>
                      <a:pt x="27587" y="5362"/>
                      <a:pt x="26253" y="3694"/>
                      <a:pt x="24018" y="2427"/>
                    </a:cubicBezTo>
                    <a:cubicBezTo>
                      <a:pt x="21266" y="809"/>
                      <a:pt x="17647" y="0"/>
                      <a:pt x="140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15"/>
              <p:cNvSpPr/>
              <p:nvPr/>
            </p:nvSpPr>
            <p:spPr>
              <a:xfrm>
                <a:off x="2483600" y="3728950"/>
                <a:ext cx="462875" cy="304400"/>
              </a:xfrm>
              <a:custGeom>
                <a:rect b="b" l="l" r="r" t="t"/>
                <a:pathLst>
                  <a:path extrusionOk="0" h="12176" w="18515">
                    <a:moveTo>
                      <a:pt x="12625" y="7095"/>
                    </a:moveTo>
                    <a:cubicBezTo>
                      <a:pt x="13075" y="7095"/>
                      <a:pt x="13502" y="7185"/>
                      <a:pt x="13911" y="7406"/>
                    </a:cubicBezTo>
                    <a:cubicBezTo>
                      <a:pt x="13777" y="7439"/>
                      <a:pt x="13677" y="7506"/>
                      <a:pt x="13611" y="7572"/>
                    </a:cubicBezTo>
                    <a:lnTo>
                      <a:pt x="13110" y="7806"/>
                    </a:lnTo>
                    <a:cubicBezTo>
                      <a:pt x="12483" y="8063"/>
                      <a:pt x="11848" y="8173"/>
                      <a:pt x="11257" y="8173"/>
                    </a:cubicBezTo>
                    <a:cubicBezTo>
                      <a:pt x="10623" y="8173"/>
                      <a:pt x="10041" y="8046"/>
                      <a:pt x="9574" y="7839"/>
                    </a:cubicBezTo>
                    <a:cubicBezTo>
                      <a:pt x="10712" y="7460"/>
                      <a:pt x="11716" y="7095"/>
                      <a:pt x="12625" y="7095"/>
                    </a:cubicBezTo>
                    <a:close/>
                    <a:moveTo>
                      <a:pt x="2169" y="0"/>
                    </a:moveTo>
                    <a:lnTo>
                      <a:pt x="1" y="1268"/>
                    </a:lnTo>
                    <a:lnTo>
                      <a:pt x="1" y="2936"/>
                    </a:lnTo>
                    <a:lnTo>
                      <a:pt x="768" y="3336"/>
                    </a:lnTo>
                    <a:cubicBezTo>
                      <a:pt x="535" y="3670"/>
                      <a:pt x="435" y="4003"/>
                      <a:pt x="435" y="4337"/>
                    </a:cubicBezTo>
                    <a:lnTo>
                      <a:pt x="435" y="6005"/>
                    </a:lnTo>
                    <a:cubicBezTo>
                      <a:pt x="435" y="6705"/>
                      <a:pt x="935" y="7406"/>
                      <a:pt x="1969" y="7973"/>
                    </a:cubicBezTo>
                    <a:cubicBezTo>
                      <a:pt x="2970" y="8540"/>
                      <a:pt x="3970" y="8807"/>
                      <a:pt x="4971" y="8840"/>
                    </a:cubicBezTo>
                    <a:lnTo>
                      <a:pt x="5538" y="8840"/>
                    </a:lnTo>
                    <a:cubicBezTo>
                      <a:pt x="6672" y="8807"/>
                      <a:pt x="7773" y="8473"/>
                      <a:pt x="8774" y="8139"/>
                    </a:cubicBezTo>
                    <a:cubicBezTo>
                      <a:pt x="8974" y="8073"/>
                      <a:pt x="9174" y="8006"/>
                      <a:pt x="9374" y="7939"/>
                    </a:cubicBezTo>
                    <a:lnTo>
                      <a:pt x="9374" y="7939"/>
                    </a:lnTo>
                    <a:lnTo>
                      <a:pt x="7540" y="9774"/>
                    </a:lnTo>
                    <a:lnTo>
                      <a:pt x="7540" y="11442"/>
                    </a:lnTo>
                    <a:cubicBezTo>
                      <a:pt x="8579" y="11855"/>
                      <a:pt x="9602" y="12023"/>
                      <a:pt x="10577" y="12023"/>
                    </a:cubicBezTo>
                    <a:cubicBezTo>
                      <a:pt x="12044" y="12023"/>
                      <a:pt x="13403" y="11642"/>
                      <a:pt x="14545" y="11142"/>
                    </a:cubicBezTo>
                    <a:lnTo>
                      <a:pt x="16346" y="12176"/>
                    </a:lnTo>
                    <a:lnTo>
                      <a:pt x="18514" y="10941"/>
                    </a:lnTo>
                    <a:lnTo>
                      <a:pt x="18514" y="9274"/>
                    </a:lnTo>
                    <a:lnTo>
                      <a:pt x="17780" y="8840"/>
                    </a:lnTo>
                    <a:cubicBezTo>
                      <a:pt x="18014" y="8440"/>
                      <a:pt x="18147" y="8073"/>
                      <a:pt x="18147" y="7739"/>
                    </a:cubicBezTo>
                    <a:lnTo>
                      <a:pt x="18147" y="6005"/>
                    </a:lnTo>
                    <a:cubicBezTo>
                      <a:pt x="18147" y="5304"/>
                      <a:pt x="17647" y="4637"/>
                      <a:pt x="16646" y="4070"/>
                    </a:cubicBezTo>
                    <a:cubicBezTo>
                      <a:pt x="16646" y="4070"/>
                      <a:pt x="16613" y="4070"/>
                      <a:pt x="16613" y="4003"/>
                    </a:cubicBezTo>
                    <a:cubicBezTo>
                      <a:pt x="15515" y="3397"/>
                      <a:pt x="14417" y="3168"/>
                      <a:pt x="13349" y="3168"/>
                    </a:cubicBezTo>
                    <a:cubicBezTo>
                      <a:pt x="12536" y="3168"/>
                      <a:pt x="11740" y="3301"/>
                      <a:pt x="10975" y="3503"/>
                    </a:cubicBezTo>
                    <a:cubicBezTo>
                      <a:pt x="10242" y="3703"/>
                      <a:pt x="9508" y="3936"/>
                      <a:pt x="8907" y="4170"/>
                    </a:cubicBezTo>
                    <a:cubicBezTo>
                      <a:pt x="8007" y="4470"/>
                      <a:pt x="7273" y="4737"/>
                      <a:pt x="6639" y="4904"/>
                    </a:cubicBezTo>
                    <a:cubicBezTo>
                      <a:pt x="6370" y="4953"/>
                      <a:pt x="6084" y="4984"/>
                      <a:pt x="5832" y="4984"/>
                    </a:cubicBezTo>
                    <a:cubicBezTo>
                      <a:pt x="5740" y="4984"/>
                      <a:pt x="5652" y="4979"/>
                      <a:pt x="5572" y="4971"/>
                    </a:cubicBezTo>
                    <a:cubicBezTo>
                      <a:pt x="5238" y="4971"/>
                      <a:pt x="4971" y="4904"/>
                      <a:pt x="4671" y="4704"/>
                    </a:cubicBezTo>
                    <a:cubicBezTo>
                      <a:pt x="4738" y="4704"/>
                      <a:pt x="4738" y="4670"/>
                      <a:pt x="4771" y="4670"/>
                    </a:cubicBezTo>
                    <a:cubicBezTo>
                      <a:pt x="4838" y="4637"/>
                      <a:pt x="4904" y="4604"/>
                      <a:pt x="4971" y="4537"/>
                    </a:cubicBezTo>
                    <a:cubicBezTo>
                      <a:pt x="5171" y="4437"/>
                      <a:pt x="5338" y="4337"/>
                      <a:pt x="5572" y="4270"/>
                    </a:cubicBezTo>
                    <a:cubicBezTo>
                      <a:pt x="6137" y="4022"/>
                      <a:pt x="6713" y="3906"/>
                      <a:pt x="7277" y="3906"/>
                    </a:cubicBezTo>
                    <a:cubicBezTo>
                      <a:pt x="7778" y="3906"/>
                      <a:pt x="8270" y="3998"/>
                      <a:pt x="8741" y="4170"/>
                    </a:cubicBezTo>
                    <a:lnTo>
                      <a:pt x="10575" y="2335"/>
                    </a:lnTo>
                    <a:lnTo>
                      <a:pt x="10575" y="667"/>
                    </a:lnTo>
                    <a:cubicBezTo>
                      <a:pt x="9650" y="365"/>
                      <a:pt x="8714" y="202"/>
                      <a:pt x="7773" y="202"/>
                    </a:cubicBezTo>
                    <a:cubicBezTo>
                      <a:pt x="7052" y="202"/>
                      <a:pt x="6329" y="298"/>
                      <a:pt x="5605" y="501"/>
                    </a:cubicBezTo>
                    <a:cubicBezTo>
                      <a:pt x="5038" y="634"/>
                      <a:pt x="4571" y="834"/>
                      <a:pt x="4004" y="1068"/>
                    </a:cubicBezTo>
                    <a:lnTo>
                      <a:pt x="2169"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15"/>
              <p:cNvSpPr/>
              <p:nvPr/>
            </p:nvSpPr>
            <p:spPr>
              <a:xfrm>
                <a:off x="2479450" y="3728950"/>
                <a:ext cx="471175" cy="264375"/>
              </a:xfrm>
              <a:custGeom>
                <a:rect b="b" l="l" r="r" t="t"/>
                <a:pathLst>
                  <a:path extrusionOk="0" h="10575" w="18847">
                    <a:moveTo>
                      <a:pt x="2268" y="0"/>
                    </a:moveTo>
                    <a:lnTo>
                      <a:pt x="100" y="1268"/>
                    </a:lnTo>
                    <a:lnTo>
                      <a:pt x="1868" y="2302"/>
                    </a:lnTo>
                    <a:cubicBezTo>
                      <a:pt x="34" y="3670"/>
                      <a:pt x="0" y="5137"/>
                      <a:pt x="2102" y="6305"/>
                    </a:cubicBezTo>
                    <a:cubicBezTo>
                      <a:pt x="3102" y="6905"/>
                      <a:pt x="4103" y="7139"/>
                      <a:pt x="5104" y="7172"/>
                    </a:cubicBezTo>
                    <a:lnTo>
                      <a:pt x="5671" y="7172"/>
                    </a:lnTo>
                    <a:cubicBezTo>
                      <a:pt x="6805" y="7139"/>
                      <a:pt x="7906" y="6805"/>
                      <a:pt x="8873" y="6472"/>
                    </a:cubicBezTo>
                    <a:cubicBezTo>
                      <a:pt x="10351" y="5979"/>
                      <a:pt x="11614" y="5437"/>
                      <a:pt x="12721" y="5437"/>
                    </a:cubicBezTo>
                    <a:cubicBezTo>
                      <a:pt x="13188" y="5437"/>
                      <a:pt x="13628" y="5533"/>
                      <a:pt x="14044" y="5771"/>
                    </a:cubicBezTo>
                    <a:cubicBezTo>
                      <a:pt x="15011" y="6305"/>
                      <a:pt x="14711" y="6972"/>
                      <a:pt x="13710" y="7606"/>
                    </a:cubicBezTo>
                    <a:lnTo>
                      <a:pt x="13210" y="7839"/>
                    </a:lnTo>
                    <a:cubicBezTo>
                      <a:pt x="12576" y="8124"/>
                      <a:pt x="11943" y="8236"/>
                      <a:pt x="11353" y="8236"/>
                    </a:cubicBezTo>
                    <a:cubicBezTo>
                      <a:pt x="10699" y="8236"/>
                      <a:pt x="10098" y="8099"/>
                      <a:pt x="9607" y="7906"/>
                    </a:cubicBezTo>
                    <a:lnTo>
                      <a:pt x="7672" y="9807"/>
                    </a:lnTo>
                    <a:cubicBezTo>
                      <a:pt x="8711" y="10220"/>
                      <a:pt x="9735" y="10389"/>
                      <a:pt x="10710" y="10389"/>
                    </a:cubicBezTo>
                    <a:cubicBezTo>
                      <a:pt x="12177" y="10389"/>
                      <a:pt x="13535" y="10008"/>
                      <a:pt x="14677" y="9507"/>
                    </a:cubicBezTo>
                    <a:lnTo>
                      <a:pt x="16479" y="10575"/>
                    </a:lnTo>
                    <a:lnTo>
                      <a:pt x="18647" y="9307"/>
                    </a:lnTo>
                    <a:lnTo>
                      <a:pt x="16846" y="8273"/>
                    </a:lnTo>
                    <a:cubicBezTo>
                      <a:pt x="18647" y="6905"/>
                      <a:pt x="18847" y="5337"/>
                      <a:pt x="16779" y="4137"/>
                    </a:cubicBezTo>
                    <a:cubicBezTo>
                      <a:pt x="16779" y="4137"/>
                      <a:pt x="16745" y="4137"/>
                      <a:pt x="16745" y="4103"/>
                    </a:cubicBezTo>
                    <a:cubicBezTo>
                      <a:pt x="15688" y="3430"/>
                      <a:pt x="14574" y="3189"/>
                      <a:pt x="13482" y="3189"/>
                    </a:cubicBezTo>
                    <a:cubicBezTo>
                      <a:pt x="12680" y="3189"/>
                      <a:pt x="11890" y="3319"/>
                      <a:pt x="11141" y="3503"/>
                    </a:cubicBezTo>
                    <a:cubicBezTo>
                      <a:pt x="10408" y="3736"/>
                      <a:pt x="9674" y="3936"/>
                      <a:pt x="9007" y="4170"/>
                    </a:cubicBezTo>
                    <a:cubicBezTo>
                      <a:pt x="8139" y="4470"/>
                      <a:pt x="7405" y="4737"/>
                      <a:pt x="6772" y="4904"/>
                    </a:cubicBezTo>
                    <a:cubicBezTo>
                      <a:pt x="6503" y="4953"/>
                      <a:pt x="6217" y="4984"/>
                      <a:pt x="5951" y="4984"/>
                    </a:cubicBezTo>
                    <a:cubicBezTo>
                      <a:pt x="5854" y="4984"/>
                      <a:pt x="5760" y="4979"/>
                      <a:pt x="5671" y="4971"/>
                    </a:cubicBezTo>
                    <a:cubicBezTo>
                      <a:pt x="5304" y="4937"/>
                      <a:pt x="4970" y="4837"/>
                      <a:pt x="4637" y="4670"/>
                    </a:cubicBezTo>
                    <a:cubicBezTo>
                      <a:pt x="3936" y="4270"/>
                      <a:pt x="3836" y="3670"/>
                      <a:pt x="4837" y="3002"/>
                    </a:cubicBezTo>
                    <a:cubicBezTo>
                      <a:pt x="4937" y="2969"/>
                      <a:pt x="4970" y="2936"/>
                      <a:pt x="5070" y="2902"/>
                    </a:cubicBezTo>
                    <a:cubicBezTo>
                      <a:pt x="5271" y="2769"/>
                      <a:pt x="5437" y="2669"/>
                      <a:pt x="5638" y="2602"/>
                    </a:cubicBezTo>
                    <a:cubicBezTo>
                      <a:pt x="6221" y="2355"/>
                      <a:pt x="6795" y="2238"/>
                      <a:pt x="7355" y="2238"/>
                    </a:cubicBezTo>
                    <a:cubicBezTo>
                      <a:pt x="7851" y="2238"/>
                      <a:pt x="8336" y="2330"/>
                      <a:pt x="8806" y="2502"/>
                    </a:cubicBezTo>
                    <a:lnTo>
                      <a:pt x="10641" y="667"/>
                    </a:lnTo>
                    <a:cubicBezTo>
                      <a:pt x="9725" y="368"/>
                      <a:pt x="8799" y="216"/>
                      <a:pt x="7869" y="216"/>
                    </a:cubicBezTo>
                    <a:cubicBezTo>
                      <a:pt x="7138" y="216"/>
                      <a:pt x="6404" y="310"/>
                      <a:pt x="5671" y="501"/>
                    </a:cubicBezTo>
                    <a:cubicBezTo>
                      <a:pt x="5137" y="634"/>
                      <a:pt x="4637" y="834"/>
                      <a:pt x="4103" y="1068"/>
                    </a:cubicBezTo>
                    <a:lnTo>
                      <a:pt x="2268"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15"/>
              <p:cNvSpPr/>
              <p:nvPr/>
            </p:nvSpPr>
            <p:spPr>
              <a:xfrm>
                <a:off x="2479450" y="3728950"/>
                <a:ext cx="471175" cy="264375"/>
              </a:xfrm>
              <a:custGeom>
                <a:rect b="b" l="l" r="r" t="t"/>
                <a:pathLst>
                  <a:path extrusionOk="0" h="10575" w="18847">
                    <a:moveTo>
                      <a:pt x="2268" y="0"/>
                    </a:moveTo>
                    <a:lnTo>
                      <a:pt x="100" y="1268"/>
                    </a:lnTo>
                    <a:lnTo>
                      <a:pt x="1868" y="2302"/>
                    </a:lnTo>
                    <a:cubicBezTo>
                      <a:pt x="34" y="3670"/>
                      <a:pt x="0" y="5137"/>
                      <a:pt x="2102" y="6305"/>
                    </a:cubicBezTo>
                    <a:cubicBezTo>
                      <a:pt x="3102" y="6905"/>
                      <a:pt x="4103" y="7139"/>
                      <a:pt x="5104" y="7172"/>
                    </a:cubicBezTo>
                    <a:lnTo>
                      <a:pt x="5671" y="7172"/>
                    </a:lnTo>
                    <a:cubicBezTo>
                      <a:pt x="6805" y="7139"/>
                      <a:pt x="7906" y="6805"/>
                      <a:pt x="8873" y="6472"/>
                    </a:cubicBezTo>
                    <a:cubicBezTo>
                      <a:pt x="10351" y="5979"/>
                      <a:pt x="11614" y="5437"/>
                      <a:pt x="12721" y="5437"/>
                    </a:cubicBezTo>
                    <a:cubicBezTo>
                      <a:pt x="13188" y="5437"/>
                      <a:pt x="13628" y="5533"/>
                      <a:pt x="14044" y="5771"/>
                    </a:cubicBezTo>
                    <a:cubicBezTo>
                      <a:pt x="15011" y="6305"/>
                      <a:pt x="14711" y="6972"/>
                      <a:pt x="13710" y="7606"/>
                    </a:cubicBezTo>
                    <a:lnTo>
                      <a:pt x="13210" y="7839"/>
                    </a:lnTo>
                    <a:cubicBezTo>
                      <a:pt x="12576" y="8124"/>
                      <a:pt x="11943" y="8236"/>
                      <a:pt x="11353" y="8236"/>
                    </a:cubicBezTo>
                    <a:cubicBezTo>
                      <a:pt x="10699" y="8236"/>
                      <a:pt x="10098" y="8099"/>
                      <a:pt x="9607" y="7906"/>
                    </a:cubicBezTo>
                    <a:lnTo>
                      <a:pt x="7672" y="9807"/>
                    </a:lnTo>
                    <a:cubicBezTo>
                      <a:pt x="8711" y="10220"/>
                      <a:pt x="9735" y="10389"/>
                      <a:pt x="10710" y="10389"/>
                    </a:cubicBezTo>
                    <a:cubicBezTo>
                      <a:pt x="12177" y="10389"/>
                      <a:pt x="13535" y="10008"/>
                      <a:pt x="14677" y="9507"/>
                    </a:cubicBezTo>
                    <a:lnTo>
                      <a:pt x="16479" y="10575"/>
                    </a:lnTo>
                    <a:lnTo>
                      <a:pt x="18647" y="9307"/>
                    </a:lnTo>
                    <a:lnTo>
                      <a:pt x="16846" y="8273"/>
                    </a:lnTo>
                    <a:cubicBezTo>
                      <a:pt x="18647" y="6905"/>
                      <a:pt x="18847" y="5337"/>
                      <a:pt x="16779" y="4137"/>
                    </a:cubicBezTo>
                    <a:cubicBezTo>
                      <a:pt x="16779" y="4137"/>
                      <a:pt x="16745" y="4137"/>
                      <a:pt x="16745" y="4103"/>
                    </a:cubicBezTo>
                    <a:cubicBezTo>
                      <a:pt x="15688" y="3430"/>
                      <a:pt x="14574" y="3189"/>
                      <a:pt x="13482" y="3189"/>
                    </a:cubicBezTo>
                    <a:cubicBezTo>
                      <a:pt x="12680" y="3189"/>
                      <a:pt x="11890" y="3319"/>
                      <a:pt x="11141" y="3503"/>
                    </a:cubicBezTo>
                    <a:cubicBezTo>
                      <a:pt x="10408" y="3736"/>
                      <a:pt x="9674" y="3936"/>
                      <a:pt x="9007" y="4170"/>
                    </a:cubicBezTo>
                    <a:cubicBezTo>
                      <a:pt x="8139" y="4470"/>
                      <a:pt x="7405" y="4737"/>
                      <a:pt x="6772" y="4904"/>
                    </a:cubicBezTo>
                    <a:cubicBezTo>
                      <a:pt x="6503" y="4953"/>
                      <a:pt x="6217" y="4984"/>
                      <a:pt x="5951" y="4984"/>
                    </a:cubicBezTo>
                    <a:cubicBezTo>
                      <a:pt x="5854" y="4984"/>
                      <a:pt x="5760" y="4979"/>
                      <a:pt x="5671" y="4971"/>
                    </a:cubicBezTo>
                    <a:cubicBezTo>
                      <a:pt x="5304" y="4937"/>
                      <a:pt x="4970" y="4837"/>
                      <a:pt x="4637" y="4670"/>
                    </a:cubicBezTo>
                    <a:cubicBezTo>
                      <a:pt x="3936" y="4270"/>
                      <a:pt x="3836" y="3670"/>
                      <a:pt x="4837" y="3002"/>
                    </a:cubicBezTo>
                    <a:cubicBezTo>
                      <a:pt x="4937" y="2969"/>
                      <a:pt x="4970" y="2936"/>
                      <a:pt x="5070" y="2902"/>
                    </a:cubicBezTo>
                    <a:cubicBezTo>
                      <a:pt x="5271" y="2769"/>
                      <a:pt x="5437" y="2669"/>
                      <a:pt x="5638" y="2602"/>
                    </a:cubicBezTo>
                    <a:cubicBezTo>
                      <a:pt x="6221" y="2355"/>
                      <a:pt x="6795" y="2238"/>
                      <a:pt x="7355" y="2238"/>
                    </a:cubicBezTo>
                    <a:cubicBezTo>
                      <a:pt x="7851" y="2238"/>
                      <a:pt x="8336" y="2330"/>
                      <a:pt x="8806" y="2502"/>
                    </a:cubicBezTo>
                    <a:lnTo>
                      <a:pt x="10641" y="667"/>
                    </a:lnTo>
                    <a:cubicBezTo>
                      <a:pt x="9725" y="368"/>
                      <a:pt x="8799" y="216"/>
                      <a:pt x="7869" y="216"/>
                    </a:cubicBezTo>
                    <a:cubicBezTo>
                      <a:pt x="7138" y="216"/>
                      <a:pt x="6404" y="310"/>
                      <a:pt x="5671" y="501"/>
                    </a:cubicBezTo>
                    <a:cubicBezTo>
                      <a:pt x="5137" y="634"/>
                      <a:pt x="4637" y="834"/>
                      <a:pt x="4103" y="1068"/>
                    </a:cubicBezTo>
                    <a:lnTo>
                      <a:pt x="22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15"/>
              <p:cNvSpPr/>
              <p:nvPr/>
            </p:nvSpPr>
            <p:spPr>
              <a:xfrm>
                <a:off x="2483600" y="3728100"/>
                <a:ext cx="99275" cy="31725"/>
              </a:xfrm>
              <a:custGeom>
                <a:rect b="b" l="l" r="r" t="t"/>
                <a:pathLst>
                  <a:path extrusionOk="0" h="1269" w="3971">
                    <a:moveTo>
                      <a:pt x="2169" y="1"/>
                    </a:moveTo>
                    <a:lnTo>
                      <a:pt x="1" y="1269"/>
                    </a:lnTo>
                    <a:lnTo>
                      <a:pt x="1" y="1269"/>
                    </a:lnTo>
                    <a:lnTo>
                      <a:pt x="2169" y="268"/>
                    </a:lnTo>
                    <a:lnTo>
                      <a:pt x="3970" y="1035"/>
                    </a:lnTo>
                    <a:lnTo>
                      <a:pt x="3970" y="1035"/>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215"/>
              <p:cNvSpPr/>
              <p:nvPr/>
            </p:nvSpPr>
            <p:spPr>
              <a:xfrm>
                <a:off x="2616200" y="3734350"/>
                <a:ext cx="131800" cy="57175"/>
              </a:xfrm>
              <a:custGeom>
                <a:rect b="b" l="l" r="r" t="t"/>
                <a:pathLst>
                  <a:path extrusionOk="0" h="2287" w="5272">
                    <a:moveTo>
                      <a:pt x="2417" y="1"/>
                    </a:moveTo>
                    <a:cubicBezTo>
                      <a:pt x="1575" y="1"/>
                      <a:pt x="776" y="125"/>
                      <a:pt x="1" y="351"/>
                    </a:cubicBezTo>
                    <a:cubicBezTo>
                      <a:pt x="546" y="227"/>
                      <a:pt x="1244" y="146"/>
                      <a:pt x="1999" y="146"/>
                    </a:cubicBezTo>
                    <a:cubicBezTo>
                      <a:pt x="2862" y="146"/>
                      <a:pt x="3799" y="251"/>
                      <a:pt x="4671" y="518"/>
                    </a:cubicBezTo>
                    <a:lnTo>
                      <a:pt x="3437" y="2286"/>
                    </a:lnTo>
                    <a:lnTo>
                      <a:pt x="5271" y="451"/>
                    </a:lnTo>
                    <a:cubicBezTo>
                      <a:pt x="4256" y="142"/>
                      <a:pt x="3312" y="1"/>
                      <a:pt x="241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15"/>
              <p:cNvSpPr/>
              <p:nvPr/>
            </p:nvSpPr>
            <p:spPr>
              <a:xfrm>
                <a:off x="2757975" y="3808475"/>
                <a:ext cx="194325" cy="124800"/>
              </a:xfrm>
              <a:custGeom>
                <a:rect b="b" l="l" r="r" t="t"/>
                <a:pathLst>
                  <a:path extrusionOk="0" h="4992" w="7773">
                    <a:moveTo>
                      <a:pt x="2418" y="0"/>
                    </a:moveTo>
                    <a:cubicBezTo>
                      <a:pt x="1588" y="0"/>
                      <a:pt x="772" y="133"/>
                      <a:pt x="0" y="322"/>
                    </a:cubicBezTo>
                    <a:cubicBezTo>
                      <a:pt x="466" y="231"/>
                      <a:pt x="1033" y="171"/>
                      <a:pt x="1645" y="171"/>
                    </a:cubicBezTo>
                    <a:cubicBezTo>
                      <a:pt x="2832" y="171"/>
                      <a:pt x="4194" y="396"/>
                      <a:pt x="5338" y="1056"/>
                    </a:cubicBezTo>
                    <a:cubicBezTo>
                      <a:pt x="7039" y="2056"/>
                      <a:pt x="7339" y="3257"/>
                      <a:pt x="5771" y="4992"/>
                    </a:cubicBezTo>
                    <a:cubicBezTo>
                      <a:pt x="7539" y="3624"/>
                      <a:pt x="7773" y="2090"/>
                      <a:pt x="5638" y="822"/>
                    </a:cubicBezTo>
                    <a:cubicBezTo>
                      <a:pt x="4585" y="221"/>
                      <a:pt x="3490" y="0"/>
                      <a:pt x="241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15"/>
              <p:cNvSpPr/>
              <p:nvPr/>
            </p:nvSpPr>
            <p:spPr>
              <a:xfrm>
                <a:off x="2892225" y="3933250"/>
                <a:ext cx="54250" cy="57575"/>
              </a:xfrm>
              <a:custGeom>
                <a:rect b="b" l="l" r="r" t="t"/>
                <a:pathLst>
                  <a:path extrusionOk="0" h="2303" w="2170">
                    <a:moveTo>
                      <a:pt x="401" y="1"/>
                    </a:moveTo>
                    <a:lnTo>
                      <a:pt x="1769" y="1102"/>
                    </a:lnTo>
                    <a:lnTo>
                      <a:pt x="1" y="2302"/>
                    </a:lnTo>
                    <a:lnTo>
                      <a:pt x="2169" y="1068"/>
                    </a:lnTo>
                    <a:lnTo>
                      <a:pt x="401"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15"/>
              <p:cNvSpPr/>
              <p:nvPr/>
            </p:nvSpPr>
            <p:spPr>
              <a:xfrm>
                <a:off x="2673750" y="3924075"/>
                <a:ext cx="137625" cy="48400"/>
              </a:xfrm>
              <a:custGeom>
                <a:rect b="b" l="l" r="r" t="t"/>
                <a:pathLst>
                  <a:path extrusionOk="0" h="1936" w="5505">
                    <a:moveTo>
                      <a:pt x="1902" y="1"/>
                    </a:moveTo>
                    <a:lnTo>
                      <a:pt x="0" y="1936"/>
                    </a:lnTo>
                    <a:lnTo>
                      <a:pt x="0" y="1936"/>
                    </a:lnTo>
                    <a:lnTo>
                      <a:pt x="2035" y="301"/>
                    </a:lnTo>
                    <a:cubicBezTo>
                      <a:pt x="2035" y="301"/>
                      <a:pt x="2544" y="511"/>
                      <a:pt x="3345" y="511"/>
                    </a:cubicBezTo>
                    <a:cubicBezTo>
                      <a:pt x="3935" y="511"/>
                      <a:pt x="4684" y="397"/>
                      <a:pt x="5504" y="1"/>
                    </a:cubicBezTo>
                    <a:lnTo>
                      <a:pt x="5504" y="1"/>
                    </a:lnTo>
                    <a:cubicBezTo>
                      <a:pt x="4890" y="277"/>
                      <a:pt x="4269" y="391"/>
                      <a:pt x="3689" y="391"/>
                    </a:cubicBezTo>
                    <a:cubicBezTo>
                      <a:pt x="3010" y="391"/>
                      <a:pt x="2388" y="235"/>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15"/>
              <p:cNvSpPr/>
              <p:nvPr/>
            </p:nvSpPr>
            <p:spPr>
              <a:xfrm>
                <a:off x="2569500" y="3803175"/>
                <a:ext cx="80100" cy="51875"/>
              </a:xfrm>
              <a:custGeom>
                <a:rect b="b" l="l" r="r" t="t"/>
                <a:pathLst>
                  <a:path extrusionOk="0" h="2075" w="3204">
                    <a:moveTo>
                      <a:pt x="1335" y="0"/>
                    </a:moveTo>
                    <a:cubicBezTo>
                      <a:pt x="401" y="500"/>
                      <a:pt x="1" y="1101"/>
                      <a:pt x="635" y="1635"/>
                    </a:cubicBezTo>
                    <a:cubicBezTo>
                      <a:pt x="969" y="1930"/>
                      <a:pt x="1513" y="2074"/>
                      <a:pt x="2074" y="2074"/>
                    </a:cubicBezTo>
                    <a:cubicBezTo>
                      <a:pt x="2464" y="2074"/>
                      <a:pt x="2861" y="2005"/>
                      <a:pt x="3203" y="1868"/>
                    </a:cubicBezTo>
                    <a:lnTo>
                      <a:pt x="3203" y="1868"/>
                    </a:lnTo>
                    <a:cubicBezTo>
                      <a:pt x="2903" y="1943"/>
                      <a:pt x="2621" y="1981"/>
                      <a:pt x="2387" y="1981"/>
                    </a:cubicBezTo>
                    <a:cubicBezTo>
                      <a:pt x="2309" y="1981"/>
                      <a:pt x="2236" y="1976"/>
                      <a:pt x="2169" y="1968"/>
                    </a:cubicBezTo>
                    <a:cubicBezTo>
                      <a:pt x="1802" y="1968"/>
                      <a:pt x="1468" y="1868"/>
                      <a:pt x="1135" y="1668"/>
                    </a:cubicBezTo>
                    <a:cubicBezTo>
                      <a:pt x="401" y="1268"/>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15"/>
              <p:cNvSpPr/>
              <p:nvPr/>
            </p:nvSpPr>
            <p:spPr>
              <a:xfrm>
                <a:off x="2481950" y="3785650"/>
                <a:ext cx="125950" cy="121775"/>
              </a:xfrm>
              <a:custGeom>
                <a:rect b="b" l="l" r="r" t="t"/>
                <a:pathLst>
                  <a:path extrusionOk="0" h="4871" w="5038">
                    <a:moveTo>
                      <a:pt x="1835" y="1"/>
                    </a:moveTo>
                    <a:lnTo>
                      <a:pt x="1835" y="1"/>
                    </a:lnTo>
                    <a:cubicBezTo>
                      <a:pt x="34" y="1402"/>
                      <a:pt x="0" y="2836"/>
                      <a:pt x="2035" y="4003"/>
                    </a:cubicBezTo>
                    <a:cubicBezTo>
                      <a:pt x="3036" y="4571"/>
                      <a:pt x="4070" y="4837"/>
                      <a:pt x="5037" y="4871"/>
                    </a:cubicBezTo>
                    <a:cubicBezTo>
                      <a:pt x="3503" y="4704"/>
                      <a:pt x="1568" y="3870"/>
                      <a:pt x="968" y="2569"/>
                    </a:cubicBezTo>
                    <a:cubicBezTo>
                      <a:pt x="367" y="1335"/>
                      <a:pt x="1668" y="134"/>
                      <a:pt x="18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15"/>
              <p:cNvSpPr/>
              <p:nvPr/>
            </p:nvSpPr>
            <p:spPr>
              <a:xfrm>
                <a:off x="2077500" y="3529850"/>
                <a:ext cx="1069100" cy="618375"/>
              </a:xfrm>
              <a:custGeom>
                <a:rect b="b" l="l" r="r" t="t"/>
                <a:pathLst>
                  <a:path extrusionOk="0" h="24735" w="42764">
                    <a:moveTo>
                      <a:pt x="21324" y="0"/>
                    </a:moveTo>
                    <a:cubicBezTo>
                      <a:pt x="15845" y="0"/>
                      <a:pt x="10374" y="1209"/>
                      <a:pt x="6204" y="3628"/>
                    </a:cubicBezTo>
                    <a:cubicBezTo>
                      <a:pt x="3803" y="5029"/>
                      <a:pt x="2135" y="6630"/>
                      <a:pt x="1067" y="8365"/>
                    </a:cubicBezTo>
                    <a:lnTo>
                      <a:pt x="0" y="8365"/>
                    </a:lnTo>
                    <a:lnTo>
                      <a:pt x="0" y="12734"/>
                    </a:lnTo>
                    <a:cubicBezTo>
                      <a:pt x="133" y="15770"/>
                      <a:pt x="2235" y="18772"/>
                      <a:pt x="6238" y="21107"/>
                    </a:cubicBezTo>
                    <a:cubicBezTo>
                      <a:pt x="10441" y="23525"/>
                      <a:pt x="15928" y="24735"/>
                      <a:pt x="21407" y="24735"/>
                    </a:cubicBezTo>
                    <a:cubicBezTo>
                      <a:pt x="26886" y="24735"/>
                      <a:pt x="32356" y="23525"/>
                      <a:pt x="36526" y="21107"/>
                    </a:cubicBezTo>
                    <a:cubicBezTo>
                      <a:pt x="40529" y="18772"/>
                      <a:pt x="42597" y="15770"/>
                      <a:pt x="42764" y="12734"/>
                    </a:cubicBezTo>
                    <a:lnTo>
                      <a:pt x="42764" y="8365"/>
                    </a:lnTo>
                    <a:lnTo>
                      <a:pt x="41596" y="8365"/>
                    </a:lnTo>
                    <a:cubicBezTo>
                      <a:pt x="40562" y="6630"/>
                      <a:pt x="38861" y="5029"/>
                      <a:pt x="36493" y="3628"/>
                    </a:cubicBezTo>
                    <a:cubicBezTo>
                      <a:pt x="32290" y="1209"/>
                      <a:pt x="26802" y="0"/>
                      <a:pt x="21324"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15"/>
              <p:cNvSpPr/>
              <p:nvPr/>
            </p:nvSpPr>
            <p:spPr>
              <a:xfrm>
                <a:off x="2077500" y="3529850"/>
                <a:ext cx="1069100" cy="618375"/>
              </a:xfrm>
              <a:custGeom>
                <a:rect b="b" l="l" r="r" t="t"/>
                <a:pathLst>
                  <a:path extrusionOk="0" h="24735" w="42764">
                    <a:moveTo>
                      <a:pt x="21324" y="0"/>
                    </a:moveTo>
                    <a:cubicBezTo>
                      <a:pt x="15845" y="0"/>
                      <a:pt x="10374" y="1209"/>
                      <a:pt x="6204" y="3628"/>
                    </a:cubicBezTo>
                    <a:cubicBezTo>
                      <a:pt x="3803" y="5029"/>
                      <a:pt x="2135" y="6630"/>
                      <a:pt x="1067" y="8365"/>
                    </a:cubicBezTo>
                    <a:lnTo>
                      <a:pt x="0" y="8365"/>
                    </a:lnTo>
                    <a:lnTo>
                      <a:pt x="0" y="12734"/>
                    </a:lnTo>
                    <a:cubicBezTo>
                      <a:pt x="133" y="15770"/>
                      <a:pt x="2235" y="18772"/>
                      <a:pt x="6238" y="21107"/>
                    </a:cubicBezTo>
                    <a:cubicBezTo>
                      <a:pt x="10441" y="23525"/>
                      <a:pt x="15928" y="24735"/>
                      <a:pt x="21407" y="24735"/>
                    </a:cubicBezTo>
                    <a:cubicBezTo>
                      <a:pt x="26886" y="24735"/>
                      <a:pt x="32356" y="23525"/>
                      <a:pt x="36526" y="21107"/>
                    </a:cubicBezTo>
                    <a:cubicBezTo>
                      <a:pt x="40529" y="18772"/>
                      <a:pt x="42597" y="15770"/>
                      <a:pt x="42764" y="12734"/>
                    </a:cubicBezTo>
                    <a:lnTo>
                      <a:pt x="42764" y="8365"/>
                    </a:lnTo>
                    <a:lnTo>
                      <a:pt x="41596" y="8365"/>
                    </a:lnTo>
                    <a:cubicBezTo>
                      <a:pt x="40562" y="6630"/>
                      <a:pt x="38861" y="5029"/>
                      <a:pt x="36493" y="3628"/>
                    </a:cubicBezTo>
                    <a:cubicBezTo>
                      <a:pt x="32290" y="1209"/>
                      <a:pt x="26802" y="0"/>
                      <a:pt x="2132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15"/>
              <p:cNvSpPr/>
              <p:nvPr/>
            </p:nvSpPr>
            <p:spPr>
              <a:xfrm>
                <a:off x="2609525" y="3528800"/>
                <a:ext cx="536250" cy="618800"/>
              </a:xfrm>
              <a:custGeom>
                <a:rect b="b" l="l" r="r" t="t"/>
                <a:pathLst>
                  <a:path extrusionOk="0" h="24752" w="21450">
                    <a:moveTo>
                      <a:pt x="1" y="1"/>
                    </a:moveTo>
                    <a:cubicBezTo>
                      <a:pt x="23" y="1"/>
                      <a:pt x="45" y="1"/>
                      <a:pt x="68" y="1"/>
                    </a:cubicBezTo>
                    <a:lnTo>
                      <a:pt x="68" y="1"/>
                    </a:lnTo>
                    <a:lnTo>
                      <a:pt x="68" y="1"/>
                    </a:lnTo>
                    <a:close/>
                    <a:moveTo>
                      <a:pt x="68" y="1"/>
                    </a:moveTo>
                    <a:lnTo>
                      <a:pt x="68" y="24752"/>
                    </a:lnTo>
                    <a:cubicBezTo>
                      <a:pt x="5538" y="24752"/>
                      <a:pt x="11042" y="23517"/>
                      <a:pt x="15212" y="21116"/>
                    </a:cubicBezTo>
                    <a:cubicBezTo>
                      <a:pt x="19215" y="18781"/>
                      <a:pt x="21283" y="15779"/>
                      <a:pt x="21450" y="12743"/>
                    </a:cubicBezTo>
                    <a:lnTo>
                      <a:pt x="21450" y="8340"/>
                    </a:lnTo>
                    <a:lnTo>
                      <a:pt x="20282" y="8340"/>
                    </a:lnTo>
                    <a:cubicBezTo>
                      <a:pt x="19248" y="6639"/>
                      <a:pt x="17547" y="5004"/>
                      <a:pt x="15145" y="3636"/>
                    </a:cubicBezTo>
                    <a:cubicBezTo>
                      <a:pt x="10992" y="1211"/>
                      <a:pt x="5516" y="10"/>
                      <a:pt x="6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15"/>
              <p:cNvSpPr/>
              <p:nvPr/>
            </p:nvSpPr>
            <p:spPr>
              <a:xfrm>
                <a:off x="2903075" y="3578825"/>
                <a:ext cx="243525" cy="518750"/>
              </a:xfrm>
              <a:custGeom>
                <a:rect b="b" l="l" r="r" t="t"/>
                <a:pathLst>
                  <a:path extrusionOk="0" h="20750" w="9741">
                    <a:moveTo>
                      <a:pt x="1" y="1"/>
                    </a:moveTo>
                    <a:cubicBezTo>
                      <a:pt x="12" y="5"/>
                      <a:pt x="23" y="10"/>
                      <a:pt x="34" y="14"/>
                    </a:cubicBezTo>
                    <a:lnTo>
                      <a:pt x="34" y="14"/>
                    </a:lnTo>
                    <a:lnTo>
                      <a:pt x="34" y="1"/>
                    </a:lnTo>
                    <a:close/>
                    <a:moveTo>
                      <a:pt x="34" y="14"/>
                    </a:moveTo>
                    <a:lnTo>
                      <a:pt x="34" y="20749"/>
                    </a:lnTo>
                    <a:cubicBezTo>
                      <a:pt x="1302" y="20282"/>
                      <a:pt x="2402" y="19748"/>
                      <a:pt x="3503" y="19115"/>
                    </a:cubicBezTo>
                    <a:cubicBezTo>
                      <a:pt x="7506" y="16780"/>
                      <a:pt x="9574" y="13778"/>
                      <a:pt x="9741" y="10742"/>
                    </a:cubicBezTo>
                    <a:lnTo>
                      <a:pt x="9741" y="6339"/>
                    </a:lnTo>
                    <a:lnTo>
                      <a:pt x="8573" y="6339"/>
                    </a:lnTo>
                    <a:cubicBezTo>
                      <a:pt x="7539" y="4638"/>
                      <a:pt x="5838" y="3003"/>
                      <a:pt x="3470" y="1635"/>
                    </a:cubicBezTo>
                    <a:cubicBezTo>
                      <a:pt x="2379" y="1008"/>
                      <a:pt x="1223" y="478"/>
                      <a:pt x="34" y="14"/>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15"/>
              <p:cNvSpPr/>
              <p:nvPr/>
            </p:nvSpPr>
            <p:spPr>
              <a:xfrm>
                <a:off x="2074150" y="3578825"/>
                <a:ext cx="244375" cy="518750"/>
              </a:xfrm>
              <a:custGeom>
                <a:rect b="b" l="l" r="r" t="t"/>
                <a:pathLst>
                  <a:path extrusionOk="0" h="20750" w="9775">
                    <a:moveTo>
                      <a:pt x="9708" y="1"/>
                    </a:moveTo>
                    <a:lnTo>
                      <a:pt x="9708" y="26"/>
                    </a:lnTo>
                    <a:lnTo>
                      <a:pt x="9708" y="26"/>
                    </a:lnTo>
                    <a:cubicBezTo>
                      <a:pt x="9730" y="18"/>
                      <a:pt x="9752" y="9"/>
                      <a:pt x="9774" y="1"/>
                    </a:cubicBezTo>
                    <a:close/>
                    <a:moveTo>
                      <a:pt x="9708" y="26"/>
                    </a:moveTo>
                    <a:lnTo>
                      <a:pt x="9708" y="26"/>
                    </a:lnTo>
                    <a:cubicBezTo>
                      <a:pt x="8498" y="487"/>
                      <a:pt x="7353" y="1013"/>
                      <a:pt x="6305" y="1635"/>
                    </a:cubicBezTo>
                    <a:cubicBezTo>
                      <a:pt x="3937" y="3003"/>
                      <a:pt x="2202" y="4638"/>
                      <a:pt x="1168" y="6339"/>
                    </a:cubicBezTo>
                    <a:lnTo>
                      <a:pt x="1" y="6339"/>
                    </a:lnTo>
                    <a:lnTo>
                      <a:pt x="1" y="10742"/>
                    </a:lnTo>
                    <a:cubicBezTo>
                      <a:pt x="167" y="13778"/>
                      <a:pt x="2269" y="16780"/>
                      <a:pt x="6272" y="19115"/>
                    </a:cubicBezTo>
                    <a:cubicBezTo>
                      <a:pt x="7339" y="19748"/>
                      <a:pt x="8473" y="20282"/>
                      <a:pt x="9708" y="20749"/>
                    </a:cubicBezTo>
                    <a:lnTo>
                      <a:pt x="9708"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15"/>
              <p:cNvSpPr/>
              <p:nvPr/>
            </p:nvSpPr>
            <p:spPr>
              <a:xfrm>
                <a:off x="2028275" y="3428950"/>
                <a:ext cx="1168375" cy="617800"/>
              </a:xfrm>
              <a:custGeom>
                <a:rect b="b" l="l" r="r" t="t"/>
                <a:pathLst>
                  <a:path extrusionOk="0" h="24712" w="46735">
                    <a:moveTo>
                      <a:pt x="23280" y="0"/>
                    </a:moveTo>
                    <a:cubicBezTo>
                      <a:pt x="17805" y="0"/>
                      <a:pt x="12326" y="1209"/>
                      <a:pt x="8140" y="3628"/>
                    </a:cubicBezTo>
                    <a:cubicBezTo>
                      <a:pt x="6772" y="4428"/>
                      <a:pt x="5605" y="5295"/>
                      <a:pt x="4671" y="6263"/>
                    </a:cubicBezTo>
                    <a:cubicBezTo>
                      <a:pt x="1" y="10966"/>
                      <a:pt x="1168" y="17071"/>
                      <a:pt x="8140" y="21107"/>
                    </a:cubicBezTo>
                    <a:cubicBezTo>
                      <a:pt x="9107" y="21641"/>
                      <a:pt x="10108" y="22141"/>
                      <a:pt x="11176" y="22575"/>
                    </a:cubicBezTo>
                    <a:cubicBezTo>
                      <a:pt x="11309" y="22608"/>
                      <a:pt x="11376" y="22641"/>
                      <a:pt x="11509" y="22675"/>
                    </a:cubicBezTo>
                    <a:cubicBezTo>
                      <a:pt x="15070" y="24033"/>
                      <a:pt x="19183" y="24711"/>
                      <a:pt x="23294" y="24711"/>
                    </a:cubicBezTo>
                    <a:cubicBezTo>
                      <a:pt x="28770" y="24711"/>
                      <a:pt x="34241" y="23508"/>
                      <a:pt x="38395" y="21107"/>
                    </a:cubicBezTo>
                    <a:cubicBezTo>
                      <a:pt x="46734" y="16270"/>
                      <a:pt x="46734" y="8464"/>
                      <a:pt x="38395" y="3628"/>
                    </a:cubicBezTo>
                    <a:cubicBezTo>
                      <a:pt x="34225" y="1209"/>
                      <a:pt x="28755" y="0"/>
                      <a:pt x="2328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15"/>
              <p:cNvSpPr/>
              <p:nvPr/>
            </p:nvSpPr>
            <p:spPr>
              <a:xfrm>
                <a:off x="2028275" y="3428950"/>
                <a:ext cx="1168375" cy="617800"/>
              </a:xfrm>
              <a:custGeom>
                <a:rect b="b" l="l" r="r" t="t"/>
                <a:pathLst>
                  <a:path extrusionOk="0" h="24712" w="46735">
                    <a:moveTo>
                      <a:pt x="23280" y="0"/>
                    </a:moveTo>
                    <a:cubicBezTo>
                      <a:pt x="17805" y="0"/>
                      <a:pt x="12326" y="1209"/>
                      <a:pt x="8140" y="3628"/>
                    </a:cubicBezTo>
                    <a:cubicBezTo>
                      <a:pt x="6772" y="4428"/>
                      <a:pt x="5605" y="5295"/>
                      <a:pt x="4671" y="6263"/>
                    </a:cubicBezTo>
                    <a:cubicBezTo>
                      <a:pt x="1" y="10966"/>
                      <a:pt x="1168" y="17071"/>
                      <a:pt x="8140" y="21107"/>
                    </a:cubicBezTo>
                    <a:cubicBezTo>
                      <a:pt x="9107" y="21641"/>
                      <a:pt x="10108" y="22141"/>
                      <a:pt x="11176" y="22575"/>
                    </a:cubicBezTo>
                    <a:cubicBezTo>
                      <a:pt x="11309" y="22608"/>
                      <a:pt x="11376" y="22641"/>
                      <a:pt x="11509" y="22675"/>
                    </a:cubicBezTo>
                    <a:cubicBezTo>
                      <a:pt x="15070" y="24033"/>
                      <a:pt x="19183" y="24711"/>
                      <a:pt x="23294" y="24711"/>
                    </a:cubicBezTo>
                    <a:cubicBezTo>
                      <a:pt x="28770" y="24711"/>
                      <a:pt x="34241" y="23508"/>
                      <a:pt x="38395" y="21107"/>
                    </a:cubicBezTo>
                    <a:cubicBezTo>
                      <a:pt x="46734" y="16270"/>
                      <a:pt x="46734" y="8464"/>
                      <a:pt x="38395" y="3628"/>
                    </a:cubicBezTo>
                    <a:cubicBezTo>
                      <a:pt x="34225" y="1209"/>
                      <a:pt x="28755" y="0"/>
                      <a:pt x="2328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15"/>
              <p:cNvSpPr/>
              <p:nvPr/>
            </p:nvSpPr>
            <p:spPr>
              <a:xfrm>
                <a:off x="2029125" y="3585500"/>
                <a:ext cx="278550" cy="407825"/>
              </a:xfrm>
              <a:custGeom>
                <a:rect b="b" l="l" r="r" t="t"/>
                <a:pathLst>
                  <a:path extrusionOk="0" h="16313" w="11142">
                    <a:moveTo>
                      <a:pt x="4637" y="1"/>
                    </a:moveTo>
                    <a:lnTo>
                      <a:pt x="4637" y="1"/>
                    </a:lnTo>
                    <a:cubicBezTo>
                      <a:pt x="4636" y="1"/>
                      <a:pt x="4636" y="2"/>
                      <a:pt x="4635" y="3"/>
                    </a:cubicBezTo>
                    <a:lnTo>
                      <a:pt x="4635" y="3"/>
                    </a:lnTo>
                    <a:cubicBezTo>
                      <a:pt x="4636" y="2"/>
                      <a:pt x="4636" y="2"/>
                      <a:pt x="4637" y="1"/>
                    </a:cubicBezTo>
                    <a:close/>
                    <a:moveTo>
                      <a:pt x="4635" y="3"/>
                    </a:moveTo>
                    <a:cubicBezTo>
                      <a:pt x="1" y="4706"/>
                      <a:pt x="1135" y="10843"/>
                      <a:pt x="8106" y="14845"/>
                    </a:cubicBezTo>
                    <a:cubicBezTo>
                      <a:pt x="8998" y="15354"/>
                      <a:pt x="9981" y="15834"/>
                      <a:pt x="10997" y="16253"/>
                    </a:cubicBezTo>
                    <a:lnTo>
                      <a:pt x="10997" y="16253"/>
                    </a:lnTo>
                    <a:cubicBezTo>
                      <a:pt x="8782" y="15319"/>
                      <a:pt x="3119" y="11783"/>
                      <a:pt x="2369" y="7640"/>
                    </a:cubicBezTo>
                    <a:cubicBezTo>
                      <a:pt x="1640" y="3204"/>
                      <a:pt x="4525" y="116"/>
                      <a:pt x="4635" y="3"/>
                    </a:cubicBezTo>
                    <a:close/>
                    <a:moveTo>
                      <a:pt x="10997" y="16253"/>
                    </a:moveTo>
                    <a:lnTo>
                      <a:pt x="10997" y="16253"/>
                    </a:lnTo>
                    <a:cubicBezTo>
                      <a:pt x="11047" y="16274"/>
                      <a:pt x="11095" y="16294"/>
                      <a:pt x="11142" y="16313"/>
                    </a:cubicBezTo>
                    <a:cubicBezTo>
                      <a:pt x="11093" y="16293"/>
                      <a:pt x="11045" y="16273"/>
                      <a:pt x="10997" y="1625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15"/>
              <p:cNvSpPr/>
              <p:nvPr/>
            </p:nvSpPr>
            <p:spPr>
              <a:xfrm>
                <a:off x="2913075" y="3482925"/>
                <a:ext cx="278025" cy="407825"/>
              </a:xfrm>
              <a:custGeom>
                <a:rect b="b" l="l" r="r" t="t"/>
                <a:pathLst>
                  <a:path extrusionOk="0" h="16313" w="11121">
                    <a:moveTo>
                      <a:pt x="1" y="1"/>
                    </a:moveTo>
                    <a:lnTo>
                      <a:pt x="1" y="1"/>
                    </a:lnTo>
                    <a:cubicBezTo>
                      <a:pt x="2102" y="835"/>
                      <a:pt x="8007" y="4437"/>
                      <a:pt x="8774" y="8674"/>
                    </a:cubicBezTo>
                    <a:cubicBezTo>
                      <a:pt x="9428" y="12657"/>
                      <a:pt x="7194" y="15554"/>
                      <a:pt x="6629" y="16185"/>
                    </a:cubicBezTo>
                    <a:lnTo>
                      <a:pt x="6629" y="16185"/>
                    </a:lnTo>
                    <a:cubicBezTo>
                      <a:pt x="11121" y="11499"/>
                      <a:pt x="9912" y="5468"/>
                      <a:pt x="3070" y="1469"/>
                    </a:cubicBezTo>
                    <a:cubicBezTo>
                      <a:pt x="2102" y="935"/>
                      <a:pt x="1102" y="435"/>
                      <a:pt x="1" y="1"/>
                    </a:cubicBezTo>
                    <a:close/>
                    <a:moveTo>
                      <a:pt x="6629" y="16185"/>
                    </a:moveTo>
                    <a:lnTo>
                      <a:pt x="6629" y="16185"/>
                    </a:lnTo>
                    <a:cubicBezTo>
                      <a:pt x="6589" y="16228"/>
                      <a:pt x="6547" y="16270"/>
                      <a:pt x="6506" y="16313"/>
                    </a:cubicBezTo>
                    <a:cubicBezTo>
                      <a:pt x="6516" y="16305"/>
                      <a:pt x="6561" y="16262"/>
                      <a:pt x="6629" y="16185"/>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15"/>
              <p:cNvSpPr/>
              <p:nvPr/>
            </p:nvSpPr>
            <p:spPr>
              <a:xfrm>
                <a:off x="2114175" y="3451250"/>
                <a:ext cx="994075" cy="572925"/>
              </a:xfrm>
              <a:custGeom>
                <a:rect b="b" l="l" r="r" t="t"/>
                <a:pathLst>
                  <a:path extrusionOk="0" h="22917" w="39763">
                    <a:moveTo>
                      <a:pt x="19882" y="0"/>
                    </a:moveTo>
                    <a:cubicBezTo>
                      <a:pt x="8874" y="0"/>
                      <a:pt x="1" y="5104"/>
                      <a:pt x="1" y="11442"/>
                    </a:cubicBezTo>
                    <a:cubicBezTo>
                      <a:pt x="1" y="17780"/>
                      <a:pt x="8874" y="22917"/>
                      <a:pt x="19882" y="22917"/>
                    </a:cubicBezTo>
                    <a:cubicBezTo>
                      <a:pt x="30856" y="22917"/>
                      <a:pt x="39762" y="17780"/>
                      <a:pt x="39762" y="11442"/>
                    </a:cubicBezTo>
                    <a:cubicBezTo>
                      <a:pt x="39762" y="5104"/>
                      <a:pt x="30856" y="0"/>
                      <a:pt x="1988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15"/>
              <p:cNvSpPr/>
              <p:nvPr/>
            </p:nvSpPr>
            <p:spPr>
              <a:xfrm>
                <a:off x="2114175" y="3451250"/>
                <a:ext cx="994075" cy="572925"/>
              </a:xfrm>
              <a:custGeom>
                <a:rect b="b" l="l" r="r" t="t"/>
                <a:pathLst>
                  <a:path extrusionOk="0" h="22917" w="39763">
                    <a:moveTo>
                      <a:pt x="19882" y="0"/>
                    </a:moveTo>
                    <a:cubicBezTo>
                      <a:pt x="8874" y="0"/>
                      <a:pt x="1" y="5104"/>
                      <a:pt x="1" y="11442"/>
                    </a:cubicBezTo>
                    <a:cubicBezTo>
                      <a:pt x="1" y="17780"/>
                      <a:pt x="8874" y="22917"/>
                      <a:pt x="19882" y="22917"/>
                    </a:cubicBezTo>
                    <a:cubicBezTo>
                      <a:pt x="30856" y="22917"/>
                      <a:pt x="39762" y="17780"/>
                      <a:pt x="39762" y="11442"/>
                    </a:cubicBezTo>
                    <a:cubicBezTo>
                      <a:pt x="39762" y="5104"/>
                      <a:pt x="30856" y="0"/>
                      <a:pt x="19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15"/>
              <p:cNvSpPr/>
              <p:nvPr/>
            </p:nvSpPr>
            <p:spPr>
              <a:xfrm>
                <a:off x="2606200" y="3522975"/>
                <a:ext cx="518725" cy="309400"/>
              </a:xfrm>
              <a:custGeom>
                <a:rect b="b" l="l" r="r" t="t"/>
                <a:pathLst>
                  <a:path extrusionOk="0" h="12376" w="20749">
                    <a:moveTo>
                      <a:pt x="13343" y="0"/>
                    </a:moveTo>
                    <a:lnTo>
                      <a:pt x="13343" y="0"/>
                    </a:lnTo>
                    <a:cubicBezTo>
                      <a:pt x="14177" y="1368"/>
                      <a:pt x="13877" y="2835"/>
                      <a:pt x="9174" y="3069"/>
                    </a:cubicBezTo>
                    <a:cubicBezTo>
                      <a:pt x="0" y="3603"/>
                      <a:pt x="11609" y="12376"/>
                      <a:pt x="11609" y="12376"/>
                    </a:cubicBezTo>
                    <a:cubicBezTo>
                      <a:pt x="11609" y="12376"/>
                      <a:pt x="14488" y="10985"/>
                      <a:pt x="16788" y="10985"/>
                    </a:cubicBezTo>
                    <a:cubicBezTo>
                      <a:pt x="17791" y="10985"/>
                      <a:pt x="18685" y="11249"/>
                      <a:pt x="19181" y="12009"/>
                    </a:cubicBezTo>
                    <a:cubicBezTo>
                      <a:pt x="20749" y="9040"/>
                      <a:pt x="20248" y="5804"/>
                      <a:pt x="17613" y="3036"/>
                    </a:cubicBezTo>
                    <a:cubicBezTo>
                      <a:pt x="17113" y="2535"/>
                      <a:pt x="16579" y="2035"/>
                      <a:pt x="15945" y="1568"/>
                    </a:cubicBezTo>
                    <a:cubicBezTo>
                      <a:pt x="15445" y="1201"/>
                      <a:pt x="14911" y="867"/>
                      <a:pt x="14344" y="534"/>
                    </a:cubicBezTo>
                    <a:cubicBezTo>
                      <a:pt x="14010" y="367"/>
                      <a:pt x="13710" y="167"/>
                      <a:pt x="13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15"/>
              <p:cNvSpPr/>
              <p:nvPr/>
            </p:nvSpPr>
            <p:spPr>
              <a:xfrm>
                <a:off x="2962275" y="3618475"/>
                <a:ext cx="150150" cy="144250"/>
              </a:xfrm>
              <a:custGeom>
                <a:rect b="b" l="l" r="r" t="t"/>
                <a:pathLst>
                  <a:path extrusionOk="0" h="5770" w="6006">
                    <a:moveTo>
                      <a:pt x="2306" y="0"/>
                    </a:moveTo>
                    <a:cubicBezTo>
                      <a:pt x="2215" y="0"/>
                      <a:pt x="2125" y="5"/>
                      <a:pt x="2036" y="16"/>
                    </a:cubicBezTo>
                    <a:cubicBezTo>
                      <a:pt x="668" y="183"/>
                      <a:pt x="1" y="1584"/>
                      <a:pt x="501" y="3185"/>
                    </a:cubicBezTo>
                    <a:cubicBezTo>
                      <a:pt x="1001" y="4653"/>
                      <a:pt x="2407" y="5769"/>
                      <a:pt x="3706" y="5769"/>
                    </a:cubicBezTo>
                    <a:cubicBezTo>
                      <a:pt x="3795" y="5769"/>
                      <a:pt x="3883" y="5764"/>
                      <a:pt x="3970" y="5754"/>
                    </a:cubicBezTo>
                    <a:cubicBezTo>
                      <a:pt x="5338" y="5587"/>
                      <a:pt x="6005" y="4186"/>
                      <a:pt x="5505" y="2585"/>
                    </a:cubicBezTo>
                    <a:cubicBezTo>
                      <a:pt x="5005" y="1117"/>
                      <a:pt x="3629" y="0"/>
                      <a:pt x="23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15"/>
              <p:cNvSpPr/>
              <p:nvPr/>
            </p:nvSpPr>
            <p:spPr>
              <a:xfrm>
                <a:off x="2086650" y="3532975"/>
                <a:ext cx="659825" cy="491200"/>
              </a:xfrm>
              <a:custGeom>
                <a:rect b="b" l="l" r="r" t="t"/>
                <a:pathLst>
                  <a:path extrusionOk="0" h="19648" w="26393">
                    <a:moveTo>
                      <a:pt x="26386" y="19181"/>
                    </a:moveTo>
                    <a:cubicBezTo>
                      <a:pt x="26378" y="19182"/>
                      <a:pt x="26370" y="19184"/>
                      <a:pt x="26362" y="19185"/>
                    </a:cubicBezTo>
                    <a:lnTo>
                      <a:pt x="26362" y="19185"/>
                    </a:lnTo>
                    <a:cubicBezTo>
                      <a:pt x="26370" y="19186"/>
                      <a:pt x="26376" y="19186"/>
                      <a:pt x="26381" y="19186"/>
                    </a:cubicBezTo>
                    <a:cubicBezTo>
                      <a:pt x="26390" y="19186"/>
                      <a:pt x="26392" y="19184"/>
                      <a:pt x="26386" y="19181"/>
                    </a:cubicBezTo>
                    <a:close/>
                    <a:moveTo>
                      <a:pt x="6973" y="0"/>
                    </a:moveTo>
                    <a:cubicBezTo>
                      <a:pt x="6372" y="334"/>
                      <a:pt x="5872" y="667"/>
                      <a:pt x="5371" y="1068"/>
                    </a:cubicBezTo>
                    <a:cubicBezTo>
                      <a:pt x="5038" y="1301"/>
                      <a:pt x="4704" y="1568"/>
                      <a:pt x="4437" y="1802"/>
                    </a:cubicBezTo>
                    <a:cubicBezTo>
                      <a:pt x="1" y="5638"/>
                      <a:pt x="1" y="10675"/>
                      <a:pt x="4437" y="14511"/>
                    </a:cubicBezTo>
                    <a:cubicBezTo>
                      <a:pt x="4704" y="14778"/>
                      <a:pt x="5038" y="15011"/>
                      <a:pt x="5371" y="15278"/>
                    </a:cubicBezTo>
                    <a:cubicBezTo>
                      <a:pt x="5838" y="15612"/>
                      <a:pt x="6339" y="15945"/>
                      <a:pt x="6839" y="16245"/>
                    </a:cubicBezTo>
                    <a:cubicBezTo>
                      <a:pt x="7340" y="16512"/>
                      <a:pt x="7873" y="16812"/>
                      <a:pt x="8440" y="17079"/>
                    </a:cubicBezTo>
                    <a:cubicBezTo>
                      <a:pt x="8841" y="17279"/>
                      <a:pt x="9308" y="17480"/>
                      <a:pt x="9775" y="17646"/>
                    </a:cubicBezTo>
                    <a:lnTo>
                      <a:pt x="11142" y="18147"/>
                    </a:lnTo>
                    <a:cubicBezTo>
                      <a:pt x="12543" y="18614"/>
                      <a:pt x="14044" y="18981"/>
                      <a:pt x="15545" y="19247"/>
                    </a:cubicBezTo>
                    <a:lnTo>
                      <a:pt x="16546" y="19348"/>
                    </a:lnTo>
                    <a:cubicBezTo>
                      <a:pt x="18014" y="19581"/>
                      <a:pt x="19515" y="19648"/>
                      <a:pt x="20983" y="19648"/>
                    </a:cubicBezTo>
                    <a:cubicBezTo>
                      <a:pt x="22809" y="19648"/>
                      <a:pt x="24635" y="19483"/>
                      <a:pt x="26362" y="19185"/>
                    </a:cubicBezTo>
                    <a:lnTo>
                      <a:pt x="26362" y="19185"/>
                    </a:lnTo>
                    <a:cubicBezTo>
                      <a:pt x="26102" y="19152"/>
                      <a:pt x="24090" y="18559"/>
                      <a:pt x="24518" y="16479"/>
                    </a:cubicBezTo>
                    <a:cubicBezTo>
                      <a:pt x="24051" y="13076"/>
                      <a:pt x="9174" y="3636"/>
                      <a:pt x="9174" y="3636"/>
                    </a:cubicBezTo>
                    <a:cubicBezTo>
                      <a:pt x="9174" y="3636"/>
                      <a:pt x="5872" y="2302"/>
                      <a:pt x="697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15"/>
              <p:cNvSpPr/>
              <p:nvPr/>
            </p:nvSpPr>
            <p:spPr>
              <a:xfrm>
                <a:off x="2086650" y="3532975"/>
                <a:ext cx="659825" cy="491200"/>
              </a:xfrm>
              <a:custGeom>
                <a:rect b="b" l="l" r="r" t="t"/>
                <a:pathLst>
                  <a:path extrusionOk="0" h="19648" w="26393">
                    <a:moveTo>
                      <a:pt x="26386" y="19181"/>
                    </a:moveTo>
                    <a:cubicBezTo>
                      <a:pt x="26378" y="19182"/>
                      <a:pt x="26370" y="19184"/>
                      <a:pt x="26362" y="19185"/>
                    </a:cubicBezTo>
                    <a:lnTo>
                      <a:pt x="26362" y="19185"/>
                    </a:lnTo>
                    <a:cubicBezTo>
                      <a:pt x="26370" y="19186"/>
                      <a:pt x="26376" y="19186"/>
                      <a:pt x="26381" y="19186"/>
                    </a:cubicBezTo>
                    <a:cubicBezTo>
                      <a:pt x="26390" y="19186"/>
                      <a:pt x="26392" y="19184"/>
                      <a:pt x="26386" y="19181"/>
                    </a:cubicBezTo>
                    <a:close/>
                    <a:moveTo>
                      <a:pt x="6973" y="0"/>
                    </a:moveTo>
                    <a:cubicBezTo>
                      <a:pt x="6372" y="334"/>
                      <a:pt x="5872" y="667"/>
                      <a:pt x="5371" y="1068"/>
                    </a:cubicBezTo>
                    <a:cubicBezTo>
                      <a:pt x="5038" y="1301"/>
                      <a:pt x="4704" y="1568"/>
                      <a:pt x="4437" y="1802"/>
                    </a:cubicBezTo>
                    <a:cubicBezTo>
                      <a:pt x="1" y="5638"/>
                      <a:pt x="1" y="10675"/>
                      <a:pt x="4437" y="14511"/>
                    </a:cubicBezTo>
                    <a:cubicBezTo>
                      <a:pt x="4704" y="14778"/>
                      <a:pt x="5038" y="15011"/>
                      <a:pt x="5371" y="15278"/>
                    </a:cubicBezTo>
                    <a:cubicBezTo>
                      <a:pt x="5838" y="15612"/>
                      <a:pt x="6339" y="15945"/>
                      <a:pt x="6839" y="16245"/>
                    </a:cubicBezTo>
                    <a:cubicBezTo>
                      <a:pt x="7340" y="16512"/>
                      <a:pt x="7873" y="16812"/>
                      <a:pt x="8440" y="17079"/>
                    </a:cubicBezTo>
                    <a:cubicBezTo>
                      <a:pt x="8841" y="17279"/>
                      <a:pt x="9308" y="17480"/>
                      <a:pt x="9775" y="17646"/>
                    </a:cubicBezTo>
                    <a:lnTo>
                      <a:pt x="11142" y="18147"/>
                    </a:lnTo>
                    <a:cubicBezTo>
                      <a:pt x="12543" y="18614"/>
                      <a:pt x="14044" y="18981"/>
                      <a:pt x="15545" y="19247"/>
                    </a:cubicBezTo>
                    <a:lnTo>
                      <a:pt x="16546" y="19348"/>
                    </a:lnTo>
                    <a:cubicBezTo>
                      <a:pt x="18014" y="19581"/>
                      <a:pt x="19515" y="19648"/>
                      <a:pt x="20983" y="19648"/>
                    </a:cubicBezTo>
                    <a:cubicBezTo>
                      <a:pt x="22809" y="19648"/>
                      <a:pt x="24635" y="19483"/>
                      <a:pt x="26362" y="19185"/>
                    </a:cubicBezTo>
                    <a:lnTo>
                      <a:pt x="26362" y="19185"/>
                    </a:lnTo>
                    <a:cubicBezTo>
                      <a:pt x="26102" y="19152"/>
                      <a:pt x="24090" y="18559"/>
                      <a:pt x="24518" y="16479"/>
                    </a:cubicBezTo>
                    <a:cubicBezTo>
                      <a:pt x="24051" y="13076"/>
                      <a:pt x="9174" y="3636"/>
                      <a:pt x="9174" y="3636"/>
                    </a:cubicBezTo>
                    <a:cubicBezTo>
                      <a:pt x="9174" y="3636"/>
                      <a:pt x="5872" y="2302"/>
                      <a:pt x="697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15"/>
              <p:cNvSpPr/>
              <p:nvPr/>
            </p:nvSpPr>
            <p:spPr>
              <a:xfrm>
                <a:off x="2203400" y="3523800"/>
                <a:ext cx="813950" cy="427825"/>
              </a:xfrm>
              <a:custGeom>
                <a:rect b="b" l="l" r="r" t="t"/>
                <a:pathLst>
                  <a:path extrusionOk="0" h="17113" w="32558">
                    <a:moveTo>
                      <a:pt x="16259" y="1"/>
                    </a:moveTo>
                    <a:cubicBezTo>
                      <a:pt x="12470" y="1"/>
                      <a:pt x="8686" y="836"/>
                      <a:pt x="5805" y="2502"/>
                    </a:cubicBezTo>
                    <a:cubicBezTo>
                      <a:pt x="268" y="5705"/>
                      <a:pt x="1" y="10842"/>
                      <a:pt x="5138" y="14177"/>
                    </a:cubicBezTo>
                    <a:cubicBezTo>
                      <a:pt x="5338" y="14311"/>
                      <a:pt x="5605" y="14477"/>
                      <a:pt x="5805" y="14611"/>
                    </a:cubicBezTo>
                    <a:cubicBezTo>
                      <a:pt x="8707" y="16279"/>
                      <a:pt x="12502" y="17113"/>
                      <a:pt x="16292" y="17113"/>
                    </a:cubicBezTo>
                    <a:cubicBezTo>
                      <a:pt x="20082" y="17113"/>
                      <a:pt x="23868" y="16279"/>
                      <a:pt x="26753" y="14611"/>
                    </a:cubicBezTo>
                    <a:cubicBezTo>
                      <a:pt x="32558" y="11275"/>
                      <a:pt x="32558" y="5838"/>
                      <a:pt x="26753" y="2502"/>
                    </a:cubicBezTo>
                    <a:cubicBezTo>
                      <a:pt x="26520" y="2369"/>
                      <a:pt x="26253" y="2235"/>
                      <a:pt x="26053" y="2135"/>
                    </a:cubicBezTo>
                    <a:cubicBezTo>
                      <a:pt x="23252" y="711"/>
                      <a:pt x="19753" y="1"/>
                      <a:pt x="1625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15"/>
              <p:cNvSpPr/>
              <p:nvPr/>
            </p:nvSpPr>
            <p:spPr>
              <a:xfrm>
                <a:off x="2203400" y="3523800"/>
                <a:ext cx="813950" cy="427825"/>
              </a:xfrm>
              <a:custGeom>
                <a:rect b="b" l="l" r="r" t="t"/>
                <a:pathLst>
                  <a:path extrusionOk="0" h="17113" w="32558">
                    <a:moveTo>
                      <a:pt x="16259" y="1"/>
                    </a:moveTo>
                    <a:cubicBezTo>
                      <a:pt x="12470" y="1"/>
                      <a:pt x="8686" y="836"/>
                      <a:pt x="5805" y="2502"/>
                    </a:cubicBezTo>
                    <a:cubicBezTo>
                      <a:pt x="268" y="5705"/>
                      <a:pt x="1" y="10842"/>
                      <a:pt x="5138" y="14177"/>
                    </a:cubicBezTo>
                    <a:cubicBezTo>
                      <a:pt x="5338" y="14311"/>
                      <a:pt x="5605" y="14477"/>
                      <a:pt x="5805" y="14611"/>
                    </a:cubicBezTo>
                    <a:cubicBezTo>
                      <a:pt x="8707" y="16279"/>
                      <a:pt x="12502" y="17113"/>
                      <a:pt x="16292" y="17113"/>
                    </a:cubicBezTo>
                    <a:cubicBezTo>
                      <a:pt x="20082" y="17113"/>
                      <a:pt x="23868" y="16279"/>
                      <a:pt x="26753" y="14611"/>
                    </a:cubicBezTo>
                    <a:cubicBezTo>
                      <a:pt x="32558" y="11275"/>
                      <a:pt x="32558" y="5838"/>
                      <a:pt x="26753" y="2502"/>
                    </a:cubicBezTo>
                    <a:cubicBezTo>
                      <a:pt x="26520" y="2369"/>
                      <a:pt x="26253" y="2235"/>
                      <a:pt x="26053" y="2135"/>
                    </a:cubicBezTo>
                    <a:cubicBezTo>
                      <a:pt x="23252" y="711"/>
                      <a:pt x="19753" y="1"/>
                      <a:pt x="162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15"/>
              <p:cNvSpPr/>
              <p:nvPr/>
            </p:nvSpPr>
            <p:spPr>
              <a:xfrm>
                <a:off x="2256775" y="3532975"/>
                <a:ext cx="708875" cy="408650"/>
              </a:xfrm>
              <a:custGeom>
                <a:rect b="b" l="l" r="r" t="t"/>
                <a:pathLst>
                  <a:path extrusionOk="0" h="16346" w="28355">
                    <a:moveTo>
                      <a:pt x="14178" y="0"/>
                    </a:moveTo>
                    <a:cubicBezTo>
                      <a:pt x="6339" y="0"/>
                      <a:pt x="1" y="3670"/>
                      <a:pt x="1" y="8173"/>
                    </a:cubicBezTo>
                    <a:cubicBezTo>
                      <a:pt x="1" y="12709"/>
                      <a:pt x="6339" y="16345"/>
                      <a:pt x="14178" y="16345"/>
                    </a:cubicBezTo>
                    <a:cubicBezTo>
                      <a:pt x="21983" y="16345"/>
                      <a:pt x="28354" y="12709"/>
                      <a:pt x="28354" y="8173"/>
                    </a:cubicBezTo>
                    <a:cubicBezTo>
                      <a:pt x="28354" y="3670"/>
                      <a:pt x="21983" y="0"/>
                      <a:pt x="1417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15"/>
              <p:cNvSpPr/>
              <p:nvPr/>
            </p:nvSpPr>
            <p:spPr>
              <a:xfrm>
                <a:off x="2256775" y="3532975"/>
                <a:ext cx="708875" cy="408650"/>
              </a:xfrm>
              <a:custGeom>
                <a:rect b="b" l="l" r="r" t="t"/>
                <a:pathLst>
                  <a:path extrusionOk="0" h="16346" w="28355">
                    <a:moveTo>
                      <a:pt x="14178" y="0"/>
                    </a:moveTo>
                    <a:cubicBezTo>
                      <a:pt x="6339" y="0"/>
                      <a:pt x="1" y="3670"/>
                      <a:pt x="1" y="8173"/>
                    </a:cubicBezTo>
                    <a:cubicBezTo>
                      <a:pt x="1" y="12709"/>
                      <a:pt x="6339" y="16345"/>
                      <a:pt x="14178" y="16345"/>
                    </a:cubicBezTo>
                    <a:cubicBezTo>
                      <a:pt x="21983" y="16345"/>
                      <a:pt x="28354" y="12709"/>
                      <a:pt x="28354" y="8173"/>
                    </a:cubicBezTo>
                    <a:cubicBezTo>
                      <a:pt x="28354" y="3670"/>
                      <a:pt x="21983" y="0"/>
                      <a:pt x="141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15"/>
              <p:cNvSpPr/>
              <p:nvPr/>
            </p:nvSpPr>
            <p:spPr>
              <a:xfrm>
                <a:off x="2260125" y="3589675"/>
                <a:ext cx="700525" cy="351950"/>
              </a:xfrm>
              <a:custGeom>
                <a:rect b="b" l="l" r="r" t="t"/>
                <a:pathLst>
                  <a:path extrusionOk="0" h="14078" w="28021">
                    <a:moveTo>
                      <a:pt x="14019" y="1"/>
                    </a:moveTo>
                    <a:cubicBezTo>
                      <a:pt x="10399" y="1"/>
                      <a:pt x="6772" y="801"/>
                      <a:pt x="4003" y="2402"/>
                    </a:cubicBezTo>
                    <a:cubicBezTo>
                      <a:pt x="1735" y="3737"/>
                      <a:pt x="401" y="5371"/>
                      <a:pt x="0" y="7039"/>
                    </a:cubicBezTo>
                    <a:cubicBezTo>
                      <a:pt x="401" y="8707"/>
                      <a:pt x="1735" y="10375"/>
                      <a:pt x="3970" y="11676"/>
                    </a:cubicBezTo>
                    <a:cubicBezTo>
                      <a:pt x="6738" y="13277"/>
                      <a:pt x="10358" y="14077"/>
                      <a:pt x="13977" y="14077"/>
                    </a:cubicBezTo>
                    <a:cubicBezTo>
                      <a:pt x="17596" y="14077"/>
                      <a:pt x="21215" y="13277"/>
                      <a:pt x="23984" y="11676"/>
                    </a:cubicBezTo>
                    <a:cubicBezTo>
                      <a:pt x="26252" y="10375"/>
                      <a:pt x="27587" y="8740"/>
                      <a:pt x="28020" y="7039"/>
                    </a:cubicBezTo>
                    <a:cubicBezTo>
                      <a:pt x="27587" y="5371"/>
                      <a:pt x="26252" y="3703"/>
                      <a:pt x="23984" y="2402"/>
                    </a:cubicBezTo>
                    <a:cubicBezTo>
                      <a:pt x="21249" y="801"/>
                      <a:pt x="17638" y="1"/>
                      <a:pt x="1401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15"/>
              <p:cNvSpPr/>
              <p:nvPr/>
            </p:nvSpPr>
            <p:spPr>
              <a:xfrm>
                <a:off x="2260125" y="3589675"/>
                <a:ext cx="700525" cy="351950"/>
              </a:xfrm>
              <a:custGeom>
                <a:rect b="b" l="l" r="r" t="t"/>
                <a:pathLst>
                  <a:path extrusionOk="0" h="14078" w="28021">
                    <a:moveTo>
                      <a:pt x="14019" y="1"/>
                    </a:moveTo>
                    <a:cubicBezTo>
                      <a:pt x="10399" y="1"/>
                      <a:pt x="6772" y="801"/>
                      <a:pt x="4003" y="2402"/>
                    </a:cubicBezTo>
                    <a:cubicBezTo>
                      <a:pt x="1735" y="3737"/>
                      <a:pt x="401" y="5371"/>
                      <a:pt x="0" y="7039"/>
                    </a:cubicBezTo>
                    <a:cubicBezTo>
                      <a:pt x="401" y="8707"/>
                      <a:pt x="1735" y="10375"/>
                      <a:pt x="3970" y="11676"/>
                    </a:cubicBezTo>
                    <a:cubicBezTo>
                      <a:pt x="6738" y="13277"/>
                      <a:pt x="10358" y="14077"/>
                      <a:pt x="13977" y="14077"/>
                    </a:cubicBezTo>
                    <a:cubicBezTo>
                      <a:pt x="17596" y="14077"/>
                      <a:pt x="21215" y="13277"/>
                      <a:pt x="23984" y="11676"/>
                    </a:cubicBezTo>
                    <a:cubicBezTo>
                      <a:pt x="26252" y="10375"/>
                      <a:pt x="27587" y="8740"/>
                      <a:pt x="28020" y="7039"/>
                    </a:cubicBezTo>
                    <a:cubicBezTo>
                      <a:pt x="27587" y="5371"/>
                      <a:pt x="26252" y="3703"/>
                      <a:pt x="23984" y="2402"/>
                    </a:cubicBezTo>
                    <a:cubicBezTo>
                      <a:pt x="21249" y="801"/>
                      <a:pt x="17638" y="1"/>
                      <a:pt x="140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15"/>
              <p:cNvSpPr/>
              <p:nvPr/>
            </p:nvSpPr>
            <p:spPr>
              <a:xfrm>
                <a:off x="2381050" y="3606350"/>
                <a:ext cx="462850" cy="304425"/>
              </a:xfrm>
              <a:custGeom>
                <a:rect b="b" l="l" r="r" t="t"/>
                <a:pathLst>
                  <a:path extrusionOk="0" h="12177" w="18514">
                    <a:moveTo>
                      <a:pt x="12594" y="7104"/>
                    </a:moveTo>
                    <a:cubicBezTo>
                      <a:pt x="13031" y="7104"/>
                      <a:pt x="13446" y="7191"/>
                      <a:pt x="13843" y="7406"/>
                    </a:cubicBezTo>
                    <a:cubicBezTo>
                      <a:pt x="13710" y="7473"/>
                      <a:pt x="13610" y="7506"/>
                      <a:pt x="13543" y="7573"/>
                    </a:cubicBezTo>
                    <a:lnTo>
                      <a:pt x="13043" y="7840"/>
                    </a:lnTo>
                    <a:cubicBezTo>
                      <a:pt x="12428" y="8092"/>
                      <a:pt x="11806" y="8195"/>
                      <a:pt x="11225" y="8195"/>
                    </a:cubicBezTo>
                    <a:cubicBezTo>
                      <a:pt x="10577" y="8195"/>
                      <a:pt x="9982" y="8067"/>
                      <a:pt x="9507" y="7873"/>
                    </a:cubicBezTo>
                    <a:cubicBezTo>
                      <a:pt x="10660" y="7489"/>
                      <a:pt x="11675" y="7104"/>
                      <a:pt x="12594" y="7104"/>
                    </a:cubicBezTo>
                    <a:close/>
                    <a:moveTo>
                      <a:pt x="2168" y="1"/>
                    </a:moveTo>
                    <a:lnTo>
                      <a:pt x="0" y="1235"/>
                    </a:lnTo>
                    <a:lnTo>
                      <a:pt x="0" y="2903"/>
                    </a:lnTo>
                    <a:lnTo>
                      <a:pt x="734" y="3337"/>
                    </a:lnTo>
                    <a:cubicBezTo>
                      <a:pt x="534" y="3670"/>
                      <a:pt x="400" y="4004"/>
                      <a:pt x="400" y="4337"/>
                    </a:cubicBezTo>
                    <a:lnTo>
                      <a:pt x="400" y="6005"/>
                    </a:lnTo>
                    <a:cubicBezTo>
                      <a:pt x="400" y="6706"/>
                      <a:pt x="901" y="7373"/>
                      <a:pt x="1935" y="7973"/>
                    </a:cubicBezTo>
                    <a:cubicBezTo>
                      <a:pt x="2935" y="8540"/>
                      <a:pt x="3936" y="8807"/>
                      <a:pt x="4937" y="8840"/>
                    </a:cubicBezTo>
                    <a:lnTo>
                      <a:pt x="5537" y="8840"/>
                    </a:lnTo>
                    <a:cubicBezTo>
                      <a:pt x="6671" y="8807"/>
                      <a:pt x="7739" y="8474"/>
                      <a:pt x="8740" y="8140"/>
                    </a:cubicBezTo>
                    <a:cubicBezTo>
                      <a:pt x="8940" y="8040"/>
                      <a:pt x="9173" y="8007"/>
                      <a:pt x="9373" y="7906"/>
                    </a:cubicBezTo>
                    <a:lnTo>
                      <a:pt x="9373" y="7906"/>
                    </a:lnTo>
                    <a:lnTo>
                      <a:pt x="7539" y="9741"/>
                    </a:lnTo>
                    <a:lnTo>
                      <a:pt x="7539" y="11409"/>
                    </a:lnTo>
                    <a:cubicBezTo>
                      <a:pt x="8579" y="11841"/>
                      <a:pt x="9608" y="12016"/>
                      <a:pt x="10593" y="12016"/>
                    </a:cubicBezTo>
                    <a:cubicBezTo>
                      <a:pt x="12041" y="12016"/>
                      <a:pt x="13393" y="11638"/>
                      <a:pt x="14544" y="11142"/>
                    </a:cubicBezTo>
                    <a:lnTo>
                      <a:pt x="16345" y="12176"/>
                    </a:lnTo>
                    <a:lnTo>
                      <a:pt x="18513" y="10909"/>
                    </a:lnTo>
                    <a:lnTo>
                      <a:pt x="18513" y="9241"/>
                    </a:lnTo>
                    <a:lnTo>
                      <a:pt x="17746" y="8840"/>
                    </a:lnTo>
                    <a:cubicBezTo>
                      <a:pt x="18013" y="8474"/>
                      <a:pt x="18113" y="8073"/>
                      <a:pt x="18113" y="7706"/>
                    </a:cubicBezTo>
                    <a:lnTo>
                      <a:pt x="18113" y="6005"/>
                    </a:lnTo>
                    <a:cubicBezTo>
                      <a:pt x="18113" y="5305"/>
                      <a:pt x="17613" y="4637"/>
                      <a:pt x="16612" y="4037"/>
                    </a:cubicBezTo>
                    <a:cubicBezTo>
                      <a:pt x="16612" y="4037"/>
                      <a:pt x="16579" y="4037"/>
                      <a:pt x="16579" y="4004"/>
                    </a:cubicBezTo>
                    <a:cubicBezTo>
                      <a:pt x="15513" y="3387"/>
                      <a:pt x="14426" y="3157"/>
                      <a:pt x="13365" y="3157"/>
                    </a:cubicBezTo>
                    <a:cubicBezTo>
                      <a:pt x="12533" y="3157"/>
                      <a:pt x="11718" y="3298"/>
                      <a:pt x="10941" y="3503"/>
                    </a:cubicBezTo>
                    <a:cubicBezTo>
                      <a:pt x="10207" y="3703"/>
                      <a:pt x="9507" y="3904"/>
                      <a:pt x="8873" y="4170"/>
                    </a:cubicBezTo>
                    <a:cubicBezTo>
                      <a:pt x="8006" y="4471"/>
                      <a:pt x="7239" y="4704"/>
                      <a:pt x="6605" y="4871"/>
                    </a:cubicBezTo>
                    <a:cubicBezTo>
                      <a:pt x="6330" y="4946"/>
                      <a:pt x="6054" y="4984"/>
                      <a:pt x="5793" y="4984"/>
                    </a:cubicBezTo>
                    <a:cubicBezTo>
                      <a:pt x="5706" y="4984"/>
                      <a:pt x="5621" y="4979"/>
                      <a:pt x="5537" y="4971"/>
                    </a:cubicBezTo>
                    <a:cubicBezTo>
                      <a:pt x="5204" y="4971"/>
                      <a:pt x="4937" y="4871"/>
                      <a:pt x="4670" y="4704"/>
                    </a:cubicBezTo>
                    <a:cubicBezTo>
                      <a:pt x="4703" y="4704"/>
                      <a:pt x="4703" y="4671"/>
                      <a:pt x="4737" y="4671"/>
                    </a:cubicBezTo>
                    <a:cubicBezTo>
                      <a:pt x="4837" y="4604"/>
                      <a:pt x="4870" y="4571"/>
                      <a:pt x="4937" y="4537"/>
                    </a:cubicBezTo>
                    <a:cubicBezTo>
                      <a:pt x="5170" y="4404"/>
                      <a:pt x="5337" y="4337"/>
                      <a:pt x="5537" y="4237"/>
                    </a:cubicBezTo>
                    <a:cubicBezTo>
                      <a:pt x="6092" y="3995"/>
                      <a:pt x="6655" y="3878"/>
                      <a:pt x="7208" y="3878"/>
                    </a:cubicBezTo>
                    <a:cubicBezTo>
                      <a:pt x="7721" y="3878"/>
                      <a:pt x="8225" y="3978"/>
                      <a:pt x="8706" y="4170"/>
                    </a:cubicBezTo>
                    <a:lnTo>
                      <a:pt x="10541" y="2336"/>
                    </a:lnTo>
                    <a:lnTo>
                      <a:pt x="10541" y="668"/>
                    </a:lnTo>
                    <a:cubicBezTo>
                      <a:pt x="9632" y="352"/>
                      <a:pt x="8712" y="192"/>
                      <a:pt x="7788" y="192"/>
                    </a:cubicBezTo>
                    <a:cubicBezTo>
                      <a:pt x="7051" y="192"/>
                      <a:pt x="6311" y="294"/>
                      <a:pt x="5571" y="501"/>
                    </a:cubicBezTo>
                    <a:cubicBezTo>
                      <a:pt x="5037" y="635"/>
                      <a:pt x="4537" y="835"/>
                      <a:pt x="4003" y="1035"/>
                    </a:cubicBezTo>
                    <a:lnTo>
                      <a:pt x="2168"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15"/>
              <p:cNvSpPr/>
              <p:nvPr/>
            </p:nvSpPr>
            <p:spPr>
              <a:xfrm>
                <a:off x="2376875" y="3607200"/>
                <a:ext cx="471200" cy="263550"/>
              </a:xfrm>
              <a:custGeom>
                <a:rect b="b" l="l" r="r" t="t"/>
                <a:pathLst>
                  <a:path extrusionOk="0" h="10542" w="18848">
                    <a:moveTo>
                      <a:pt x="2235" y="0"/>
                    </a:moveTo>
                    <a:lnTo>
                      <a:pt x="67" y="1268"/>
                    </a:lnTo>
                    <a:lnTo>
                      <a:pt x="1868" y="2302"/>
                    </a:lnTo>
                    <a:cubicBezTo>
                      <a:pt x="34" y="3669"/>
                      <a:pt x="0" y="5137"/>
                      <a:pt x="2068" y="6305"/>
                    </a:cubicBezTo>
                    <a:cubicBezTo>
                      <a:pt x="3069" y="6872"/>
                      <a:pt x="4070" y="7139"/>
                      <a:pt x="5071" y="7172"/>
                    </a:cubicBezTo>
                    <a:lnTo>
                      <a:pt x="5671" y="7172"/>
                    </a:lnTo>
                    <a:cubicBezTo>
                      <a:pt x="6772" y="7139"/>
                      <a:pt x="7873" y="6805"/>
                      <a:pt x="8873" y="6471"/>
                    </a:cubicBezTo>
                    <a:cubicBezTo>
                      <a:pt x="10328" y="5979"/>
                      <a:pt x="11584" y="5437"/>
                      <a:pt x="12700" y="5437"/>
                    </a:cubicBezTo>
                    <a:cubicBezTo>
                      <a:pt x="13172" y="5437"/>
                      <a:pt x="13618" y="5533"/>
                      <a:pt x="14044" y="5771"/>
                    </a:cubicBezTo>
                    <a:cubicBezTo>
                      <a:pt x="15011" y="6305"/>
                      <a:pt x="14711" y="6972"/>
                      <a:pt x="13710" y="7606"/>
                    </a:cubicBezTo>
                    <a:lnTo>
                      <a:pt x="13210" y="7839"/>
                    </a:lnTo>
                    <a:cubicBezTo>
                      <a:pt x="12586" y="8120"/>
                      <a:pt x="11963" y="8233"/>
                      <a:pt x="11377" y="8233"/>
                    </a:cubicBezTo>
                    <a:cubicBezTo>
                      <a:pt x="10709" y="8233"/>
                      <a:pt x="10089" y="8086"/>
                      <a:pt x="9574" y="7872"/>
                    </a:cubicBezTo>
                    <a:lnTo>
                      <a:pt x="7672" y="9807"/>
                    </a:lnTo>
                    <a:cubicBezTo>
                      <a:pt x="8698" y="10220"/>
                      <a:pt x="9713" y="10388"/>
                      <a:pt x="10686" y="10388"/>
                    </a:cubicBezTo>
                    <a:cubicBezTo>
                      <a:pt x="12149" y="10388"/>
                      <a:pt x="13515" y="10008"/>
                      <a:pt x="14677" y="9507"/>
                    </a:cubicBezTo>
                    <a:lnTo>
                      <a:pt x="16445" y="10541"/>
                    </a:lnTo>
                    <a:lnTo>
                      <a:pt x="18614" y="9307"/>
                    </a:lnTo>
                    <a:lnTo>
                      <a:pt x="16846" y="8273"/>
                    </a:lnTo>
                    <a:cubicBezTo>
                      <a:pt x="18614" y="6872"/>
                      <a:pt x="18847" y="5337"/>
                      <a:pt x="16746" y="4136"/>
                    </a:cubicBezTo>
                    <a:cubicBezTo>
                      <a:pt x="16746" y="4136"/>
                      <a:pt x="16712" y="4136"/>
                      <a:pt x="16712" y="4103"/>
                    </a:cubicBezTo>
                    <a:cubicBezTo>
                      <a:pt x="15629" y="3426"/>
                      <a:pt x="14511" y="3175"/>
                      <a:pt x="13419" y="3175"/>
                    </a:cubicBezTo>
                    <a:cubicBezTo>
                      <a:pt x="12628" y="3175"/>
                      <a:pt x="11851" y="3307"/>
                      <a:pt x="11108" y="3503"/>
                    </a:cubicBezTo>
                    <a:cubicBezTo>
                      <a:pt x="10374" y="3703"/>
                      <a:pt x="9674" y="3936"/>
                      <a:pt x="9007" y="4170"/>
                    </a:cubicBezTo>
                    <a:cubicBezTo>
                      <a:pt x="8106" y="4470"/>
                      <a:pt x="7372" y="4704"/>
                      <a:pt x="6738" y="4870"/>
                    </a:cubicBezTo>
                    <a:cubicBezTo>
                      <a:pt x="6463" y="4945"/>
                      <a:pt x="6169" y="4983"/>
                      <a:pt x="5913" y="4983"/>
                    </a:cubicBezTo>
                    <a:cubicBezTo>
                      <a:pt x="5827" y="4983"/>
                      <a:pt x="5746" y="4979"/>
                      <a:pt x="5671" y="4970"/>
                    </a:cubicBezTo>
                    <a:cubicBezTo>
                      <a:pt x="5271" y="4937"/>
                      <a:pt x="4937" y="4837"/>
                      <a:pt x="4604" y="4670"/>
                    </a:cubicBezTo>
                    <a:cubicBezTo>
                      <a:pt x="3903" y="4270"/>
                      <a:pt x="3836" y="3669"/>
                      <a:pt x="4837" y="3002"/>
                    </a:cubicBezTo>
                    <a:cubicBezTo>
                      <a:pt x="4904" y="2969"/>
                      <a:pt x="4937" y="2936"/>
                      <a:pt x="5037" y="2869"/>
                    </a:cubicBezTo>
                    <a:cubicBezTo>
                      <a:pt x="5237" y="2769"/>
                      <a:pt x="5404" y="2669"/>
                      <a:pt x="5604" y="2602"/>
                    </a:cubicBezTo>
                    <a:cubicBezTo>
                      <a:pt x="6188" y="2354"/>
                      <a:pt x="6762" y="2238"/>
                      <a:pt x="7322" y="2238"/>
                    </a:cubicBezTo>
                    <a:cubicBezTo>
                      <a:pt x="7818" y="2238"/>
                      <a:pt x="8303" y="2330"/>
                      <a:pt x="8773" y="2502"/>
                    </a:cubicBezTo>
                    <a:lnTo>
                      <a:pt x="10608" y="667"/>
                    </a:lnTo>
                    <a:cubicBezTo>
                      <a:pt x="9701" y="365"/>
                      <a:pt x="8774" y="202"/>
                      <a:pt x="7837" y="202"/>
                    </a:cubicBezTo>
                    <a:cubicBezTo>
                      <a:pt x="7118" y="202"/>
                      <a:pt x="6395" y="298"/>
                      <a:pt x="5671" y="500"/>
                    </a:cubicBezTo>
                    <a:cubicBezTo>
                      <a:pt x="5104" y="634"/>
                      <a:pt x="4604" y="834"/>
                      <a:pt x="4070" y="1034"/>
                    </a:cubicBezTo>
                    <a:lnTo>
                      <a:pt x="22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15"/>
              <p:cNvSpPr/>
              <p:nvPr/>
            </p:nvSpPr>
            <p:spPr>
              <a:xfrm>
                <a:off x="2376875" y="3607200"/>
                <a:ext cx="471200" cy="263550"/>
              </a:xfrm>
              <a:custGeom>
                <a:rect b="b" l="l" r="r" t="t"/>
                <a:pathLst>
                  <a:path extrusionOk="0" h="10542" w="18848">
                    <a:moveTo>
                      <a:pt x="2235" y="0"/>
                    </a:moveTo>
                    <a:lnTo>
                      <a:pt x="67" y="1268"/>
                    </a:lnTo>
                    <a:lnTo>
                      <a:pt x="1868" y="2302"/>
                    </a:lnTo>
                    <a:cubicBezTo>
                      <a:pt x="34" y="3669"/>
                      <a:pt x="0" y="5137"/>
                      <a:pt x="2068" y="6305"/>
                    </a:cubicBezTo>
                    <a:cubicBezTo>
                      <a:pt x="3069" y="6872"/>
                      <a:pt x="4070" y="7139"/>
                      <a:pt x="5071" y="7172"/>
                    </a:cubicBezTo>
                    <a:lnTo>
                      <a:pt x="5671" y="7172"/>
                    </a:lnTo>
                    <a:cubicBezTo>
                      <a:pt x="6772" y="7139"/>
                      <a:pt x="7873" y="6805"/>
                      <a:pt x="8873" y="6471"/>
                    </a:cubicBezTo>
                    <a:cubicBezTo>
                      <a:pt x="10328" y="5979"/>
                      <a:pt x="11584" y="5437"/>
                      <a:pt x="12700" y="5437"/>
                    </a:cubicBezTo>
                    <a:cubicBezTo>
                      <a:pt x="13172" y="5437"/>
                      <a:pt x="13618" y="5533"/>
                      <a:pt x="14044" y="5771"/>
                    </a:cubicBezTo>
                    <a:cubicBezTo>
                      <a:pt x="15011" y="6305"/>
                      <a:pt x="14711" y="6972"/>
                      <a:pt x="13710" y="7606"/>
                    </a:cubicBezTo>
                    <a:lnTo>
                      <a:pt x="13210" y="7839"/>
                    </a:lnTo>
                    <a:cubicBezTo>
                      <a:pt x="12586" y="8120"/>
                      <a:pt x="11963" y="8233"/>
                      <a:pt x="11377" y="8233"/>
                    </a:cubicBezTo>
                    <a:cubicBezTo>
                      <a:pt x="10709" y="8233"/>
                      <a:pt x="10089" y="8086"/>
                      <a:pt x="9574" y="7872"/>
                    </a:cubicBezTo>
                    <a:lnTo>
                      <a:pt x="7672" y="9807"/>
                    </a:lnTo>
                    <a:cubicBezTo>
                      <a:pt x="8698" y="10220"/>
                      <a:pt x="9713" y="10388"/>
                      <a:pt x="10686" y="10388"/>
                    </a:cubicBezTo>
                    <a:cubicBezTo>
                      <a:pt x="12149" y="10388"/>
                      <a:pt x="13515" y="10008"/>
                      <a:pt x="14677" y="9507"/>
                    </a:cubicBezTo>
                    <a:lnTo>
                      <a:pt x="16445" y="10541"/>
                    </a:lnTo>
                    <a:lnTo>
                      <a:pt x="18614" y="9307"/>
                    </a:lnTo>
                    <a:lnTo>
                      <a:pt x="16846" y="8273"/>
                    </a:lnTo>
                    <a:cubicBezTo>
                      <a:pt x="18614" y="6872"/>
                      <a:pt x="18847" y="5337"/>
                      <a:pt x="16746" y="4136"/>
                    </a:cubicBezTo>
                    <a:cubicBezTo>
                      <a:pt x="16746" y="4136"/>
                      <a:pt x="16712" y="4136"/>
                      <a:pt x="16712" y="4103"/>
                    </a:cubicBezTo>
                    <a:cubicBezTo>
                      <a:pt x="15629" y="3426"/>
                      <a:pt x="14511" y="3175"/>
                      <a:pt x="13419" y="3175"/>
                    </a:cubicBezTo>
                    <a:cubicBezTo>
                      <a:pt x="12628" y="3175"/>
                      <a:pt x="11851" y="3307"/>
                      <a:pt x="11108" y="3503"/>
                    </a:cubicBezTo>
                    <a:cubicBezTo>
                      <a:pt x="10374" y="3703"/>
                      <a:pt x="9674" y="3936"/>
                      <a:pt x="9007" y="4170"/>
                    </a:cubicBezTo>
                    <a:cubicBezTo>
                      <a:pt x="8106" y="4470"/>
                      <a:pt x="7372" y="4704"/>
                      <a:pt x="6738" y="4870"/>
                    </a:cubicBezTo>
                    <a:cubicBezTo>
                      <a:pt x="6463" y="4945"/>
                      <a:pt x="6169" y="4983"/>
                      <a:pt x="5913" y="4983"/>
                    </a:cubicBezTo>
                    <a:cubicBezTo>
                      <a:pt x="5827" y="4983"/>
                      <a:pt x="5746" y="4979"/>
                      <a:pt x="5671" y="4970"/>
                    </a:cubicBezTo>
                    <a:cubicBezTo>
                      <a:pt x="5271" y="4937"/>
                      <a:pt x="4937" y="4837"/>
                      <a:pt x="4604" y="4670"/>
                    </a:cubicBezTo>
                    <a:cubicBezTo>
                      <a:pt x="3903" y="4270"/>
                      <a:pt x="3836" y="3669"/>
                      <a:pt x="4837" y="3002"/>
                    </a:cubicBezTo>
                    <a:cubicBezTo>
                      <a:pt x="4904" y="2969"/>
                      <a:pt x="4937" y="2936"/>
                      <a:pt x="5037" y="2869"/>
                    </a:cubicBezTo>
                    <a:cubicBezTo>
                      <a:pt x="5237" y="2769"/>
                      <a:pt x="5404" y="2669"/>
                      <a:pt x="5604" y="2602"/>
                    </a:cubicBezTo>
                    <a:cubicBezTo>
                      <a:pt x="6188" y="2354"/>
                      <a:pt x="6762" y="2238"/>
                      <a:pt x="7322" y="2238"/>
                    </a:cubicBezTo>
                    <a:cubicBezTo>
                      <a:pt x="7818" y="2238"/>
                      <a:pt x="8303" y="2330"/>
                      <a:pt x="8773" y="2502"/>
                    </a:cubicBezTo>
                    <a:lnTo>
                      <a:pt x="10608" y="667"/>
                    </a:lnTo>
                    <a:cubicBezTo>
                      <a:pt x="9701" y="365"/>
                      <a:pt x="8774" y="202"/>
                      <a:pt x="7837" y="202"/>
                    </a:cubicBezTo>
                    <a:cubicBezTo>
                      <a:pt x="7118" y="202"/>
                      <a:pt x="6395" y="298"/>
                      <a:pt x="5671" y="500"/>
                    </a:cubicBezTo>
                    <a:cubicBezTo>
                      <a:pt x="5104" y="634"/>
                      <a:pt x="4604" y="834"/>
                      <a:pt x="4070" y="1034"/>
                    </a:cubicBezTo>
                    <a:lnTo>
                      <a:pt x="2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15"/>
              <p:cNvSpPr/>
              <p:nvPr/>
            </p:nvSpPr>
            <p:spPr>
              <a:xfrm>
                <a:off x="2379375" y="3606350"/>
                <a:ext cx="100100" cy="30875"/>
              </a:xfrm>
              <a:custGeom>
                <a:rect b="b" l="l" r="r" t="t"/>
                <a:pathLst>
                  <a:path extrusionOk="0" h="1235" w="4004">
                    <a:moveTo>
                      <a:pt x="2169" y="1"/>
                    </a:moveTo>
                    <a:lnTo>
                      <a:pt x="0" y="1235"/>
                    </a:lnTo>
                    <a:lnTo>
                      <a:pt x="0" y="1235"/>
                    </a:lnTo>
                    <a:lnTo>
                      <a:pt x="2169" y="234"/>
                    </a:lnTo>
                    <a:lnTo>
                      <a:pt x="4003" y="1035"/>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15"/>
              <p:cNvSpPr/>
              <p:nvPr/>
            </p:nvSpPr>
            <p:spPr>
              <a:xfrm>
                <a:off x="2511975" y="3611850"/>
                <a:ext cx="131775" cy="57900"/>
              </a:xfrm>
              <a:custGeom>
                <a:rect b="b" l="l" r="r" t="t"/>
                <a:pathLst>
                  <a:path extrusionOk="0" h="2316" w="5271">
                    <a:moveTo>
                      <a:pt x="2379" y="1"/>
                    </a:moveTo>
                    <a:cubicBezTo>
                      <a:pt x="1551" y="1"/>
                      <a:pt x="764" y="125"/>
                      <a:pt x="0" y="348"/>
                    </a:cubicBezTo>
                    <a:cubicBezTo>
                      <a:pt x="557" y="236"/>
                      <a:pt x="1273" y="155"/>
                      <a:pt x="2047" y="155"/>
                    </a:cubicBezTo>
                    <a:cubicBezTo>
                      <a:pt x="2896" y="155"/>
                      <a:pt x="3815" y="253"/>
                      <a:pt x="4670" y="515"/>
                    </a:cubicBezTo>
                    <a:lnTo>
                      <a:pt x="3436" y="2316"/>
                    </a:lnTo>
                    <a:lnTo>
                      <a:pt x="3436" y="2316"/>
                    </a:lnTo>
                    <a:lnTo>
                      <a:pt x="5271" y="481"/>
                    </a:lnTo>
                    <a:cubicBezTo>
                      <a:pt x="4242" y="150"/>
                      <a:pt x="3286" y="1"/>
                      <a:pt x="2379"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15"/>
              <p:cNvSpPr/>
              <p:nvPr/>
            </p:nvSpPr>
            <p:spPr>
              <a:xfrm>
                <a:off x="2653725" y="3686375"/>
                <a:ext cx="194350" cy="125150"/>
              </a:xfrm>
              <a:custGeom>
                <a:rect b="b" l="l" r="r" t="t"/>
                <a:pathLst>
                  <a:path extrusionOk="0" h="5006" w="7774">
                    <a:moveTo>
                      <a:pt x="2409" y="0"/>
                    </a:moveTo>
                    <a:cubicBezTo>
                      <a:pt x="1590" y="0"/>
                      <a:pt x="780" y="134"/>
                      <a:pt x="1" y="336"/>
                    </a:cubicBezTo>
                    <a:cubicBezTo>
                      <a:pt x="485" y="229"/>
                      <a:pt x="1077" y="161"/>
                      <a:pt x="1718" y="161"/>
                    </a:cubicBezTo>
                    <a:cubicBezTo>
                      <a:pt x="2888" y="161"/>
                      <a:pt x="4217" y="390"/>
                      <a:pt x="5338" y="1036"/>
                    </a:cubicBezTo>
                    <a:cubicBezTo>
                      <a:pt x="7039" y="2037"/>
                      <a:pt x="7339" y="3271"/>
                      <a:pt x="5772" y="5006"/>
                    </a:cubicBezTo>
                    <a:cubicBezTo>
                      <a:pt x="7540" y="3638"/>
                      <a:pt x="7773" y="2104"/>
                      <a:pt x="5638" y="836"/>
                    </a:cubicBezTo>
                    <a:cubicBezTo>
                      <a:pt x="4578" y="230"/>
                      <a:pt x="3485" y="0"/>
                      <a:pt x="240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15"/>
              <p:cNvSpPr/>
              <p:nvPr/>
            </p:nvSpPr>
            <p:spPr>
              <a:xfrm>
                <a:off x="2789675" y="3811500"/>
                <a:ext cx="54225" cy="57575"/>
              </a:xfrm>
              <a:custGeom>
                <a:rect b="b" l="l" r="r" t="t"/>
                <a:pathLst>
                  <a:path extrusionOk="0" h="2303" w="2169">
                    <a:moveTo>
                      <a:pt x="367" y="1"/>
                    </a:moveTo>
                    <a:lnTo>
                      <a:pt x="1735" y="1035"/>
                    </a:lnTo>
                    <a:lnTo>
                      <a:pt x="0" y="2302"/>
                    </a:lnTo>
                    <a:lnTo>
                      <a:pt x="2168" y="1035"/>
                    </a:lnTo>
                    <a:lnTo>
                      <a:pt x="36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15"/>
              <p:cNvSpPr/>
              <p:nvPr/>
            </p:nvSpPr>
            <p:spPr>
              <a:xfrm>
                <a:off x="2569500" y="3802325"/>
                <a:ext cx="137625" cy="47575"/>
              </a:xfrm>
              <a:custGeom>
                <a:rect b="b" l="l" r="r" t="t"/>
                <a:pathLst>
                  <a:path extrusionOk="0" h="1903" w="5505">
                    <a:moveTo>
                      <a:pt x="1902" y="1"/>
                    </a:moveTo>
                    <a:lnTo>
                      <a:pt x="1" y="1902"/>
                    </a:lnTo>
                    <a:lnTo>
                      <a:pt x="2036" y="301"/>
                    </a:lnTo>
                    <a:cubicBezTo>
                      <a:pt x="2036" y="301"/>
                      <a:pt x="2537" y="497"/>
                      <a:pt x="3327" y="497"/>
                    </a:cubicBezTo>
                    <a:cubicBezTo>
                      <a:pt x="3920" y="497"/>
                      <a:pt x="4676" y="387"/>
                      <a:pt x="5505" y="1"/>
                    </a:cubicBezTo>
                    <a:lnTo>
                      <a:pt x="5505" y="1"/>
                    </a:lnTo>
                    <a:cubicBezTo>
                      <a:pt x="4884" y="249"/>
                      <a:pt x="4264" y="353"/>
                      <a:pt x="3684" y="353"/>
                    </a:cubicBezTo>
                    <a:cubicBezTo>
                      <a:pt x="3016" y="353"/>
                      <a:pt x="2402" y="215"/>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15"/>
              <p:cNvSpPr/>
              <p:nvPr/>
            </p:nvSpPr>
            <p:spPr>
              <a:xfrm>
                <a:off x="2465275" y="3681400"/>
                <a:ext cx="80075" cy="51900"/>
              </a:xfrm>
              <a:custGeom>
                <a:rect b="b" l="l" r="r" t="t"/>
                <a:pathLst>
                  <a:path extrusionOk="0" h="2076" w="3203">
                    <a:moveTo>
                      <a:pt x="1334" y="1"/>
                    </a:moveTo>
                    <a:cubicBezTo>
                      <a:pt x="400" y="501"/>
                      <a:pt x="0" y="1068"/>
                      <a:pt x="634" y="1635"/>
                    </a:cubicBezTo>
                    <a:cubicBezTo>
                      <a:pt x="969" y="1931"/>
                      <a:pt x="1513" y="2075"/>
                      <a:pt x="2074" y="2075"/>
                    </a:cubicBezTo>
                    <a:cubicBezTo>
                      <a:pt x="2463" y="2075"/>
                      <a:pt x="2861" y="2006"/>
                      <a:pt x="3202" y="1869"/>
                    </a:cubicBezTo>
                    <a:lnTo>
                      <a:pt x="3202" y="1869"/>
                    </a:lnTo>
                    <a:cubicBezTo>
                      <a:pt x="2927" y="1944"/>
                      <a:pt x="2633" y="1982"/>
                      <a:pt x="2391" y="1982"/>
                    </a:cubicBezTo>
                    <a:cubicBezTo>
                      <a:pt x="2310" y="1982"/>
                      <a:pt x="2235" y="1977"/>
                      <a:pt x="2168" y="1969"/>
                    </a:cubicBezTo>
                    <a:cubicBezTo>
                      <a:pt x="1801" y="1969"/>
                      <a:pt x="1468" y="1869"/>
                      <a:pt x="1134" y="1669"/>
                    </a:cubicBezTo>
                    <a:cubicBezTo>
                      <a:pt x="400" y="1235"/>
                      <a:pt x="334" y="668"/>
                      <a:pt x="1334"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15"/>
              <p:cNvSpPr/>
              <p:nvPr/>
            </p:nvSpPr>
            <p:spPr>
              <a:xfrm>
                <a:off x="2378300" y="3663900"/>
                <a:ext cx="126175" cy="121775"/>
              </a:xfrm>
              <a:custGeom>
                <a:rect b="b" l="l" r="r" t="t"/>
                <a:pathLst>
                  <a:path extrusionOk="0" h="4871" w="5047">
                    <a:moveTo>
                      <a:pt x="1845" y="0"/>
                    </a:moveTo>
                    <a:cubicBezTo>
                      <a:pt x="1831" y="9"/>
                      <a:pt x="1809" y="25"/>
                      <a:pt x="1781" y="48"/>
                    </a:cubicBezTo>
                    <a:lnTo>
                      <a:pt x="1781" y="48"/>
                    </a:lnTo>
                    <a:cubicBezTo>
                      <a:pt x="1802" y="32"/>
                      <a:pt x="1823" y="16"/>
                      <a:pt x="1845" y="0"/>
                    </a:cubicBezTo>
                    <a:close/>
                    <a:moveTo>
                      <a:pt x="1781" y="48"/>
                    </a:moveTo>
                    <a:cubicBezTo>
                      <a:pt x="9" y="1402"/>
                      <a:pt x="1" y="2849"/>
                      <a:pt x="2045" y="4003"/>
                    </a:cubicBezTo>
                    <a:cubicBezTo>
                      <a:pt x="3045" y="4570"/>
                      <a:pt x="4113" y="4837"/>
                      <a:pt x="5047" y="4871"/>
                    </a:cubicBezTo>
                    <a:cubicBezTo>
                      <a:pt x="3512" y="4704"/>
                      <a:pt x="1611" y="3870"/>
                      <a:pt x="977" y="2569"/>
                    </a:cubicBezTo>
                    <a:cubicBezTo>
                      <a:pt x="427" y="1437"/>
                      <a:pt x="1475" y="306"/>
                      <a:pt x="1781" y="48"/>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15"/>
              <p:cNvSpPr/>
              <p:nvPr/>
            </p:nvSpPr>
            <p:spPr>
              <a:xfrm>
                <a:off x="2120025" y="3345550"/>
                <a:ext cx="1069950" cy="618375"/>
              </a:xfrm>
              <a:custGeom>
                <a:rect b="b" l="l" r="r" t="t"/>
                <a:pathLst>
                  <a:path extrusionOk="0" h="24735" w="42798">
                    <a:moveTo>
                      <a:pt x="21336" y="0"/>
                    </a:moveTo>
                    <a:cubicBezTo>
                      <a:pt x="15853" y="0"/>
                      <a:pt x="10374" y="1210"/>
                      <a:pt x="6205" y="3628"/>
                    </a:cubicBezTo>
                    <a:cubicBezTo>
                      <a:pt x="3803" y="4996"/>
                      <a:pt x="2135" y="6630"/>
                      <a:pt x="1101" y="8331"/>
                    </a:cubicBezTo>
                    <a:lnTo>
                      <a:pt x="0" y="8331"/>
                    </a:lnTo>
                    <a:lnTo>
                      <a:pt x="0" y="12734"/>
                    </a:lnTo>
                    <a:cubicBezTo>
                      <a:pt x="134" y="15770"/>
                      <a:pt x="2269" y="18772"/>
                      <a:pt x="6271" y="21107"/>
                    </a:cubicBezTo>
                    <a:cubicBezTo>
                      <a:pt x="10458" y="23525"/>
                      <a:pt x="15937" y="24735"/>
                      <a:pt x="21411" y="24735"/>
                    </a:cubicBezTo>
                    <a:cubicBezTo>
                      <a:pt x="26886" y="24735"/>
                      <a:pt x="32357" y="23525"/>
                      <a:pt x="36526" y="21107"/>
                    </a:cubicBezTo>
                    <a:cubicBezTo>
                      <a:pt x="40529" y="18772"/>
                      <a:pt x="42631" y="15770"/>
                      <a:pt x="42797" y="12734"/>
                    </a:cubicBezTo>
                    <a:lnTo>
                      <a:pt x="42797" y="8331"/>
                    </a:lnTo>
                    <a:lnTo>
                      <a:pt x="41630" y="8331"/>
                    </a:lnTo>
                    <a:cubicBezTo>
                      <a:pt x="40563" y="6630"/>
                      <a:pt x="38861" y="4996"/>
                      <a:pt x="36493" y="3628"/>
                    </a:cubicBezTo>
                    <a:cubicBezTo>
                      <a:pt x="32307" y="1210"/>
                      <a:pt x="26819" y="0"/>
                      <a:pt x="2133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15"/>
              <p:cNvSpPr/>
              <p:nvPr/>
            </p:nvSpPr>
            <p:spPr>
              <a:xfrm>
                <a:off x="2120025" y="3345550"/>
                <a:ext cx="1069950" cy="618375"/>
              </a:xfrm>
              <a:custGeom>
                <a:rect b="b" l="l" r="r" t="t"/>
                <a:pathLst>
                  <a:path extrusionOk="0" h="24735" w="42798">
                    <a:moveTo>
                      <a:pt x="21336" y="0"/>
                    </a:moveTo>
                    <a:cubicBezTo>
                      <a:pt x="15853" y="0"/>
                      <a:pt x="10374" y="1210"/>
                      <a:pt x="6205" y="3628"/>
                    </a:cubicBezTo>
                    <a:cubicBezTo>
                      <a:pt x="3803" y="4996"/>
                      <a:pt x="2135" y="6630"/>
                      <a:pt x="1101" y="8331"/>
                    </a:cubicBezTo>
                    <a:lnTo>
                      <a:pt x="0" y="8331"/>
                    </a:lnTo>
                    <a:lnTo>
                      <a:pt x="0" y="12734"/>
                    </a:lnTo>
                    <a:cubicBezTo>
                      <a:pt x="134" y="15770"/>
                      <a:pt x="2269" y="18772"/>
                      <a:pt x="6271" y="21107"/>
                    </a:cubicBezTo>
                    <a:cubicBezTo>
                      <a:pt x="10458" y="23525"/>
                      <a:pt x="15937" y="24735"/>
                      <a:pt x="21411" y="24735"/>
                    </a:cubicBezTo>
                    <a:cubicBezTo>
                      <a:pt x="26886" y="24735"/>
                      <a:pt x="32357" y="23525"/>
                      <a:pt x="36526" y="21107"/>
                    </a:cubicBezTo>
                    <a:cubicBezTo>
                      <a:pt x="40529" y="18772"/>
                      <a:pt x="42631" y="15770"/>
                      <a:pt x="42797" y="12734"/>
                    </a:cubicBezTo>
                    <a:lnTo>
                      <a:pt x="42797" y="8331"/>
                    </a:lnTo>
                    <a:lnTo>
                      <a:pt x="41630" y="8331"/>
                    </a:lnTo>
                    <a:cubicBezTo>
                      <a:pt x="40563" y="6630"/>
                      <a:pt x="38861" y="4996"/>
                      <a:pt x="36493" y="3628"/>
                    </a:cubicBezTo>
                    <a:cubicBezTo>
                      <a:pt x="32307" y="1210"/>
                      <a:pt x="26819" y="0"/>
                      <a:pt x="2133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15"/>
              <p:cNvSpPr/>
              <p:nvPr/>
            </p:nvSpPr>
            <p:spPr>
              <a:xfrm>
                <a:off x="2653725" y="3345325"/>
                <a:ext cx="536250" cy="618825"/>
              </a:xfrm>
              <a:custGeom>
                <a:rect b="b" l="l" r="r" t="t"/>
                <a:pathLst>
                  <a:path extrusionOk="0" h="24753" w="21450">
                    <a:moveTo>
                      <a:pt x="1" y="1"/>
                    </a:moveTo>
                    <a:cubicBezTo>
                      <a:pt x="12" y="1"/>
                      <a:pt x="23" y="1"/>
                      <a:pt x="34" y="1"/>
                    </a:cubicBezTo>
                    <a:lnTo>
                      <a:pt x="34" y="1"/>
                    </a:lnTo>
                    <a:lnTo>
                      <a:pt x="34" y="1"/>
                    </a:lnTo>
                    <a:close/>
                    <a:moveTo>
                      <a:pt x="34" y="1"/>
                    </a:moveTo>
                    <a:lnTo>
                      <a:pt x="34" y="24752"/>
                    </a:lnTo>
                    <a:cubicBezTo>
                      <a:pt x="5505" y="24752"/>
                      <a:pt x="11009" y="23518"/>
                      <a:pt x="15178" y="21116"/>
                    </a:cubicBezTo>
                    <a:cubicBezTo>
                      <a:pt x="19181" y="18781"/>
                      <a:pt x="21283" y="15779"/>
                      <a:pt x="21449" y="12743"/>
                    </a:cubicBezTo>
                    <a:lnTo>
                      <a:pt x="21449" y="8340"/>
                    </a:lnTo>
                    <a:lnTo>
                      <a:pt x="20282" y="8340"/>
                    </a:lnTo>
                    <a:cubicBezTo>
                      <a:pt x="19215" y="6639"/>
                      <a:pt x="17513" y="5005"/>
                      <a:pt x="15145" y="3637"/>
                    </a:cubicBezTo>
                    <a:cubicBezTo>
                      <a:pt x="10984" y="1240"/>
                      <a:pt x="5494"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15"/>
              <p:cNvSpPr/>
              <p:nvPr/>
            </p:nvSpPr>
            <p:spPr>
              <a:xfrm>
                <a:off x="2945600" y="3395375"/>
                <a:ext cx="244375" cy="518725"/>
              </a:xfrm>
              <a:custGeom>
                <a:rect b="b" l="l" r="r" t="t"/>
                <a:pathLst>
                  <a:path extrusionOk="0" h="20749" w="9775">
                    <a:moveTo>
                      <a:pt x="1" y="0"/>
                    </a:moveTo>
                    <a:cubicBezTo>
                      <a:pt x="12" y="5"/>
                      <a:pt x="23" y="9"/>
                      <a:pt x="34" y="13"/>
                    </a:cubicBezTo>
                    <a:lnTo>
                      <a:pt x="34" y="13"/>
                    </a:lnTo>
                    <a:lnTo>
                      <a:pt x="34" y="0"/>
                    </a:lnTo>
                    <a:close/>
                    <a:moveTo>
                      <a:pt x="34" y="13"/>
                    </a:moveTo>
                    <a:lnTo>
                      <a:pt x="34" y="20749"/>
                    </a:lnTo>
                    <a:cubicBezTo>
                      <a:pt x="1302" y="20282"/>
                      <a:pt x="2436" y="19748"/>
                      <a:pt x="3503" y="19114"/>
                    </a:cubicBezTo>
                    <a:cubicBezTo>
                      <a:pt x="7506" y="16779"/>
                      <a:pt x="9608" y="13777"/>
                      <a:pt x="9774" y="10741"/>
                    </a:cubicBezTo>
                    <a:lnTo>
                      <a:pt x="9774" y="6338"/>
                    </a:lnTo>
                    <a:lnTo>
                      <a:pt x="8607" y="6338"/>
                    </a:lnTo>
                    <a:cubicBezTo>
                      <a:pt x="7540" y="4637"/>
                      <a:pt x="5838" y="3003"/>
                      <a:pt x="3470" y="1635"/>
                    </a:cubicBezTo>
                    <a:cubicBezTo>
                      <a:pt x="2379" y="1007"/>
                      <a:pt x="1223" y="477"/>
                      <a:pt x="34" y="1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15"/>
              <p:cNvSpPr/>
              <p:nvPr/>
            </p:nvSpPr>
            <p:spPr>
              <a:xfrm>
                <a:off x="2118350" y="3395375"/>
                <a:ext cx="242700" cy="518725"/>
              </a:xfrm>
              <a:custGeom>
                <a:rect b="b" l="l" r="r" t="t"/>
                <a:pathLst>
                  <a:path extrusionOk="0" h="20749" w="9708">
                    <a:moveTo>
                      <a:pt x="9707" y="0"/>
                    </a:moveTo>
                    <a:cubicBezTo>
                      <a:pt x="8507" y="467"/>
                      <a:pt x="7339" y="1001"/>
                      <a:pt x="6238" y="1635"/>
                    </a:cubicBezTo>
                    <a:cubicBezTo>
                      <a:pt x="3870" y="3003"/>
                      <a:pt x="2169" y="4637"/>
                      <a:pt x="1101" y="6338"/>
                    </a:cubicBezTo>
                    <a:lnTo>
                      <a:pt x="1" y="6338"/>
                    </a:lnTo>
                    <a:lnTo>
                      <a:pt x="1" y="10741"/>
                    </a:lnTo>
                    <a:cubicBezTo>
                      <a:pt x="167" y="13777"/>
                      <a:pt x="2235" y="16779"/>
                      <a:pt x="6238" y="19114"/>
                    </a:cubicBezTo>
                    <a:cubicBezTo>
                      <a:pt x="7339" y="19748"/>
                      <a:pt x="8440" y="20282"/>
                      <a:pt x="9707" y="20749"/>
                    </a:cubicBezTo>
                    <a:lnTo>
                      <a:pt x="9707"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15"/>
              <p:cNvSpPr/>
              <p:nvPr/>
            </p:nvSpPr>
            <p:spPr>
              <a:xfrm>
                <a:off x="2072475" y="3245275"/>
                <a:ext cx="1168375" cy="617175"/>
              </a:xfrm>
              <a:custGeom>
                <a:rect b="b" l="l" r="r" t="t"/>
                <a:pathLst>
                  <a:path extrusionOk="0" h="24687" w="46735">
                    <a:moveTo>
                      <a:pt x="23238" y="0"/>
                    </a:moveTo>
                    <a:cubicBezTo>
                      <a:pt x="17755" y="0"/>
                      <a:pt x="12276" y="1201"/>
                      <a:pt x="8107" y="3603"/>
                    </a:cubicBezTo>
                    <a:cubicBezTo>
                      <a:pt x="6739" y="4403"/>
                      <a:pt x="5572" y="5271"/>
                      <a:pt x="4671" y="6205"/>
                    </a:cubicBezTo>
                    <a:cubicBezTo>
                      <a:pt x="1" y="10941"/>
                      <a:pt x="1168" y="17012"/>
                      <a:pt x="8107" y="21082"/>
                    </a:cubicBezTo>
                    <a:cubicBezTo>
                      <a:pt x="9074" y="21616"/>
                      <a:pt x="10075" y="22116"/>
                      <a:pt x="11176" y="22516"/>
                    </a:cubicBezTo>
                    <a:cubicBezTo>
                      <a:pt x="11276" y="22583"/>
                      <a:pt x="11376" y="22616"/>
                      <a:pt x="11476" y="22650"/>
                    </a:cubicBezTo>
                    <a:cubicBezTo>
                      <a:pt x="15037" y="24008"/>
                      <a:pt x="19150" y="24686"/>
                      <a:pt x="23263" y="24686"/>
                    </a:cubicBezTo>
                    <a:cubicBezTo>
                      <a:pt x="28743" y="24686"/>
                      <a:pt x="34222" y="23483"/>
                      <a:pt x="38395" y="21082"/>
                    </a:cubicBezTo>
                    <a:cubicBezTo>
                      <a:pt x="46734" y="16245"/>
                      <a:pt x="46734" y="8439"/>
                      <a:pt x="38395" y="3603"/>
                    </a:cubicBezTo>
                    <a:cubicBezTo>
                      <a:pt x="34209" y="1201"/>
                      <a:pt x="28721" y="0"/>
                      <a:pt x="2323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15"/>
              <p:cNvSpPr/>
              <p:nvPr/>
            </p:nvSpPr>
            <p:spPr>
              <a:xfrm>
                <a:off x="2072475" y="3245275"/>
                <a:ext cx="1168375" cy="617175"/>
              </a:xfrm>
              <a:custGeom>
                <a:rect b="b" l="l" r="r" t="t"/>
                <a:pathLst>
                  <a:path extrusionOk="0" h="24687" w="46735">
                    <a:moveTo>
                      <a:pt x="23238" y="0"/>
                    </a:moveTo>
                    <a:cubicBezTo>
                      <a:pt x="17755" y="0"/>
                      <a:pt x="12276" y="1201"/>
                      <a:pt x="8107" y="3603"/>
                    </a:cubicBezTo>
                    <a:cubicBezTo>
                      <a:pt x="6739" y="4403"/>
                      <a:pt x="5572" y="5271"/>
                      <a:pt x="4671" y="6205"/>
                    </a:cubicBezTo>
                    <a:cubicBezTo>
                      <a:pt x="1" y="10941"/>
                      <a:pt x="1168" y="17012"/>
                      <a:pt x="8107" y="21082"/>
                    </a:cubicBezTo>
                    <a:cubicBezTo>
                      <a:pt x="9074" y="21616"/>
                      <a:pt x="10075" y="22116"/>
                      <a:pt x="11176" y="22516"/>
                    </a:cubicBezTo>
                    <a:cubicBezTo>
                      <a:pt x="11276" y="22583"/>
                      <a:pt x="11376" y="22616"/>
                      <a:pt x="11476" y="22650"/>
                    </a:cubicBezTo>
                    <a:cubicBezTo>
                      <a:pt x="15037" y="24008"/>
                      <a:pt x="19150" y="24686"/>
                      <a:pt x="23263" y="24686"/>
                    </a:cubicBezTo>
                    <a:cubicBezTo>
                      <a:pt x="28743" y="24686"/>
                      <a:pt x="34222" y="23483"/>
                      <a:pt x="38395" y="21082"/>
                    </a:cubicBezTo>
                    <a:cubicBezTo>
                      <a:pt x="46734" y="16245"/>
                      <a:pt x="46734" y="8439"/>
                      <a:pt x="38395" y="3603"/>
                    </a:cubicBezTo>
                    <a:cubicBezTo>
                      <a:pt x="34209" y="1201"/>
                      <a:pt x="28721" y="0"/>
                      <a:pt x="2323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15"/>
              <p:cNvSpPr/>
              <p:nvPr/>
            </p:nvSpPr>
            <p:spPr>
              <a:xfrm>
                <a:off x="2072500" y="3400375"/>
                <a:ext cx="279375" cy="407825"/>
              </a:xfrm>
              <a:custGeom>
                <a:rect b="b" l="l" r="r" t="t"/>
                <a:pathLst>
                  <a:path extrusionOk="0" h="16313" w="11175">
                    <a:moveTo>
                      <a:pt x="4670" y="1"/>
                    </a:moveTo>
                    <a:cubicBezTo>
                      <a:pt x="4669" y="1"/>
                      <a:pt x="4668" y="3"/>
                      <a:pt x="4666" y="4"/>
                    </a:cubicBezTo>
                    <a:lnTo>
                      <a:pt x="4666" y="4"/>
                    </a:lnTo>
                    <a:cubicBezTo>
                      <a:pt x="4668" y="3"/>
                      <a:pt x="4669" y="2"/>
                      <a:pt x="4670" y="1"/>
                    </a:cubicBezTo>
                    <a:close/>
                    <a:moveTo>
                      <a:pt x="4666" y="4"/>
                    </a:moveTo>
                    <a:cubicBezTo>
                      <a:pt x="0" y="4740"/>
                      <a:pt x="1169" y="10876"/>
                      <a:pt x="8106" y="14878"/>
                    </a:cubicBezTo>
                    <a:cubicBezTo>
                      <a:pt x="9073" y="15412"/>
                      <a:pt x="10074" y="15912"/>
                      <a:pt x="11175" y="16312"/>
                    </a:cubicBezTo>
                    <a:cubicBezTo>
                      <a:pt x="9073" y="15478"/>
                      <a:pt x="3135" y="11909"/>
                      <a:pt x="2402" y="7639"/>
                    </a:cubicBezTo>
                    <a:cubicBezTo>
                      <a:pt x="1674" y="3243"/>
                      <a:pt x="4518" y="157"/>
                      <a:pt x="4666" y="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15"/>
              <p:cNvSpPr/>
              <p:nvPr/>
            </p:nvSpPr>
            <p:spPr>
              <a:xfrm>
                <a:off x="2956450" y="3298625"/>
                <a:ext cx="279400" cy="407825"/>
              </a:xfrm>
              <a:custGeom>
                <a:rect b="b" l="l" r="r" t="t"/>
                <a:pathLst>
                  <a:path extrusionOk="0" h="16313" w="11176">
                    <a:moveTo>
                      <a:pt x="0" y="1"/>
                    </a:moveTo>
                    <a:lnTo>
                      <a:pt x="0" y="1"/>
                    </a:lnTo>
                    <a:cubicBezTo>
                      <a:pt x="2069" y="835"/>
                      <a:pt x="8006" y="4437"/>
                      <a:pt x="8740" y="8674"/>
                    </a:cubicBezTo>
                    <a:cubicBezTo>
                      <a:pt x="9507" y="13144"/>
                      <a:pt x="6572" y="16213"/>
                      <a:pt x="6505" y="16313"/>
                    </a:cubicBezTo>
                    <a:lnTo>
                      <a:pt x="6505" y="16313"/>
                    </a:lnTo>
                    <a:cubicBezTo>
                      <a:pt x="11175" y="11576"/>
                      <a:pt x="10008" y="5505"/>
                      <a:pt x="3036" y="1469"/>
                    </a:cubicBezTo>
                    <a:cubicBezTo>
                      <a:pt x="2069" y="902"/>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15"/>
              <p:cNvSpPr/>
              <p:nvPr/>
            </p:nvSpPr>
            <p:spPr>
              <a:xfrm>
                <a:off x="2156700" y="3266125"/>
                <a:ext cx="994075" cy="573750"/>
              </a:xfrm>
              <a:custGeom>
                <a:rect b="b" l="l" r="r" t="t"/>
                <a:pathLst>
                  <a:path extrusionOk="0" h="22950" w="39763">
                    <a:moveTo>
                      <a:pt x="19882" y="0"/>
                    </a:moveTo>
                    <a:cubicBezTo>
                      <a:pt x="8907" y="0"/>
                      <a:pt x="1" y="5137"/>
                      <a:pt x="1" y="11475"/>
                    </a:cubicBezTo>
                    <a:cubicBezTo>
                      <a:pt x="1" y="17813"/>
                      <a:pt x="8907" y="22950"/>
                      <a:pt x="19882" y="22950"/>
                    </a:cubicBezTo>
                    <a:cubicBezTo>
                      <a:pt x="30856" y="22950"/>
                      <a:pt x="39763" y="17813"/>
                      <a:pt x="39763" y="11475"/>
                    </a:cubicBezTo>
                    <a:cubicBezTo>
                      <a:pt x="39763" y="5137"/>
                      <a:pt x="30856" y="0"/>
                      <a:pt x="1988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15"/>
              <p:cNvSpPr/>
              <p:nvPr/>
            </p:nvSpPr>
            <p:spPr>
              <a:xfrm>
                <a:off x="2156700" y="3266125"/>
                <a:ext cx="994075" cy="573750"/>
              </a:xfrm>
              <a:custGeom>
                <a:rect b="b" l="l" r="r" t="t"/>
                <a:pathLst>
                  <a:path extrusionOk="0" h="22950" w="39763">
                    <a:moveTo>
                      <a:pt x="19882" y="0"/>
                    </a:moveTo>
                    <a:cubicBezTo>
                      <a:pt x="8907" y="0"/>
                      <a:pt x="1" y="5137"/>
                      <a:pt x="1" y="11475"/>
                    </a:cubicBezTo>
                    <a:cubicBezTo>
                      <a:pt x="1" y="17813"/>
                      <a:pt x="8907" y="22950"/>
                      <a:pt x="19882" y="22950"/>
                    </a:cubicBezTo>
                    <a:cubicBezTo>
                      <a:pt x="30856" y="22950"/>
                      <a:pt x="39763" y="17813"/>
                      <a:pt x="39763" y="11475"/>
                    </a:cubicBezTo>
                    <a:cubicBezTo>
                      <a:pt x="39763" y="5137"/>
                      <a:pt x="30856" y="0"/>
                      <a:pt x="198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15"/>
              <p:cNvSpPr/>
              <p:nvPr/>
            </p:nvSpPr>
            <p:spPr>
              <a:xfrm>
                <a:off x="2648725" y="3339500"/>
                <a:ext cx="518725" cy="309400"/>
              </a:xfrm>
              <a:custGeom>
                <a:rect b="b" l="l" r="r" t="t"/>
                <a:pathLst>
                  <a:path extrusionOk="0" h="12376" w="20749">
                    <a:moveTo>
                      <a:pt x="13344" y="0"/>
                    </a:moveTo>
                    <a:lnTo>
                      <a:pt x="13344" y="0"/>
                    </a:lnTo>
                    <a:cubicBezTo>
                      <a:pt x="14177" y="1368"/>
                      <a:pt x="13877" y="2836"/>
                      <a:pt x="9174" y="3069"/>
                    </a:cubicBezTo>
                    <a:cubicBezTo>
                      <a:pt x="1" y="3636"/>
                      <a:pt x="11642" y="12376"/>
                      <a:pt x="11642" y="12376"/>
                    </a:cubicBezTo>
                    <a:cubicBezTo>
                      <a:pt x="11642" y="12376"/>
                      <a:pt x="14502" y="10970"/>
                      <a:pt x="16792" y="10970"/>
                    </a:cubicBezTo>
                    <a:cubicBezTo>
                      <a:pt x="17793" y="10970"/>
                      <a:pt x="18684" y="11238"/>
                      <a:pt x="19181" y="12009"/>
                    </a:cubicBezTo>
                    <a:cubicBezTo>
                      <a:pt x="20749" y="9040"/>
                      <a:pt x="20248" y="5805"/>
                      <a:pt x="17647" y="3036"/>
                    </a:cubicBezTo>
                    <a:cubicBezTo>
                      <a:pt x="17146" y="2536"/>
                      <a:pt x="16579" y="2035"/>
                      <a:pt x="15979" y="1568"/>
                    </a:cubicBezTo>
                    <a:cubicBezTo>
                      <a:pt x="15478" y="1201"/>
                      <a:pt x="14911" y="868"/>
                      <a:pt x="14344" y="534"/>
                    </a:cubicBezTo>
                    <a:cubicBezTo>
                      <a:pt x="14011" y="367"/>
                      <a:pt x="13710" y="167"/>
                      <a:pt x="133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15"/>
              <p:cNvSpPr/>
              <p:nvPr/>
            </p:nvSpPr>
            <p:spPr>
              <a:xfrm>
                <a:off x="3005650" y="3435000"/>
                <a:ext cx="150975" cy="144125"/>
              </a:xfrm>
              <a:custGeom>
                <a:rect b="b" l="l" r="r" t="t"/>
                <a:pathLst>
                  <a:path extrusionOk="0" h="5765" w="6039">
                    <a:moveTo>
                      <a:pt x="2333" y="1"/>
                    </a:moveTo>
                    <a:cubicBezTo>
                      <a:pt x="2244" y="1"/>
                      <a:pt x="2156" y="6"/>
                      <a:pt x="2069" y="17"/>
                    </a:cubicBezTo>
                    <a:cubicBezTo>
                      <a:pt x="668" y="183"/>
                      <a:pt x="1" y="1584"/>
                      <a:pt x="501" y="3185"/>
                    </a:cubicBezTo>
                    <a:cubicBezTo>
                      <a:pt x="1038" y="4640"/>
                      <a:pt x="2445" y="5764"/>
                      <a:pt x="3754" y="5764"/>
                    </a:cubicBezTo>
                    <a:cubicBezTo>
                      <a:pt x="3827" y="5764"/>
                      <a:pt x="3899" y="5761"/>
                      <a:pt x="3970" y="5754"/>
                    </a:cubicBezTo>
                    <a:cubicBezTo>
                      <a:pt x="5371" y="5587"/>
                      <a:pt x="6038" y="4186"/>
                      <a:pt x="5504" y="2585"/>
                    </a:cubicBezTo>
                    <a:cubicBezTo>
                      <a:pt x="5005" y="1118"/>
                      <a:pt x="3628" y="1"/>
                      <a:pt x="2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15"/>
              <p:cNvSpPr/>
              <p:nvPr/>
            </p:nvSpPr>
            <p:spPr>
              <a:xfrm>
                <a:off x="2129200" y="3349500"/>
                <a:ext cx="662150" cy="491225"/>
              </a:xfrm>
              <a:custGeom>
                <a:rect b="b" l="l" r="r" t="t"/>
                <a:pathLst>
                  <a:path extrusionOk="0" h="19649" w="26486">
                    <a:moveTo>
                      <a:pt x="6972" y="1"/>
                    </a:moveTo>
                    <a:cubicBezTo>
                      <a:pt x="6405" y="334"/>
                      <a:pt x="5904" y="668"/>
                      <a:pt x="5404" y="1068"/>
                    </a:cubicBezTo>
                    <a:cubicBezTo>
                      <a:pt x="5070" y="1302"/>
                      <a:pt x="4737" y="1569"/>
                      <a:pt x="4437" y="1802"/>
                    </a:cubicBezTo>
                    <a:cubicBezTo>
                      <a:pt x="0" y="5638"/>
                      <a:pt x="0" y="10675"/>
                      <a:pt x="4437" y="14511"/>
                    </a:cubicBezTo>
                    <a:cubicBezTo>
                      <a:pt x="4737" y="14778"/>
                      <a:pt x="5070" y="15012"/>
                      <a:pt x="5404" y="15278"/>
                    </a:cubicBezTo>
                    <a:cubicBezTo>
                      <a:pt x="5838" y="15612"/>
                      <a:pt x="6338" y="15946"/>
                      <a:pt x="6838" y="16246"/>
                    </a:cubicBezTo>
                    <a:cubicBezTo>
                      <a:pt x="7339" y="16513"/>
                      <a:pt x="7906" y="16813"/>
                      <a:pt x="8440" y="17080"/>
                    </a:cubicBezTo>
                    <a:cubicBezTo>
                      <a:pt x="8840" y="17280"/>
                      <a:pt x="9307" y="17480"/>
                      <a:pt x="9774" y="17647"/>
                    </a:cubicBezTo>
                    <a:lnTo>
                      <a:pt x="11141" y="18147"/>
                    </a:lnTo>
                    <a:cubicBezTo>
                      <a:pt x="12576" y="18614"/>
                      <a:pt x="14077" y="18981"/>
                      <a:pt x="15578" y="19248"/>
                    </a:cubicBezTo>
                    <a:lnTo>
                      <a:pt x="16579" y="19348"/>
                    </a:lnTo>
                    <a:cubicBezTo>
                      <a:pt x="18013" y="19581"/>
                      <a:pt x="19514" y="19648"/>
                      <a:pt x="20982" y="19648"/>
                    </a:cubicBezTo>
                    <a:cubicBezTo>
                      <a:pt x="22816" y="19648"/>
                      <a:pt x="24651" y="19481"/>
                      <a:pt x="26419" y="19181"/>
                    </a:cubicBezTo>
                    <a:cubicBezTo>
                      <a:pt x="26486" y="19181"/>
                      <a:pt x="24117" y="18681"/>
                      <a:pt x="24518" y="16479"/>
                    </a:cubicBezTo>
                    <a:cubicBezTo>
                      <a:pt x="24084" y="13077"/>
                      <a:pt x="9173" y="3637"/>
                      <a:pt x="9173" y="3637"/>
                    </a:cubicBezTo>
                    <a:cubicBezTo>
                      <a:pt x="9173" y="3637"/>
                      <a:pt x="5904" y="2302"/>
                      <a:pt x="69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15"/>
              <p:cNvSpPr/>
              <p:nvPr/>
            </p:nvSpPr>
            <p:spPr>
              <a:xfrm>
                <a:off x="2129200" y="3349500"/>
                <a:ext cx="662150" cy="491225"/>
              </a:xfrm>
              <a:custGeom>
                <a:rect b="b" l="l" r="r" t="t"/>
                <a:pathLst>
                  <a:path extrusionOk="0" h="19649" w="26486">
                    <a:moveTo>
                      <a:pt x="6972" y="1"/>
                    </a:moveTo>
                    <a:cubicBezTo>
                      <a:pt x="6405" y="334"/>
                      <a:pt x="5904" y="668"/>
                      <a:pt x="5404" y="1068"/>
                    </a:cubicBezTo>
                    <a:cubicBezTo>
                      <a:pt x="5070" y="1302"/>
                      <a:pt x="4737" y="1569"/>
                      <a:pt x="4437" y="1802"/>
                    </a:cubicBezTo>
                    <a:cubicBezTo>
                      <a:pt x="0" y="5638"/>
                      <a:pt x="0" y="10675"/>
                      <a:pt x="4437" y="14511"/>
                    </a:cubicBezTo>
                    <a:cubicBezTo>
                      <a:pt x="4737" y="14778"/>
                      <a:pt x="5070" y="15012"/>
                      <a:pt x="5404" y="15278"/>
                    </a:cubicBezTo>
                    <a:cubicBezTo>
                      <a:pt x="5838" y="15612"/>
                      <a:pt x="6338" y="15946"/>
                      <a:pt x="6838" y="16246"/>
                    </a:cubicBezTo>
                    <a:cubicBezTo>
                      <a:pt x="7339" y="16513"/>
                      <a:pt x="7906" y="16813"/>
                      <a:pt x="8440" y="17080"/>
                    </a:cubicBezTo>
                    <a:cubicBezTo>
                      <a:pt x="8840" y="17280"/>
                      <a:pt x="9307" y="17480"/>
                      <a:pt x="9774" y="17647"/>
                    </a:cubicBezTo>
                    <a:lnTo>
                      <a:pt x="11141" y="18147"/>
                    </a:lnTo>
                    <a:cubicBezTo>
                      <a:pt x="12576" y="18614"/>
                      <a:pt x="14077" y="18981"/>
                      <a:pt x="15578" y="19248"/>
                    </a:cubicBezTo>
                    <a:lnTo>
                      <a:pt x="16579" y="19348"/>
                    </a:lnTo>
                    <a:cubicBezTo>
                      <a:pt x="18013" y="19581"/>
                      <a:pt x="19514" y="19648"/>
                      <a:pt x="20982" y="19648"/>
                    </a:cubicBezTo>
                    <a:cubicBezTo>
                      <a:pt x="22816" y="19648"/>
                      <a:pt x="24651" y="19481"/>
                      <a:pt x="26419" y="19181"/>
                    </a:cubicBezTo>
                    <a:cubicBezTo>
                      <a:pt x="26486" y="19181"/>
                      <a:pt x="24117" y="18681"/>
                      <a:pt x="24518" y="16479"/>
                    </a:cubicBezTo>
                    <a:cubicBezTo>
                      <a:pt x="24084" y="13077"/>
                      <a:pt x="9173" y="3637"/>
                      <a:pt x="9173" y="3637"/>
                    </a:cubicBezTo>
                    <a:cubicBezTo>
                      <a:pt x="9173" y="3637"/>
                      <a:pt x="5904" y="2302"/>
                      <a:pt x="6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15"/>
              <p:cNvSpPr/>
              <p:nvPr/>
            </p:nvSpPr>
            <p:spPr>
              <a:xfrm>
                <a:off x="2245950" y="3339500"/>
                <a:ext cx="814775" cy="427000"/>
              </a:xfrm>
              <a:custGeom>
                <a:rect b="b" l="l" r="r" t="t"/>
                <a:pathLst>
                  <a:path extrusionOk="0" h="17080" w="32591">
                    <a:moveTo>
                      <a:pt x="16300" y="1"/>
                    </a:moveTo>
                    <a:cubicBezTo>
                      <a:pt x="12511" y="1"/>
                      <a:pt x="8720" y="836"/>
                      <a:pt x="5804" y="2502"/>
                    </a:cubicBezTo>
                    <a:cubicBezTo>
                      <a:pt x="267" y="5705"/>
                      <a:pt x="0" y="10842"/>
                      <a:pt x="5137" y="14177"/>
                    </a:cubicBezTo>
                    <a:cubicBezTo>
                      <a:pt x="5337" y="14311"/>
                      <a:pt x="5604" y="14478"/>
                      <a:pt x="5804" y="14578"/>
                    </a:cubicBezTo>
                    <a:cubicBezTo>
                      <a:pt x="8706" y="16245"/>
                      <a:pt x="12501" y="17079"/>
                      <a:pt x="16295" y="17079"/>
                    </a:cubicBezTo>
                    <a:cubicBezTo>
                      <a:pt x="20090" y="17079"/>
                      <a:pt x="23884" y="16245"/>
                      <a:pt x="26786" y="14578"/>
                    </a:cubicBezTo>
                    <a:cubicBezTo>
                      <a:pt x="32590" y="11242"/>
                      <a:pt x="32590" y="5838"/>
                      <a:pt x="26786" y="2502"/>
                    </a:cubicBezTo>
                    <a:cubicBezTo>
                      <a:pt x="26519" y="2369"/>
                      <a:pt x="26286" y="2235"/>
                      <a:pt x="26085" y="2135"/>
                    </a:cubicBezTo>
                    <a:cubicBezTo>
                      <a:pt x="23285" y="711"/>
                      <a:pt x="19794" y="1"/>
                      <a:pt x="1630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15"/>
              <p:cNvSpPr/>
              <p:nvPr/>
            </p:nvSpPr>
            <p:spPr>
              <a:xfrm>
                <a:off x="2245950" y="3339500"/>
                <a:ext cx="814775" cy="427000"/>
              </a:xfrm>
              <a:custGeom>
                <a:rect b="b" l="l" r="r" t="t"/>
                <a:pathLst>
                  <a:path extrusionOk="0" h="17080" w="32591">
                    <a:moveTo>
                      <a:pt x="16300" y="1"/>
                    </a:moveTo>
                    <a:cubicBezTo>
                      <a:pt x="12511" y="1"/>
                      <a:pt x="8720" y="836"/>
                      <a:pt x="5804" y="2502"/>
                    </a:cubicBezTo>
                    <a:cubicBezTo>
                      <a:pt x="267" y="5705"/>
                      <a:pt x="0" y="10842"/>
                      <a:pt x="5137" y="14177"/>
                    </a:cubicBezTo>
                    <a:cubicBezTo>
                      <a:pt x="5337" y="14311"/>
                      <a:pt x="5604" y="14478"/>
                      <a:pt x="5804" y="14578"/>
                    </a:cubicBezTo>
                    <a:cubicBezTo>
                      <a:pt x="8706" y="16245"/>
                      <a:pt x="12501" y="17079"/>
                      <a:pt x="16295" y="17079"/>
                    </a:cubicBezTo>
                    <a:cubicBezTo>
                      <a:pt x="20090" y="17079"/>
                      <a:pt x="23884" y="16245"/>
                      <a:pt x="26786" y="14578"/>
                    </a:cubicBezTo>
                    <a:cubicBezTo>
                      <a:pt x="32590" y="11242"/>
                      <a:pt x="32590" y="5838"/>
                      <a:pt x="26786" y="2502"/>
                    </a:cubicBezTo>
                    <a:cubicBezTo>
                      <a:pt x="26519" y="2369"/>
                      <a:pt x="26286" y="2235"/>
                      <a:pt x="26085" y="2135"/>
                    </a:cubicBezTo>
                    <a:cubicBezTo>
                      <a:pt x="23285" y="711"/>
                      <a:pt x="19794" y="1"/>
                      <a:pt x="1630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15"/>
              <p:cNvSpPr/>
              <p:nvPr/>
            </p:nvSpPr>
            <p:spPr>
              <a:xfrm>
                <a:off x="2265125" y="3348875"/>
                <a:ext cx="777250" cy="409275"/>
              </a:xfrm>
              <a:custGeom>
                <a:rect b="b" l="l" r="r" t="t"/>
                <a:pathLst>
                  <a:path extrusionOk="0" h="16371" w="31090">
                    <a:moveTo>
                      <a:pt x="15532" y="1"/>
                    </a:moveTo>
                    <a:cubicBezTo>
                      <a:pt x="11909" y="1"/>
                      <a:pt x="8290" y="810"/>
                      <a:pt x="5538" y="2427"/>
                    </a:cubicBezTo>
                    <a:cubicBezTo>
                      <a:pt x="0" y="5630"/>
                      <a:pt x="0" y="10800"/>
                      <a:pt x="5538" y="13969"/>
                    </a:cubicBezTo>
                    <a:cubicBezTo>
                      <a:pt x="8306" y="15570"/>
                      <a:pt x="11934" y="16371"/>
                      <a:pt x="15557" y="16371"/>
                    </a:cubicBezTo>
                    <a:cubicBezTo>
                      <a:pt x="19181" y="16371"/>
                      <a:pt x="22800" y="15570"/>
                      <a:pt x="25552" y="13969"/>
                    </a:cubicBezTo>
                    <a:cubicBezTo>
                      <a:pt x="31089" y="10767"/>
                      <a:pt x="31089" y="5563"/>
                      <a:pt x="25552" y="2427"/>
                    </a:cubicBezTo>
                    <a:cubicBezTo>
                      <a:pt x="22783" y="810"/>
                      <a:pt x="19156" y="1"/>
                      <a:pt x="1553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15"/>
              <p:cNvSpPr/>
              <p:nvPr/>
            </p:nvSpPr>
            <p:spPr>
              <a:xfrm>
                <a:off x="2265125" y="3348875"/>
                <a:ext cx="777250" cy="409275"/>
              </a:xfrm>
              <a:custGeom>
                <a:rect b="b" l="l" r="r" t="t"/>
                <a:pathLst>
                  <a:path extrusionOk="0" h="16371" w="31090">
                    <a:moveTo>
                      <a:pt x="15532" y="1"/>
                    </a:moveTo>
                    <a:cubicBezTo>
                      <a:pt x="11909" y="1"/>
                      <a:pt x="8290" y="810"/>
                      <a:pt x="5538" y="2427"/>
                    </a:cubicBezTo>
                    <a:cubicBezTo>
                      <a:pt x="0" y="5630"/>
                      <a:pt x="0" y="10800"/>
                      <a:pt x="5538" y="13969"/>
                    </a:cubicBezTo>
                    <a:cubicBezTo>
                      <a:pt x="8306" y="15570"/>
                      <a:pt x="11934" y="16371"/>
                      <a:pt x="15557" y="16371"/>
                    </a:cubicBezTo>
                    <a:cubicBezTo>
                      <a:pt x="19181" y="16371"/>
                      <a:pt x="22800" y="15570"/>
                      <a:pt x="25552" y="13969"/>
                    </a:cubicBezTo>
                    <a:cubicBezTo>
                      <a:pt x="31089" y="10767"/>
                      <a:pt x="31089" y="5563"/>
                      <a:pt x="25552" y="2427"/>
                    </a:cubicBezTo>
                    <a:cubicBezTo>
                      <a:pt x="22783" y="810"/>
                      <a:pt x="19156" y="1"/>
                      <a:pt x="1553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15"/>
              <p:cNvSpPr/>
              <p:nvPr/>
            </p:nvSpPr>
            <p:spPr>
              <a:xfrm>
                <a:off x="2303475" y="3405375"/>
                <a:ext cx="700525" cy="351950"/>
              </a:xfrm>
              <a:custGeom>
                <a:rect b="b" l="l" r="r" t="t"/>
                <a:pathLst>
                  <a:path extrusionOk="0" h="14078" w="28021">
                    <a:moveTo>
                      <a:pt x="14023" y="1"/>
                    </a:moveTo>
                    <a:cubicBezTo>
                      <a:pt x="10400" y="1"/>
                      <a:pt x="6772" y="801"/>
                      <a:pt x="4004" y="2402"/>
                    </a:cubicBezTo>
                    <a:cubicBezTo>
                      <a:pt x="1702" y="3737"/>
                      <a:pt x="368" y="5371"/>
                      <a:pt x="1" y="7039"/>
                    </a:cubicBezTo>
                    <a:cubicBezTo>
                      <a:pt x="434" y="8707"/>
                      <a:pt x="1769" y="10375"/>
                      <a:pt x="4004" y="11676"/>
                    </a:cubicBezTo>
                    <a:cubicBezTo>
                      <a:pt x="6756" y="13277"/>
                      <a:pt x="10375" y="14077"/>
                      <a:pt x="13998" y="14077"/>
                    </a:cubicBezTo>
                    <a:cubicBezTo>
                      <a:pt x="17622" y="14077"/>
                      <a:pt x="21249" y="13277"/>
                      <a:pt x="24018" y="11676"/>
                    </a:cubicBezTo>
                    <a:cubicBezTo>
                      <a:pt x="26286" y="10375"/>
                      <a:pt x="27621" y="8740"/>
                      <a:pt x="28021" y="7039"/>
                    </a:cubicBezTo>
                    <a:cubicBezTo>
                      <a:pt x="27621" y="5371"/>
                      <a:pt x="26286" y="3703"/>
                      <a:pt x="24018" y="2402"/>
                    </a:cubicBezTo>
                    <a:cubicBezTo>
                      <a:pt x="21266" y="801"/>
                      <a:pt x="17647" y="1"/>
                      <a:pt x="1402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15"/>
              <p:cNvSpPr/>
              <p:nvPr/>
            </p:nvSpPr>
            <p:spPr>
              <a:xfrm>
                <a:off x="2303475" y="3405375"/>
                <a:ext cx="700525" cy="351950"/>
              </a:xfrm>
              <a:custGeom>
                <a:rect b="b" l="l" r="r" t="t"/>
                <a:pathLst>
                  <a:path extrusionOk="0" h="14078" w="28021">
                    <a:moveTo>
                      <a:pt x="14023" y="1"/>
                    </a:moveTo>
                    <a:cubicBezTo>
                      <a:pt x="10400" y="1"/>
                      <a:pt x="6772" y="801"/>
                      <a:pt x="4004" y="2402"/>
                    </a:cubicBezTo>
                    <a:cubicBezTo>
                      <a:pt x="1702" y="3737"/>
                      <a:pt x="368" y="5371"/>
                      <a:pt x="1" y="7039"/>
                    </a:cubicBezTo>
                    <a:cubicBezTo>
                      <a:pt x="434" y="8707"/>
                      <a:pt x="1769" y="10375"/>
                      <a:pt x="4004" y="11676"/>
                    </a:cubicBezTo>
                    <a:cubicBezTo>
                      <a:pt x="6756" y="13277"/>
                      <a:pt x="10375" y="14077"/>
                      <a:pt x="13998" y="14077"/>
                    </a:cubicBezTo>
                    <a:cubicBezTo>
                      <a:pt x="17622" y="14077"/>
                      <a:pt x="21249" y="13277"/>
                      <a:pt x="24018" y="11676"/>
                    </a:cubicBezTo>
                    <a:cubicBezTo>
                      <a:pt x="26286" y="10375"/>
                      <a:pt x="27621" y="8740"/>
                      <a:pt x="28021" y="7039"/>
                    </a:cubicBezTo>
                    <a:cubicBezTo>
                      <a:pt x="27621" y="5371"/>
                      <a:pt x="26286" y="3703"/>
                      <a:pt x="24018" y="2402"/>
                    </a:cubicBezTo>
                    <a:cubicBezTo>
                      <a:pt x="21266" y="801"/>
                      <a:pt x="17647" y="1"/>
                      <a:pt x="1402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15"/>
              <p:cNvSpPr/>
              <p:nvPr/>
            </p:nvSpPr>
            <p:spPr>
              <a:xfrm>
                <a:off x="2423575" y="3421225"/>
                <a:ext cx="462850" cy="305250"/>
              </a:xfrm>
              <a:custGeom>
                <a:rect b="b" l="l" r="r" t="t"/>
                <a:pathLst>
                  <a:path extrusionOk="0" h="12210" w="18514">
                    <a:moveTo>
                      <a:pt x="12582" y="7130"/>
                    </a:moveTo>
                    <a:cubicBezTo>
                      <a:pt x="13028" y="7130"/>
                      <a:pt x="13449" y="7220"/>
                      <a:pt x="13843" y="7439"/>
                    </a:cubicBezTo>
                    <a:cubicBezTo>
                      <a:pt x="13743" y="7472"/>
                      <a:pt x="13677" y="7573"/>
                      <a:pt x="13543" y="7606"/>
                    </a:cubicBezTo>
                    <a:lnTo>
                      <a:pt x="13043" y="7873"/>
                    </a:lnTo>
                    <a:cubicBezTo>
                      <a:pt x="12428" y="8125"/>
                      <a:pt x="11806" y="8228"/>
                      <a:pt x="11225" y="8228"/>
                    </a:cubicBezTo>
                    <a:cubicBezTo>
                      <a:pt x="10578" y="8228"/>
                      <a:pt x="9982" y="8100"/>
                      <a:pt x="9507" y="7906"/>
                    </a:cubicBezTo>
                    <a:cubicBezTo>
                      <a:pt x="10649" y="7503"/>
                      <a:pt x="11670" y="7130"/>
                      <a:pt x="12582" y="7130"/>
                    </a:cubicBezTo>
                    <a:close/>
                    <a:moveTo>
                      <a:pt x="2168" y="0"/>
                    </a:moveTo>
                    <a:lnTo>
                      <a:pt x="0" y="1268"/>
                    </a:lnTo>
                    <a:lnTo>
                      <a:pt x="0" y="2936"/>
                    </a:lnTo>
                    <a:lnTo>
                      <a:pt x="734" y="3336"/>
                    </a:lnTo>
                    <a:cubicBezTo>
                      <a:pt x="534" y="3703"/>
                      <a:pt x="401" y="4037"/>
                      <a:pt x="401" y="4337"/>
                    </a:cubicBezTo>
                    <a:lnTo>
                      <a:pt x="401" y="6005"/>
                    </a:lnTo>
                    <a:cubicBezTo>
                      <a:pt x="401" y="6739"/>
                      <a:pt x="901" y="7406"/>
                      <a:pt x="1968" y="7973"/>
                    </a:cubicBezTo>
                    <a:cubicBezTo>
                      <a:pt x="2969" y="8573"/>
                      <a:pt x="3970" y="8807"/>
                      <a:pt x="4970" y="8840"/>
                    </a:cubicBezTo>
                    <a:lnTo>
                      <a:pt x="5538" y="8840"/>
                    </a:lnTo>
                    <a:cubicBezTo>
                      <a:pt x="6672" y="8807"/>
                      <a:pt x="7739" y="8473"/>
                      <a:pt x="8740" y="8140"/>
                    </a:cubicBezTo>
                    <a:cubicBezTo>
                      <a:pt x="8973" y="8073"/>
                      <a:pt x="9173" y="8006"/>
                      <a:pt x="9374" y="7939"/>
                    </a:cubicBezTo>
                    <a:lnTo>
                      <a:pt x="9374" y="7939"/>
                    </a:lnTo>
                    <a:lnTo>
                      <a:pt x="7539" y="9774"/>
                    </a:lnTo>
                    <a:lnTo>
                      <a:pt x="7539" y="11442"/>
                    </a:lnTo>
                    <a:cubicBezTo>
                      <a:pt x="8578" y="11855"/>
                      <a:pt x="9601" y="12023"/>
                      <a:pt x="10576" y="12023"/>
                    </a:cubicBezTo>
                    <a:cubicBezTo>
                      <a:pt x="12043" y="12023"/>
                      <a:pt x="13402" y="11643"/>
                      <a:pt x="14544" y="11142"/>
                    </a:cubicBezTo>
                    <a:lnTo>
                      <a:pt x="16345" y="12209"/>
                    </a:lnTo>
                    <a:lnTo>
                      <a:pt x="18513" y="10942"/>
                    </a:lnTo>
                    <a:lnTo>
                      <a:pt x="18513" y="9274"/>
                    </a:lnTo>
                    <a:lnTo>
                      <a:pt x="17746" y="8840"/>
                    </a:lnTo>
                    <a:cubicBezTo>
                      <a:pt x="18013" y="8473"/>
                      <a:pt x="18147" y="8106"/>
                      <a:pt x="18147" y="7739"/>
                    </a:cubicBezTo>
                    <a:lnTo>
                      <a:pt x="18147" y="6005"/>
                    </a:lnTo>
                    <a:cubicBezTo>
                      <a:pt x="18147" y="5304"/>
                      <a:pt x="17646" y="4637"/>
                      <a:pt x="16645" y="4070"/>
                    </a:cubicBezTo>
                    <a:cubicBezTo>
                      <a:pt x="16645" y="4070"/>
                      <a:pt x="16579" y="4070"/>
                      <a:pt x="16579" y="4003"/>
                    </a:cubicBezTo>
                    <a:cubicBezTo>
                      <a:pt x="15507" y="3402"/>
                      <a:pt x="14415" y="3182"/>
                      <a:pt x="13354" y="3182"/>
                    </a:cubicBezTo>
                    <a:cubicBezTo>
                      <a:pt x="12533" y="3182"/>
                      <a:pt x="11732" y="3314"/>
                      <a:pt x="10975" y="3503"/>
                    </a:cubicBezTo>
                    <a:cubicBezTo>
                      <a:pt x="10208" y="3736"/>
                      <a:pt x="9507" y="3937"/>
                      <a:pt x="8873" y="4170"/>
                    </a:cubicBezTo>
                    <a:cubicBezTo>
                      <a:pt x="8006" y="4470"/>
                      <a:pt x="7239" y="4737"/>
                      <a:pt x="6638" y="4904"/>
                    </a:cubicBezTo>
                    <a:cubicBezTo>
                      <a:pt x="6345" y="4953"/>
                      <a:pt x="6070" y="4984"/>
                      <a:pt x="5813" y="4984"/>
                    </a:cubicBezTo>
                    <a:cubicBezTo>
                      <a:pt x="5719" y="4984"/>
                      <a:pt x="5627" y="4980"/>
                      <a:pt x="5538" y="4971"/>
                    </a:cubicBezTo>
                    <a:cubicBezTo>
                      <a:pt x="5204" y="4971"/>
                      <a:pt x="4970" y="4904"/>
                      <a:pt x="4670" y="4737"/>
                    </a:cubicBezTo>
                    <a:cubicBezTo>
                      <a:pt x="4704" y="4737"/>
                      <a:pt x="4704" y="4670"/>
                      <a:pt x="4737" y="4670"/>
                    </a:cubicBezTo>
                    <a:cubicBezTo>
                      <a:pt x="4837" y="4637"/>
                      <a:pt x="4870" y="4604"/>
                      <a:pt x="4970" y="4570"/>
                    </a:cubicBezTo>
                    <a:cubicBezTo>
                      <a:pt x="5171" y="4437"/>
                      <a:pt x="5337" y="4337"/>
                      <a:pt x="5538" y="4270"/>
                    </a:cubicBezTo>
                    <a:cubicBezTo>
                      <a:pt x="6121" y="4023"/>
                      <a:pt x="6695" y="3906"/>
                      <a:pt x="7255" y="3906"/>
                    </a:cubicBezTo>
                    <a:cubicBezTo>
                      <a:pt x="7751" y="3906"/>
                      <a:pt x="8236" y="3998"/>
                      <a:pt x="8706" y="4170"/>
                    </a:cubicBezTo>
                    <a:lnTo>
                      <a:pt x="10541" y="2335"/>
                    </a:lnTo>
                    <a:lnTo>
                      <a:pt x="10541" y="668"/>
                    </a:lnTo>
                    <a:cubicBezTo>
                      <a:pt x="9625" y="369"/>
                      <a:pt x="8699" y="216"/>
                      <a:pt x="7769" y="216"/>
                    </a:cubicBezTo>
                    <a:cubicBezTo>
                      <a:pt x="7038" y="216"/>
                      <a:pt x="6304" y="310"/>
                      <a:pt x="5571" y="501"/>
                    </a:cubicBezTo>
                    <a:cubicBezTo>
                      <a:pt x="5037" y="634"/>
                      <a:pt x="4537" y="834"/>
                      <a:pt x="4003" y="1068"/>
                    </a:cubicBezTo>
                    <a:lnTo>
                      <a:pt x="216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15"/>
              <p:cNvSpPr/>
              <p:nvPr/>
            </p:nvSpPr>
            <p:spPr>
              <a:xfrm>
                <a:off x="2419400" y="3422900"/>
                <a:ext cx="471200" cy="263550"/>
              </a:xfrm>
              <a:custGeom>
                <a:rect b="b" l="l" r="r" t="t"/>
                <a:pathLst>
                  <a:path extrusionOk="0" h="10542" w="18848">
                    <a:moveTo>
                      <a:pt x="2235" y="0"/>
                    </a:moveTo>
                    <a:lnTo>
                      <a:pt x="67" y="1234"/>
                    </a:lnTo>
                    <a:lnTo>
                      <a:pt x="1868" y="2302"/>
                    </a:lnTo>
                    <a:cubicBezTo>
                      <a:pt x="34" y="3669"/>
                      <a:pt x="0" y="5137"/>
                      <a:pt x="2069" y="6305"/>
                    </a:cubicBezTo>
                    <a:cubicBezTo>
                      <a:pt x="3069" y="6872"/>
                      <a:pt x="4070" y="7139"/>
                      <a:pt x="5071" y="7172"/>
                    </a:cubicBezTo>
                    <a:lnTo>
                      <a:pt x="5671" y="7172"/>
                    </a:lnTo>
                    <a:cubicBezTo>
                      <a:pt x="6772" y="7139"/>
                      <a:pt x="7873" y="6805"/>
                      <a:pt x="8873" y="6471"/>
                    </a:cubicBezTo>
                    <a:cubicBezTo>
                      <a:pt x="10333" y="5954"/>
                      <a:pt x="11593" y="5419"/>
                      <a:pt x="12713" y="5419"/>
                    </a:cubicBezTo>
                    <a:cubicBezTo>
                      <a:pt x="13180" y="5419"/>
                      <a:pt x="13622" y="5512"/>
                      <a:pt x="14044" y="5738"/>
                    </a:cubicBezTo>
                    <a:cubicBezTo>
                      <a:pt x="15011" y="6305"/>
                      <a:pt x="14711" y="6972"/>
                      <a:pt x="13710" y="7572"/>
                    </a:cubicBezTo>
                    <a:lnTo>
                      <a:pt x="13210" y="7839"/>
                    </a:lnTo>
                    <a:cubicBezTo>
                      <a:pt x="12589" y="8103"/>
                      <a:pt x="11969" y="8208"/>
                      <a:pt x="11385" y="8208"/>
                    </a:cubicBezTo>
                    <a:cubicBezTo>
                      <a:pt x="10714" y="8208"/>
                      <a:pt x="10092" y="8069"/>
                      <a:pt x="9574" y="7872"/>
                    </a:cubicBezTo>
                    <a:lnTo>
                      <a:pt x="7673" y="9807"/>
                    </a:lnTo>
                    <a:cubicBezTo>
                      <a:pt x="8698" y="10220"/>
                      <a:pt x="9714" y="10388"/>
                      <a:pt x="10686" y="10388"/>
                    </a:cubicBezTo>
                    <a:cubicBezTo>
                      <a:pt x="12149" y="10388"/>
                      <a:pt x="13516" y="10008"/>
                      <a:pt x="14678" y="9507"/>
                    </a:cubicBezTo>
                    <a:lnTo>
                      <a:pt x="16479" y="10541"/>
                    </a:lnTo>
                    <a:lnTo>
                      <a:pt x="18647" y="9307"/>
                    </a:lnTo>
                    <a:lnTo>
                      <a:pt x="16846" y="8239"/>
                    </a:lnTo>
                    <a:cubicBezTo>
                      <a:pt x="18647" y="6872"/>
                      <a:pt x="18847" y="5337"/>
                      <a:pt x="16746" y="4136"/>
                    </a:cubicBezTo>
                    <a:cubicBezTo>
                      <a:pt x="16746" y="4136"/>
                      <a:pt x="16712" y="4136"/>
                      <a:pt x="16712" y="4070"/>
                    </a:cubicBezTo>
                    <a:cubicBezTo>
                      <a:pt x="15649" y="3405"/>
                      <a:pt x="14554" y="3162"/>
                      <a:pt x="13487" y="3162"/>
                    </a:cubicBezTo>
                    <a:cubicBezTo>
                      <a:pt x="12680" y="3162"/>
                      <a:pt x="11889" y="3302"/>
                      <a:pt x="11142" y="3503"/>
                    </a:cubicBezTo>
                    <a:cubicBezTo>
                      <a:pt x="10375" y="3703"/>
                      <a:pt x="9674" y="3903"/>
                      <a:pt x="9007" y="4170"/>
                    </a:cubicBezTo>
                    <a:cubicBezTo>
                      <a:pt x="8140" y="4470"/>
                      <a:pt x="7372" y="4704"/>
                      <a:pt x="6739" y="4870"/>
                    </a:cubicBezTo>
                    <a:cubicBezTo>
                      <a:pt x="6479" y="4918"/>
                      <a:pt x="6220" y="4965"/>
                      <a:pt x="5972" y="4965"/>
                    </a:cubicBezTo>
                    <a:cubicBezTo>
                      <a:pt x="5869" y="4965"/>
                      <a:pt x="5769" y="4957"/>
                      <a:pt x="5671" y="4937"/>
                    </a:cubicBezTo>
                    <a:cubicBezTo>
                      <a:pt x="5304" y="4904"/>
                      <a:pt x="4971" y="4837"/>
                      <a:pt x="4637" y="4670"/>
                    </a:cubicBezTo>
                    <a:cubicBezTo>
                      <a:pt x="3903" y="4237"/>
                      <a:pt x="3837" y="3669"/>
                      <a:pt x="4837" y="3002"/>
                    </a:cubicBezTo>
                    <a:cubicBezTo>
                      <a:pt x="4904" y="2936"/>
                      <a:pt x="4971" y="2902"/>
                      <a:pt x="5037" y="2869"/>
                    </a:cubicBezTo>
                    <a:cubicBezTo>
                      <a:pt x="5238" y="2735"/>
                      <a:pt x="5404" y="2669"/>
                      <a:pt x="5638" y="2569"/>
                    </a:cubicBezTo>
                    <a:cubicBezTo>
                      <a:pt x="6192" y="2326"/>
                      <a:pt x="6755" y="2210"/>
                      <a:pt x="7309" y="2210"/>
                    </a:cubicBezTo>
                    <a:cubicBezTo>
                      <a:pt x="7821" y="2210"/>
                      <a:pt x="8326" y="2310"/>
                      <a:pt x="8807" y="2502"/>
                    </a:cubicBezTo>
                    <a:lnTo>
                      <a:pt x="10641" y="667"/>
                    </a:lnTo>
                    <a:cubicBezTo>
                      <a:pt x="9716" y="365"/>
                      <a:pt x="8780" y="202"/>
                      <a:pt x="7840" y="202"/>
                    </a:cubicBezTo>
                    <a:cubicBezTo>
                      <a:pt x="7119" y="202"/>
                      <a:pt x="6395" y="298"/>
                      <a:pt x="5671" y="501"/>
                    </a:cubicBezTo>
                    <a:cubicBezTo>
                      <a:pt x="5104" y="634"/>
                      <a:pt x="4637" y="834"/>
                      <a:pt x="4070" y="1034"/>
                    </a:cubicBezTo>
                    <a:lnTo>
                      <a:pt x="22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15"/>
              <p:cNvSpPr/>
              <p:nvPr/>
            </p:nvSpPr>
            <p:spPr>
              <a:xfrm>
                <a:off x="2419400" y="3422900"/>
                <a:ext cx="471200" cy="263550"/>
              </a:xfrm>
              <a:custGeom>
                <a:rect b="b" l="l" r="r" t="t"/>
                <a:pathLst>
                  <a:path extrusionOk="0" h="10542" w="18848">
                    <a:moveTo>
                      <a:pt x="2235" y="0"/>
                    </a:moveTo>
                    <a:lnTo>
                      <a:pt x="67" y="1234"/>
                    </a:lnTo>
                    <a:lnTo>
                      <a:pt x="1868" y="2302"/>
                    </a:lnTo>
                    <a:cubicBezTo>
                      <a:pt x="34" y="3669"/>
                      <a:pt x="0" y="5137"/>
                      <a:pt x="2069" y="6305"/>
                    </a:cubicBezTo>
                    <a:cubicBezTo>
                      <a:pt x="3069" y="6872"/>
                      <a:pt x="4070" y="7139"/>
                      <a:pt x="5071" y="7172"/>
                    </a:cubicBezTo>
                    <a:lnTo>
                      <a:pt x="5671" y="7172"/>
                    </a:lnTo>
                    <a:cubicBezTo>
                      <a:pt x="6772" y="7139"/>
                      <a:pt x="7873" y="6805"/>
                      <a:pt x="8873" y="6471"/>
                    </a:cubicBezTo>
                    <a:cubicBezTo>
                      <a:pt x="10333" y="5954"/>
                      <a:pt x="11593" y="5419"/>
                      <a:pt x="12713" y="5419"/>
                    </a:cubicBezTo>
                    <a:cubicBezTo>
                      <a:pt x="13180" y="5419"/>
                      <a:pt x="13622" y="5512"/>
                      <a:pt x="14044" y="5738"/>
                    </a:cubicBezTo>
                    <a:cubicBezTo>
                      <a:pt x="15011" y="6305"/>
                      <a:pt x="14711" y="6972"/>
                      <a:pt x="13710" y="7572"/>
                    </a:cubicBezTo>
                    <a:lnTo>
                      <a:pt x="13210" y="7839"/>
                    </a:lnTo>
                    <a:cubicBezTo>
                      <a:pt x="12589" y="8103"/>
                      <a:pt x="11969" y="8208"/>
                      <a:pt x="11385" y="8208"/>
                    </a:cubicBezTo>
                    <a:cubicBezTo>
                      <a:pt x="10714" y="8208"/>
                      <a:pt x="10092" y="8069"/>
                      <a:pt x="9574" y="7872"/>
                    </a:cubicBezTo>
                    <a:lnTo>
                      <a:pt x="7673" y="9807"/>
                    </a:lnTo>
                    <a:cubicBezTo>
                      <a:pt x="8698" y="10220"/>
                      <a:pt x="9714" y="10388"/>
                      <a:pt x="10686" y="10388"/>
                    </a:cubicBezTo>
                    <a:cubicBezTo>
                      <a:pt x="12149" y="10388"/>
                      <a:pt x="13516" y="10008"/>
                      <a:pt x="14678" y="9507"/>
                    </a:cubicBezTo>
                    <a:lnTo>
                      <a:pt x="16479" y="10541"/>
                    </a:lnTo>
                    <a:lnTo>
                      <a:pt x="18647" y="9307"/>
                    </a:lnTo>
                    <a:lnTo>
                      <a:pt x="16846" y="8239"/>
                    </a:lnTo>
                    <a:cubicBezTo>
                      <a:pt x="18647" y="6872"/>
                      <a:pt x="18847" y="5337"/>
                      <a:pt x="16746" y="4136"/>
                    </a:cubicBezTo>
                    <a:cubicBezTo>
                      <a:pt x="16746" y="4136"/>
                      <a:pt x="16712" y="4136"/>
                      <a:pt x="16712" y="4070"/>
                    </a:cubicBezTo>
                    <a:cubicBezTo>
                      <a:pt x="15649" y="3405"/>
                      <a:pt x="14554" y="3162"/>
                      <a:pt x="13487" y="3162"/>
                    </a:cubicBezTo>
                    <a:cubicBezTo>
                      <a:pt x="12680" y="3162"/>
                      <a:pt x="11889" y="3302"/>
                      <a:pt x="11142" y="3503"/>
                    </a:cubicBezTo>
                    <a:cubicBezTo>
                      <a:pt x="10375" y="3703"/>
                      <a:pt x="9674" y="3903"/>
                      <a:pt x="9007" y="4170"/>
                    </a:cubicBezTo>
                    <a:cubicBezTo>
                      <a:pt x="8140" y="4470"/>
                      <a:pt x="7372" y="4704"/>
                      <a:pt x="6739" y="4870"/>
                    </a:cubicBezTo>
                    <a:cubicBezTo>
                      <a:pt x="6479" y="4918"/>
                      <a:pt x="6220" y="4965"/>
                      <a:pt x="5972" y="4965"/>
                    </a:cubicBezTo>
                    <a:cubicBezTo>
                      <a:pt x="5869" y="4965"/>
                      <a:pt x="5769" y="4957"/>
                      <a:pt x="5671" y="4937"/>
                    </a:cubicBezTo>
                    <a:cubicBezTo>
                      <a:pt x="5304" y="4904"/>
                      <a:pt x="4971" y="4837"/>
                      <a:pt x="4637" y="4670"/>
                    </a:cubicBezTo>
                    <a:cubicBezTo>
                      <a:pt x="3903" y="4237"/>
                      <a:pt x="3837" y="3669"/>
                      <a:pt x="4837" y="3002"/>
                    </a:cubicBezTo>
                    <a:cubicBezTo>
                      <a:pt x="4904" y="2936"/>
                      <a:pt x="4971" y="2902"/>
                      <a:pt x="5037" y="2869"/>
                    </a:cubicBezTo>
                    <a:cubicBezTo>
                      <a:pt x="5238" y="2735"/>
                      <a:pt x="5404" y="2669"/>
                      <a:pt x="5638" y="2569"/>
                    </a:cubicBezTo>
                    <a:cubicBezTo>
                      <a:pt x="6192" y="2326"/>
                      <a:pt x="6755" y="2210"/>
                      <a:pt x="7309" y="2210"/>
                    </a:cubicBezTo>
                    <a:cubicBezTo>
                      <a:pt x="7821" y="2210"/>
                      <a:pt x="8326" y="2310"/>
                      <a:pt x="8807" y="2502"/>
                    </a:cubicBezTo>
                    <a:lnTo>
                      <a:pt x="10641" y="667"/>
                    </a:lnTo>
                    <a:cubicBezTo>
                      <a:pt x="9716" y="365"/>
                      <a:pt x="8780" y="202"/>
                      <a:pt x="7840" y="202"/>
                    </a:cubicBezTo>
                    <a:cubicBezTo>
                      <a:pt x="7119" y="202"/>
                      <a:pt x="6395" y="298"/>
                      <a:pt x="5671" y="501"/>
                    </a:cubicBezTo>
                    <a:cubicBezTo>
                      <a:pt x="5104" y="634"/>
                      <a:pt x="4637" y="834"/>
                      <a:pt x="4070" y="1034"/>
                    </a:cubicBezTo>
                    <a:lnTo>
                      <a:pt x="22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15"/>
              <p:cNvSpPr/>
              <p:nvPr/>
            </p:nvSpPr>
            <p:spPr>
              <a:xfrm>
                <a:off x="2422725" y="3421225"/>
                <a:ext cx="100100" cy="31725"/>
              </a:xfrm>
              <a:custGeom>
                <a:rect b="b" l="l" r="r" t="t"/>
                <a:pathLst>
                  <a:path extrusionOk="0" h="1269" w="4004">
                    <a:moveTo>
                      <a:pt x="2169" y="0"/>
                    </a:moveTo>
                    <a:lnTo>
                      <a:pt x="1" y="1268"/>
                    </a:lnTo>
                    <a:lnTo>
                      <a:pt x="2202" y="267"/>
                    </a:lnTo>
                    <a:lnTo>
                      <a:pt x="4004" y="1068"/>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15"/>
              <p:cNvSpPr/>
              <p:nvPr/>
            </p:nvSpPr>
            <p:spPr>
              <a:xfrm>
                <a:off x="2556175" y="3427550"/>
                <a:ext cx="130950" cy="57900"/>
              </a:xfrm>
              <a:custGeom>
                <a:rect b="b" l="l" r="r" t="t"/>
                <a:pathLst>
                  <a:path extrusionOk="0" h="2316" w="5238">
                    <a:moveTo>
                      <a:pt x="2325" y="1"/>
                    </a:moveTo>
                    <a:cubicBezTo>
                      <a:pt x="1502" y="1"/>
                      <a:pt x="732" y="125"/>
                      <a:pt x="0" y="348"/>
                    </a:cubicBezTo>
                    <a:cubicBezTo>
                      <a:pt x="557" y="237"/>
                      <a:pt x="1273" y="156"/>
                      <a:pt x="2044" y="156"/>
                    </a:cubicBezTo>
                    <a:cubicBezTo>
                      <a:pt x="2889" y="156"/>
                      <a:pt x="3799" y="253"/>
                      <a:pt x="4637" y="515"/>
                    </a:cubicBezTo>
                    <a:lnTo>
                      <a:pt x="3402" y="2316"/>
                    </a:lnTo>
                    <a:lnTo>
                      <a:pt x="5237" y="481"/>
                    </a:lnTo>
                    <a:cubicBezTo>
                      <a:pt x="4191" y="150"/>
                      <a:pt x="3226" y="1"/>
                      <a:pt x="232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15"/>
              <p:cNvSpPr/>
              <p:nvPr/>
            </p:nvSpPr>
            <p:spPr>
              <a:xfrm>
                <a:off x="2697925" y="3501800"/>
                <a:ext cx="193500" cy="125425"/>
              </a:xfrm>
              <a:custGeom>
                <a:rect b="b" l="l" r="r" t="t"/>
                <a:pathLst>
                  <a:path extrusionOk="0" h="5017" w="7740">
                    <a:moveTo>
                      <a:pt x="2397" y="1"/>
                    </a:moveTo>
                    <a:cubicBezTo>
                      <a:pt x="1570" y="1"/>
                      <a:pt x="763" y="142"/>
                      <a:pt x="1" y="347"/>
                    </a:cubicBezTo>
                    <a:cubicBezTo>
                      <a:pt x="485" y="240"/>
                      <a:pt x="1073" y="172"/>
                      <a:pt x="1710" y="172"/>
                    </a:cubicBezTo>
                    <a:cubicBezTo>
                      <a:pt x="2872" y="172"/>
                      <a:pt x="4196" y="401"/>
                      <a:pt x="5338" y="1047"/>
                    </a:cubicBezTo>
                    <a:cubicBezTo>
                      <a:pt x="7039" y="2048"/>
                      <a:pt x="7339" y="3249"/>
                      <a:pt x="5738" y="5017"/>
                    </a:cubicBezTo>
                    <a:cubicBezTo>
                      <a:pt x="7539" y="3649"/>
                      <a:pt x="7740" y="2081"/>
                      <a:pt x="5605" y="847"/>
                    </a:cubicBezTo>
                    <a:cubicBezTo>
                      <a:pt x="4539" y="230"/>
                      <a:pt x="3452" y="1"/>
                      <a:pt x="2397"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215"/>
              <p:cNvSpPr/>
              <p:nvPr/>
            </p:nvSpPr>
            <p:spPr>
              <a:xfrm>
                <a:off x="2832200" y="3627200"/>
                <a:ext cx="54225" cy="57575"/>
              </a:xfrm>
              <a:custGeom>
                <a:rect b="b" l="l" r="r" t="t"/>
                <a:pathLst>
                  <a:path extrusionOk="0" h="2303" w="2169">
                    <a:moveTo>
                      <a:pt x="367" y="1"/>
                    </a:moveTo>
                    <a:lnTo>
                      <a:pt x="1735" y="1035"/>
                    </a:lnTo>
                    <a:lnTo>
                      <a:pt x="0" y="2302"/>
                    </a:lnTo>
                    <a:lnTo>
                      <a:pt x="2168" y="1035"/>
                    </a:lnTo>
                    <a:lnTo>
                      <a:pt x="367"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15"/>
              <p:cNvSpPr/>
              <p:nvPr/>
            </p:nvSpPr>
            <p:spPr>
              <a:xfrm>
                <a:off x="2612025" y="3617200"/>
                <a:ext cx="137625" cy="48400"/>
              </a:xfrm>
              <a:custGeom>
                <a:rect b="b" l="l" r="r" t="t"/>
                <a:pathLst>
                  <a:path extrusionOk="0" h="1936" w="5505">
                    <a:moveTo>
                      <a:pt x="1902" y="0"/>
                    </a:moveTo>
                    <a:lnTo>
                      <a:pt x="1" y="1935"/>
                    </a:lnTo>
                    <a:lnTo>
                      <a:pt x="2036" y="301"/>
                    </a:lnTo>
                    <a:cubicBezTo>
                      <a:pt x="2036" y="301"/>
                      <a:pt x="2572" y="517"/>
                      <a:pt x="3397" y="517"/>
                    </a:cubicBezTo>
                    <a:cubicBezTo>
                      <a:pt x="3983" y="517"/>
                      <a:pt x="4715" y="408"/>
                      <a:pt x="5505" y="34"/>
                    </a:cubicBezTo>
                    <a:lnTo>
                      <a:pt x="5505" y="34"/>
                    </a:lnTo>
                    <a:cubicBezTo>
                      <a:pt x="4918" y="290"/>
                      <a:pt x="4318" y="396"/>
                      <a:pt x="3749" y="396"/>
                    </a:cubicBezTo>
                    <a:cubicBezTo>
                      <a:pt x="3058" y="396"/>
                      <a:pt x="2415" y="238"/>
                      <a:pt x="190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15"/>
              <p:cNvSpPr/>
              <p:nvPr/>
            </p:nvSpPr>
            <p:spPr>
              <a:xfrm>
                <a:off x="2507800" y="3497100"/>
                <a:ext cx="80075" cy="51600"/>
              </a:xfrm>
              <a:custGeom>
                <a:rect b="b" l="l" r="r" t="t"/>
                <a:pathLst>
                  <a:path extrusionOk="0" h="2064" w="3203">
                    <a:moveTo>
                      <a:pt x="1335" y="1"/>
                    </a:moveTo>
                    <a:lnTo>
                      <a:pt x="1335" y="1"/>
                    </a:lnTo>
                    <a:cubicBezTo>
                      <a:pt x="434" y="501"/>
                      <a:pt x="0" y="1068"/>
                      <a:pt x="634" y="1602"/>
                    </a:cubicBezTo>
                    <a:cubicBezTo>
                      <a:pt x="980" y="1907"/>
                      <a:pt x="1548" y="2063"/>
                      <a:pt x="2129" y="2063"/>
                    </a:cubicBezTo>
                    <a:cubicBezTo>
                      <a:pt x="2500" y="2063"/>
                      <a:pt x="2877" y="1999"/>
                      <a:pt x="3203" y="1869"/>
                    </a:cubicBezTo>
                    <a:lnTo>
                      <a:pt x="3203" y="1869"/>
                    </a:lnTo>
                    <a:cubicBezTo>
                      <a:pt x="2934" y="1918"/>
                      <a:pt x="2683" y="1949"/>
                      <a:pt x="2437" y="1949"/>
                    </a:cubicBezTo>
                    <a:cubicBezTo>
                      <a:pt x="2347" y="1949"/>
                      <a:pt x="2258" y="1945"/>
                      <a:pt x="2169" y="1936"/>
                    </a:cubicBezTo>
                    <a:cubicBezTo>
                      <a:pt x="1802" y="1936"/>
                      <a:pt x="1468" y="1869"/>
                      <a:pt x="1134" y="1669"/>
                    </a:cubicBezTo>
                    <a:cubicBezTo>
                      <a:pt x="434" y="1235"/>
                      <a:pt x="334" y="668"/>
                      <a:pt x="13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15"/>
              <p:cNvSpPr/>
              <p:nvPr/>
            </p:nvSpPr>
            <p:spPr>
              <a:xfrm>
                <a:off x="2420225" y="3478775"/>
                <a:ext cx="127625" cy="121775"/>
              </a:xfrm>
              <a:custGeom>
                <a:rect b="b" l="l" r="r" t="t"/>
                <a:pathLst>
                  <a:path extrusionOk="0" h="4871" w="5105">
                    <a:moveTo>
                      <a:pt x="1869" y="0"/>
                    </a:moveTo>
                    <a:cubicBezTo>
                      <a:pt x="34" y="1434"/>
                      <a:pt x="1" y="2835"/>
                      <a:pt x="2102" y="4003"/>
                    </a:cubicBezTo>
                    <a:cubicBezTo>
                      <a:pt x="3103" y="4603"/>
                      <a:pt x="4137" y="4837"/>
                      <a:pt x="5104" y="4870"/>
                    </a:cubicBezTo>
                    <a:cubicBezTo>
                      <a:pt x="3537" y="4737"/>
                      <a:pt x="1635" y="3903"/>
                      <a:pt x="1002" y="2602"/>
                    </a:cubicBezTo>
                    <a:cubicBezTo>
                      <a:pt x="434" y="1334"/>
                      <a:pt x="1702" y="134"/>
                      <a:pt x="186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15"/>
              <p:cNvSpPr/>
              <p:nvPr/>
            </p:nvSpPr>
            <p:spPr>
              <a:xfrm>
                <a:off x="4509225" y="4024075"/>
                <a:ext cx="1071625" cy="617300"/>
              </a:xfrm>
              <a:custGeom>
                <a:rect b="b" l="l" r="r" t="t"/>
                <a:pathLst>
                  <a:path extrusionOk="0" h="24692" w="42865">
                    <a:moveTo>
                      <a:pt x="21958" y="0"/>
                    </a:moveTo>
                    <a:cubicBezTo>
                      <a:pt x="16224" y="0"/>
                      <a:pt x="10450" y="1321"/>
                      <a:pt x="6138" y="3940"/>
                    </a:cubicBezTo>
                    <a:cubicBezTo>
                      <a:pt x="3803" y="5341"/>
                      <a:pt x="2135" y="7009"/>
                      <a:pt x="1135" y="8777"/>
                    </a:cubicBezTo>
                    <a:lnTo>
                      <a:pt x="0" y="8743"/>
                    </a:lnTo>
                    <a:lnTo>
                      <a:pt x="101" y="13146"/>
                    </a:lnTo>
                    <a:cubicBezTo>
                      <a:pt x="301" y="16182"/>
                      <a:pt x="2469" y="19151"/>
                      <a:pt x="6505" y="21386"/>
                    </a:cubicBezTo>
                    <a:cubicBezTo>
                      <a:pt x="10544" y="23596"/>
                      <a:pt x="15734" y="24692"/>
                      <a:pt x="20957" y="24692"/>
                    </a:cubicBezTo>
                    <a:cubicBezTo>
                      <a:pt x="26691" y="24692"/>
                      <a:pt x="32464" y="23371"/>
                      <a:pt x="36793" y="20752"/>
                    </a:cubicBezTo>
                    <a:cubicBezTo>
                      <a:pt x="40730" y="18350"/>
                      <a:pt x="42798" y="15315"/>
                      <a:pt x="42864" y="12279"/>
                    </a:cubicBezTo>
                    <a:lnTo>
                      <a:pt x="42798" y="7876"/>
                    </a:lnTo>
                    <a:lnTo>
                      <a:pt x="41630" y="7943"/>
                    </a:lnTo>
                    <a:cubicBezTo>
                      <a:pt x="40529" y="6208"/>
                      <a:pt x="38828" y="4640"/>
                      <a:pt x="36393" y="3306"/>
                    </a:cubicBezTo>
                    <a:cubicBezTo>
                      <a:pt x="32370" y="1096"/>
                      <a:pt x="27181" y="0"/>
                      <a:pt x="2195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15"/>
              <p:cNvSpPr/>
              <p:nvPr/>
            </p:nvSpPr>
            <p:spPr>
              <a:xfrm>
                <a:off x="4509225" y="4024075"/>
                <a:ext cx="1071625" cy="617300"/>
              </a:xfrm>
              <a:custGeom>
                <a:rect b="b" l="l" r="r" t="t"/>
                <a:pathLst>
                  <a:path extrusionOk="0" h="24692" w="42865">
                    <a:moveTo>
                      <a:pt x="21958" y="0"/>
                    </a:moveTo>
                    <a:cubicBezTo>
                      <a:pt x="16224" y="0"/>
                      <a:pt x="10450" y="1321"/>
                      <a:pt x="6138" y="3940"/>
                    </a:cubicBezTo>
                    <a:cubicBezTo>
                      <a:pt x="3803" y="5341"/>
                      <a:pt x="2135" y="7009"/>
                      <a:pt x="1135" y="8777"/>
                    </a:cubicBezTo>
                    <a:lnTo>
                      <a:pt x="0" y="8743"/>
                    </a:lnTo>
                    <a:lnTo>
                      <a:pt x="101" y="13146"/>
                    </a:lnTo>
                    <a:cubicBezTo>
                      <a:pt x="301" y="16182"/>
                      <a:pt x="2469" y="19151"/>
                      <a:pt x="6505" y="21386"/>
                    </a:cubicBezTo>
                    <a:cubicBezTo>
                      <a:pt x="10544" y="23596"/>
                      <a:pt x="15734" y="24692"/>
                      <a:pt x="20957" y="24692"/>
                    </a:cubicBezTo>
                    <a:cubicBezTo>
                      <a:pt x="26691" y="24692"/>
                      <a:pt x="32464" y="23371"/>
                      <a:pt x="36793" y="20752"/>
                    </a:cubicBezTo>
                    <a:cubicBezTo>
                      <a:pt x="40730" y="18350"/>
                      <a:pt x="42798" y="15315"/>
                      <a:pt x="42864" y="12279"/>
                    </a:cubicBezTo>
                    <a:lnTo>
                      <a:pt x="42798" y="7876"/>
                    </a:lnTo>
                    <a:lnTo>
                      <a:pt x="41630" y="7943"/>
                    </a:lnTo>
                    <a:cubicBezTo>
                      <a:pt x="40529" y="6208"/>
                      <a:pt x="38828" y="4640"/>
                      <a:pt x="36393" y="3306"/>
                    </a:cubicBezTo>
                    <a:cubicBezTo>
                      <a:pt x="32370" y="1096"/>
                      <a:pt x="27181" y="0"/>
                      <a:pt x="2195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15"/>
              <p:cNvSpPr/>
              <p:nvPr/>
            </p:nvSpPr>
            <p:spPr>
              <a:xfrm>
                <a:off x="5038775" y="4023900"/>
                <a:ext cx="542075" cy="618225"/>
              </a:xfrm>
              <a:custGeom>
                <a:rect b="b" l="l" r="r" t="t"/>
                <a:pathLst>
                  <a:path extrusionOk="0" h="24729" w="21683">
                    <a:moveTo>
                      <a:pt x="865" y="0"/>
                    </a:moveTo>
                    <a:cubicBezTo>
                      <a:pt x="577" y="0"/>
                      <a:pt x="289" y="4"/>
                      <a:pt x="0" y="11"/>
                    </a:cubicBezTo>
                    <a:lnTo>
                      <a:pt x="534" y="24728"/>
                    </a:lnTo>
                    <a:cubicBezTo>
                      <a:pt x="6005" y="24628"/>
                      <a:pt x="11475" y="23327"/>
                      <a:pt x="15611" y="20826"/>
                    </a:cubicBezTo>
                    <a:cubicBezTo>
                      <a:pt x="19548" y="18391"/>
                      <a:pt x="21616" y="15355"/>
                      <a:pt x="21682" y="12320"/>
                    </a:cubicBezTo>
                    <a:lnTo>
                      <a:pt x="21616" y="7950"/>
                    </a:lnTo>
                    <a:lnTo>
                      <a:pt x="20448" y="7983"/>
                    </a:lnTo>
                    <a:cubicBezTo>
                      <a:pt x="19347" y="6282"/>
                      <a:pt x="17646" y="4681"/>
                      <a:pt x="15211" y="3346"/>
                    </a:cubicBezTo>
                    <a:cubicBezTo>
                      <a:pt x="11198" y="1135"/>
                      <a:pt x="6047" y="0"/>
                      <a:pt x="865"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15"/>
              <p:cNvSpPr/>
              <p:nvPr/>
            </p:nvSpPr>
            <p:spPr>
              <a:xfrm>
                <a:off x="5331475" y="4068350"/>
                <a:ext cx="248550" cy="516225"/>
              </a:xfrm>
              <a:custGeom>
                <a:rect b="b" l="l" r="r" t="t"/>
                <a:pathLst>
                  <a:path extrusionOk="0" h="20649" w="9942">
                    <a:moveTo>
                      <a:pt x="1" y="1"/>
                    </a:moveTo>
                    <a:lnTo>
                      <a:pt x="434" y="20649"/>
                    </a:lnTo>
                    <a:cubicBezTo>
                      <a:pt x="1635" y="20215"/>
                      <a:pt x="2803" y="19615"/>
                      <a:pt x="3837" y="18981"/>
                    </a:cubicBezTo>
                    <a:cubicBezTo>
                      <a:pt x="7806" y="16579"/>
                      <a:pt x="9841" y="13544"/>
                      <a:pt x="9941" y="10508"/>
                    </a:cubicBezTo>
                    <a:lnTo>
                      <a:pt x="9841" y="6105"/>
                    </a:lnTo>
                    <a:lnTo>
                      <a:pt x="8673" y="6172"/>
                    </a:lnTo>
                    <a:cubicBezTo>
                      <a:pt x="7606" y="4437"/>
                      <a:pt x="5905" y="2869"/>
                      <a:pt x="3470" y="1535"/>
                    </a:cubicBezTo>
                    <a:cubicBezTo>
                      <a:pt x="2402" y="935"/>
                      <a:pt x="1235" y="401"/>
                      <a:pt x="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15"/>
              <p:cNvSpPr/>
              <p:nvPr/>
            </p:nvSpPr>
            <p:spPr>
              <a:xfrm>
                <a:off x="4508400" y="4080875"/>
                <a:ext cx="249350" cy="517875"/>
              </a:xfrm>
              <a:custGeom>
                <a:rect b="b" l="l" r="r" t="t"/>
                <a:pathLst>
                  <a:path extrusionOk="0" h="20715" w="9974">
                    <a:moveTo>
                      <a:pt x="9574" y="0"/>
                    </a:moveTo>
                    <a:cubicBezTo>
                      <a:pt x="8373" y="500"/>
                      <a:pt x="7239" y="1034"/>
                      <a:pt x="6171" y="1668"/>
                    </a:cubicBezTo>
                    <a:cubicBezTo>
                      <a:pt x="3803" y="3069"/>
                      <a:pt x="2135" y="4737"/>
                      <a:pt x="1168" y="6505"/>
                    </a:cubicBezTo>
                    <a:lnTo>
                      <a:pt x="0" y="6538"/>
                    </a:lnTo>
                    <a:lnTo>
                      <a:pt x="67" y="10908"/>
                    </a:lnTo>
                    <a:cubicBezTo>
                      <a:pt x="300" y="13943"/>
                      <a:pt x="2469" y="16912"/>
                      <a:pt x="6505" y="19180"/>
                    </a:cubicBezTo>
                    <a:cubicBezTo>
                      <a:pt x="7572" y="19748"/>
                      <a:pt x="8740" y="20281"/>
                      <a:pt x="9974" y="20715"/>
                    </a:cubicBezTo>
                    <a:lnTo>
                      <a:pt x="9574"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15"/>
              <p:cNvSpPr/>
              <p:nvPr/>
            </p:nvSpPr>
            <p:spPr>
              <a:xfrm>
                <a:off x="4460850" y="3924000"/>
                <a:ext cx="1170875" cy="617575"/>
              </a:xfrm>
              <a:custGeom>
                <a:rect b="b" l="l" r="r" t="t"/>
                <a:pathLst>
                  <a:path extrusionOk="0" h="24703" w="46835">
                    <a:moveTo>
                      <a:pt x="23813" y="0"/>
                    </a:moveTo>
                    <a:cubicBezTo>
                      <a:pt x="18083" y="0"/>
                      <a:pt x="12318" y="1321"/>
                      <a:pt x="8006" y="3940"/>
                    </a:cubicBezTo>
                    <a:cubicBezTo>
                      <a:pt x="6639" y="4774"/>
                      <a:pt x="5505" y="5675"/>
                      <a:pt x="4604" y="6642"/>
                    </a:cubicBezTo>
                    <a:cubicBezTo>
                      <a:pt x="1" y="11445"/>
                      <a:pt x="1302" y="17516"/>
                      <a:pt x="8340" y="21386"/>
                    </a:cubicBezTo>
                    <a:cubicBezTo>
                      <a:pt x="9307" y="21886"/>
                      <a:pt x="10308" y="22353"/>
                      <a:pt x="11409" y="22787"/>
                    </a:cubicBezTo>
                    <a:cubicBezTo>
                      <a:pt x="11542" y="22820"/>
                      <a:pt x="11609" y="22854"/>
                      <a:pt x="11742" y="22887"/>
                    </a:cubicBezTo>
                    <a:cubicBezTo>
                      <a:pt x="15111" y="24100"/>
                      <a:pt x="18965" y="24703"/>
                      <a:pt x="22836" y="24703"/>
                    </a:cubicBezTo>
                    <a:cubicBezTo>
                      <a:pt x="28548" y="24703"/>
                      <a:pt x="34301" y="23390"/>
                      <a:pt x="38595" y="20785"/>
                    </a:cubicBezTo>
                    <a:cubicBezTo>
                      <a:pt x="46834" y="15782"/>
                      <a:pt x="46734" y="7976"/>
                      <a:pt x="38261" y="3306"/>
                    </a:cubicBezTo>
                    <a:cubicBezTo>
                      <a:pt x="34223" y="1096"/>
                      <a:pt x="29032" y="0"/>
                      <a:pt x="2381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15"/>
              <p:cNvSpPr/>
              <p:nvPr/>
            </p:nvSpPr>
            <p:spPr>
              <a:xfrm>
                <a:off x="4460850" y="3924000"/>
                <a:ext cx="1170875" cy="617575"/>
              </a:xfrm>
              <a:custGeom>
                <a:rect b="b" l="l" r="r" t="t"/>
                <a:pathLst>
                  <a:path extrusionOk="0" h="24703" w="46835">
                    <a:moveTo>
                      <a:pt x="23813" y="0"/>
                    </a:moveTo>
                    <a:cubicBezTo>
                      <a:pt x="18083" y="0"/>
                      <a:pt x="12318" y="1321"/>
                      <a:pt x="8006" y="3940"/>
                    </a:cubicBezTo>
                    <a:cubicBezTo>
                      <a:pt x="6639" y="4774"/>
                      <a:pt x="5505" y="5675"/>
                      <a:pt x="4604" y="6642"/>
                    </a:cubicBezTo>
                    <a:cubicBezTo>
                      <a:pt x="1" y="11445"/>
                      <a:pt x="1302" y="17516"/>
                      <a:pt x="8340" y="21386"/>
                    </a:cubicBezTo>
                    <a:cubicBezTo>
                      <a:pt x="9307" y="21886"/>
                      <a:pt x="10308" y="22353"/>
                      <a:pt x="11409" y="22787"/>
                    </a:cubicBezTo>
                    <a:cubicBezTo>
                      <a:pt x="11542" y="22820"/>
                      <a:pt x="11609" y="22854"/>
                      <a:pt x="11742" y="22887"/>
                    </a:cubicBezTo>
                    <a:cubicBezTo>
                      <a:pt x="15111" y="24100"/>
                      <a:pt x="18965" y="24703"/>
                      <a:pt x="22836" y="24703"/>
                    </a:cubicBezTo>
                    <a:cubicBezTo>
                      <a:pt x="28548" y="24703"/>
                      <a:pt x="34301" y="23390"/>
                      <a:pt x="38595" y="20785"/>
                    </a:cubicBezTo>
                    <a:cubicBezTo>
                      <a:pt x="46834" y="15782"/>
                      <a:pt x="46734" y="7976"/>
                      <a:pt x="38261" y="3306"/>
                    </a:cubicBezTo>
                    <a:cubicBezTo>
                      <a:pt x="34223" y="1096"/>
                      <a:pt x="29032" y="0"/>
                      <a:pt x="2381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15"/>
              <p:cNvSpPr/>
              <p:nvPr/>
            </p:nvSpPr>
            <p:spPr>
              <a:xfrm>
                <a:off x="4462475" y="4089200"/>
                <a:ext cx="283600" cy="403650"/>
              </a:xfrm>
              <a:custGeom>
                <a:rect b="b" l="l" r="r" t="t"/>
                <a:pathLst>
                  <a:path extrusionOk="0" h="16146" w="11344">
                    <a:moveTo>
                      <a:pt x="4506" y="1"/>
                    </a:moveTo>
                    <a:cubicBezTo>
                      <a:pt x="4493" y="9"/>
                      <a:pt x="4432" y="72"/>
                      <a:pt x="4338" y="183"/>
                    </a:cubicBezTo>
                    <a:lnTo>
                      <a:pt x="4338" y="183"/>
                    </a:lnTo>
                    <a:cubicBezTo>
                      <a:pt x="4393" y="122"/>
                      <a:pt x="4449" y="61"/>
                      <a:pt x="4506" y="1"/>
                    </a:cubicBezTo>
                    <a:close/>
                    <a:moveTo>
                      <a:pt x="4338" y="183"/>
                    </a:moveTo>
                    <a:lnTo>
                      <a:pt x="4338" y="183"/>
                    </a:lnTo>
                    <a:cubicBezTo>
                      <a:pt x="1" y="4989"/>
                      <a:pt x="1292" y="10957"/>
                      <a:pt x="8275" y="14778"/>
                    </a:cubicBezTo>
                    <a:cubicBezTo>
                      <a:pt x="9242" y="15278"/>
                      <a:pt x="10243" y="15745"/>
                      <a:pt x="11344" y="16145"/>
                    </a:cubicBezTo>
                    <a:cubicBezTo>
                      <a:pt x="9242" y="15312"/>
                      <a:pt x="3238" y="11876"/>
                      <a:pt x="2404" y="7639"/>
                    </a:cubicBezTo>
                    <a:cubicBezTo>
                      <a:pt x="1651" y="3814"/>
                      <a:pt x="3717" y="920"/>
                      <a:pt x="4338" y="18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15"/>
              <p:cNvSpPr/>
              <p:nvPr/>
            </p:nvSpPr>
            <p:spPr>
              <a:xfrm>
                <a:off x="5339825" y="3972450"/>
                <a:ext cx="285125" cy="404475"/>
              </a:xfrm>
              <a:custGeom>
                <a:rect b="b" l="l" r="r" t="t"/>
                <a:pathLst>
                  <a:path extrusionOk="0" h="16179" w="11405">
                    <a:moveTo>
                      <a:pt x="0" y="1"/>
                    </a:moveTo>
                    <a:lnTo>
                      <a:pt x="0" y="1"/>
                    </a:lnTo>
                    <a:cubicBezTo>
                      <a:pt x="2102" y="835"/>
                      <a:pt x="8106" y="4270"/>
                      <a:pt x="8940" y="8507"/>
                    </a:cubicBezTo>
                    <a:cubicBezTo>
                      <a:pt x="9779" y="12767"/>
                      <a:pt x="7120" y="15872"/>
                      <a:pt x="6857" y="16160"/>
                    </a:cubicBezTo>
                    <a:lnTo>
                      <a:pt x="6857" y="16160"/>
                    </a:lnTo>
                    <a:cubicBezTo>
                      <a:pt x="11405" y="11326"/>
                      <a:pt x="10131" y="5266"/>
                      <a:pt x="3069" y="1368"/>
                    </a:cubicBezTo>
                    <a:cubicBezTo>
                      <a:pt x="2102" y="868"/>
                      <a:pt x="1101" y="401"/>
                      <a:pt x="0" y="1"/>
                    </a:cubicBezTo>
                    <a:close/>
                    <a:moveTo>
                      <a:pt x="6857" y="16160"/>
                    </a:moveTo>
                    <a:cubicBezTo>
                      <a:pt x="6851" y="16166"/>
                      <a:pt x="6845" y="16172"/>
                      <a:pt x="6838" y="16179"/>
                    </a:cubicBezTo>
                    <a:cubicBezTo>
                      <a:pt x="6842" y="16176"/>
                      <a:pt x="6848" y="16169"/>
                      <a:pt x="6857" y="1616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15"/>
              <p:cNvSpPr/>
              <p:nvPr/>
            </p:nvSpPr>
            <p:spPr>
              <a:xfrm>
                <a:off x="4542575" y="3945625"/>
                <a:ext cx="1000750" cy="574050"/>
              </a:xfrm>
              <a:custGeom>
                <a:rect b="b" l="l" r="r" t="t"/>
                <a:pathLst>
                  <a:path extrusionOk="0" h="22962" w="40030">
                    <a:moveTo>
                      <a:pt x="20425" y="0"/>
                    </a:moveTo>
                    <a:cubicBezTo>
                      <a:pt x="20211" y="0"/>
                      <a:pt x="19997" y="2"/>
                      <a:pt x="19782" y="6"/>
                    </a:cubicBezTo>
                    <a:cubicBezTo>
                      <a:pt x="8807" y="240"/>
                      <a:pt x="1" y="5543"/>
                      <a:pt x="134" y="11881"/>
                    </a:cubicBezTo>
                    <a:cubicBezTo>
                      <a:pt x="265" y="18095"/>
                      <a:pt x="8924" y="22962"/>
                      <a:pt x="19605" y="22962"/>
                    </a:cubicBezTo>
                    <a:cubicBezTo>
                      <a:pt x="19819" y="22962"/>
                      <a:pt x="20033" y="22960"/>
                      <a:pt x="20249" y="22956"/>
                    </a:cubicBezTo>
                    <a:cubicBezTo>
                      <a:pt x="31223" y="22722"/>
                      <a:pt x="40029" y="17419"/>
                      <a:pt x="39896" y="11081"/>
                    </a:cubicBezTo>
                    <a:cubicBezTo>
                      <a:pt x="39765" y="4867"/>
                      <a:pt x="31106" y="0"/>
                      <a:pt x="20425"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15"/>
              <p:cNvSpPr/>
              <p:nvPr/>
            </p:nvSpPr>
            <p:spPr>
              <a:xfrm>
                <a:off x="4542575" y="3945625"/>
                <a:ext cx="1000750" cy="574050"/>
              </a:xfrm>
              <a:custGeom>
                <a:rect b="b" l="l" r="r" t="t"/>
                <a:pathLst>
                  <a:path extrusionOk="0" h="22962" w="40030">
                    <a:moveTo>
                      <a:pt x="20425" y="0"/>
                    </a:moveTo>
                    <a:cubicBezTo>
                      <a:pt x="20211" y="0"/>
                      <a:pt x="19997" y="2"/>
                      <a:pt x="19782" y="6"/>
                    </a:cubicBezTo>
                    <a:cubicBezTo>
                      <a:pt x="8807" y="240"/>
                      <a:pt x="1" y="5543"/>
                      <a:pt x="134" y="11881"/>
                    </a:cubicBezTo>
                    <a:cubicBezTo>
                      <a:pt x="265" y="18095"/>
                      <a:pt x="8924" y="22962"/>
                      <a:pt x="19605" y="22962"/>
                    </a:cubicBezTo>
                    <a:cubicBezTo>
                      <a:pt x="19819" y="22962"/>
                      <a:pt x="20033" y="22960"/>
                      <a:pt x="20249" y="22956"/>
                    </a:cubicBezTo>
                    <a:cubicBezTo>
                      <a:pt x="31223" y="22722"/>
                      <a:pt x="40029" y="17419"/>
                      <a:pt x="39896" y="11081"/>
                    </a:cubicBezTo>
                    <a:cubicBezTo>
                      <a:pt x="39765" y="4867"/>
                      <a:pt x="31106" y="0"/>
                      <a:pt x="204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15"/>
              <p:cNvSpPr/>
              <p:nvPr/>
            </p:nvSpPr>
            <p:spPr>
              <a:xfrm>
                <a:off x="5035425" y="4009975"/>
                <a:ext cx="522900" cy="310250"/>
              </a:xfrm>
              <a:custGeom>
                <a:rect b="b" l="l" r="r" t="t"/>
                <a:pathLst>
                  <a:path extrusionOk="0" h="12410" w="20916">
                    <a:moveTo>
                      <a:pt x="13277" y="1"/>
                    </a:moveTo>
                    <a:cubicBezTo>
                      <a:pt x="14111" y="1335"/>
                      <a:pt x="13844" y="2769"/>
                      <a:pt x="9174" y="3170"/>
                    </a:cubicBezTo>
                    <a:cubicBezTo>
                      <a:pt x="1" y="3870"/>
                      <a:pt x="11809" y="12410"/>
                      <a:pt x="11809" y="12410"/>
                    </a:cubicBezTo>
                    <a:cubicBezTo>
                      <a:pt x="11809" y="12410"/>
                      <a:pt x="14715" y="10940"/>
                      <a:pt x="17019" y="10940"/>
                    </a:cubicBezTo>
                    <a:cubicBezTo>
                      <a:pt x="17990" y="10940"/>
                      <a:pt x="18854" y="11201"/>
                      <a:pt x="19348" y="11943"/>
                    </a:cubicBezTo>
                    <a:cubicBezTo>
                      <a:pt x="20916" y="8940"/>
                      <a:pt x="20315" y="5705"/>
                      <a:pt x="17613" y="3003"/>
                    </a:cubicBezTo>
                    <a:cubicBezTo>
                      <a:pt x="17113" y="2502"/>
                      <a:pt x="16513" y="2002"/>
                      <a:pt x="15912" y="1535"/>
                    </a:cubicBezTo>
                    <a:cubicBezTo>
                      <a:pt x="15412" y="1168"/>
                      <a:pt x="14845" y="835"/>
                      <a:pt x="14278" y="501"/>
                    </a:cubicBezTo>
                    <a:lnTo>
                      <a:pt x="132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15"/>
              <p:cNvSpPr/>
              <p:nvPr/>
            </p:nvSpPr>
            <p:spPr>
              <a:xfrm>
                <a:off x="5392350" y="4103800"/>
                <a:ext cx="152650" cy="145275"/>
              </a:xfrm>
              <a:custGeom>
                <a:rect b="b" l="l" r="r" t="t"/>
                <a:pathLst>
                  <a:path extrusionOk="0" h="5811" w="6106">
                    <a:moveTo>
                      <a:pt x="2306" y="1"/>
                    </a:moveTo>
                    <a:cubicBezTo>
                      <a:pt x="2215" y="1"/>
                      <a:pt x="2125" y="6"/>
                      <a:pt x="2035" y="17"/>
                    </a:cubicBezTo>
                    <a:cubicBezTo>
                      <a:pt x="668" y="184"/>
                      <a:pt x="1" y="1652"/>
                      <a:pt x="568" y="3253"/>
                    </a:cubicBezTo>
                    <a:cubicBezTo>
                      <a:pt x="1123" y="4703"/>
                      <a:pt x="2477" y="5810"/>
                      <a:pt x="3760" y="5810"/>
                    </a:cubicBezTo>
                    <a:cubicBezTo>
                      <a:pt x="3864" y="5810"/>
                      <a:pt x="3967" y="5803"/>
                      <a:pt x="4070" y="5788"/>
                    </a:cubicBezTo>
                    <a:cubicBezTo>
                      <a:pt x="5471" y="5621"/>
                      <a:pt x="6105" y="4153"/>
                      <a:pt x="5538" y="2586"/>
                    </a:cubicBezTo>
                    <a:cubicBezTo>
                      <a:pt x="5008" y="1089"/>
                      <a:pt x="3604" y="1"/>
                      <a:pt x="2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15"/>
              <p:cNvSpPr/>
              <p:nvPr/>
            </p:nvSpPr>
            <p:spPr>
              <a:xfrm>
                <a:off x="4516725" y="4035825"/>
                <a:ext cx="668950" cy="482875"/>
              </a:xfrm>
              <a:custGeom>
                <a:rect b="b" l="l" r="r" t="t"/>
                <a:pathLst>
                  <a:path extrusionOk="0" h="19315" w="26758">
                    <a:moveTo>
                      <a:pt x="6872" y="1"/>
                    </a:moveTo>
                    <a:cubicBezTo>
                      <a:pt x="6305" y="334"/>
                      <a:pt x="5805" y="701"/>
                      <a:pt x="5304" y="1035"/>
                    </a:cubicBezTo>
                    <a:cubicBezTo>
                      <a:pt x="4971" y="1302"/>
                      <a:pt x="4637" y="1535"/>
                      <a:pt x="4337" y="1835"/>
                    </a:cubicBezTo>
                    <a:cubicBezTo>
                      <a:pt x="1" y="5738"/>
                      <a:pt x="67" y="10775"/>
                      <a:pt x="4571" y="14544"/>
                    </a:cubicBezTo>
                    <a:cubicBezTo>
                      <a:pt x="4871" y="14778"/>
                      <a:pt x="5204" y="15045"/>
                      <a:pt x="5571" y="15278"/>
                    </a:cubicBezTo>
                    <a:cubicBezTo>
                      <a:pt x="6038" y="15612"/>
                      <a:pt x="6539" y="15912"/>
                      <a:pt x="7072" y="16212"/>
                    </a:cubicBezTo>
                    <a:cubicBezTo>
                      <a:pt x="7573" y="16513"/>
                      <a:pt x="8140" y="16746"/>
                      <a:pt x="8674" y="17013"/>
                    </a:cubicBezTo>
                    <a:cubicBezTo>
                      <a:pt x="9141" y="17213"/>
                      <a:pt x="9541" y="17380"/>
                      <a:pt x="10008" y="17547"/>
                    </a:cubicBezTo>
                    <a:cubicBezTo>
                      <a:pt x="10475" y="17713"/>
                      <a:pt x="10908" y="17880"/>
                      <a:pt x="11409" y="18014"/>
                    </a:cubicBezTo>
                    <a:cubicBezTo>
                      <a:pt x="12843" y="18414"/>
                      <a:pt x="14344" y="18747"/>
                      <a:pt x="15879" y="18948"/>
                    </a:cubicBezTo>
                    <a:lnTo>
                      <a:pt x="16879" y="19081"/>
                    </a:lnTo>
                    <a:cubicBezTo>
                      <a:pt x="18347" y="19248"/>
                      <a:pt x="19848" y="19315"/>
                      <a:pt x="21349" y="19315"/>
                    </a:cubicBezTo>
                    <a:cubicBezTo>
                      <a:pt x="23174" y="19248"/>
                      <a:pt x="24999" y="19083"/>
                      <a:pt x="26726" y="18753"/>
                    </a:cubicBezTo>
                    <a:lnTo>
                      <a:pt x="26726" y="18753"/>
                    </a:lnTo>
                    <a:cubicBezTo>
                      <a:pt x="26731" y="18753"/>
                      <a:pt x="26736" y="18753"/>
                      <a:pt x="26740" y="18753"/>
                    </a:cubicBezTo>
                    <a:cubicBezTo>
                      <a:pt x="26752" y="18753"/>
                      <a:pt x="26757" y="18751"/>
                      <a:pt x="26753" y="18747"/>
                    </a:cubicBezTo>
                    <a:lnTo>
                      <a:pt x="26753" y="18747"/>
                    </a:lnTo>
                    <a:cubicBezTo>
                      <a:pt x="26744" y="18749"/>
                      <a:pt x="26735" y="18751"/>
                      <a:pt x="26726" y="18753"/>
                    </a:cubicBezTo>
                    <a:lnTo>
                      <a:pt x="26726" y="18753"/>
                    </a:lnTo>
                    <a:cubicBezTo>
                      <a:pt x="26457" y="18730"/>
                      <a:pt x="24413" y="18170"/>
                      <a:pt x="24752" y="16079"/>
                    </a:cubicBezTo>
                    <a:cubicBezTo>
                      <a:pt x="24251" y="12710"/>
                      <a:pt x="9174" y="3570"/>
                      <a:pt x="9174" y="3570"/>
                    </a:cubicBezTo>
                    <a:cubicBezTo>
                      <a:pt x="9174" y="3570"/>
                      <a:pt x="5838" y="2336"/>
                      <a:pt x="68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15"/>
              <p:cNvSpPr/>
              <p:nvPr/>
            </p:nvSpPr>
            <p:spPr>
              <a:xfrm>
                <a:off x="4516725" y="4035825"/>
                <a:ext cx="668950" cy="482875"/>
              </a:xfrm>
              <a:custGeom>
                <a:rect b="b" l="l" r="r" t="t"/>
                <a:pathLst>
                  <a:path extrusionOk="0" h="19315" w="26758">
                    <a:moveTo>
                      <a:pt x="6872" y="1"/>
                    </a:moveTo>
                    <a:cubicBezTo>
                      <a:pt x="6305" y="334"/>
                      <a:pt x="5805" y="701"/>
                      <a:pt x="5304" y="1035"/>
                    </a:cubicBezTo>
                    <a:cubicBezTo>
                      <a:pt x="4971" y="1302"/>
                      <a:pt x="4637" y="1535"/>
                      <a:pt x="4337" y="1835"/>
                    </a:cubicBezTo>
                    <a:cubicBezTo>
                      <a:pt x="1" y="5738"/>
                      <a:pt x="67" y="10775"/>
                      <a:pt x="4571" y="14544"/>
                    </a:cubicBezTo>
                    <a:cubicBezTo>
                      <a:pt x="4871" y="14778"/>
                      <a:pt x="5204" y="15045"/>
                      <a:pt x="5571" y="15278"/>
                    </a:cubicBezTo>
                    <a:cubicBezTo>
                      <a:pt x="6038" y="15612"/>
                      <a:pt x="6539" y="15912"/>
                      <a:pt x="7072" y="16212"/>
                    </a:cubicBezTo>
                    <a:cubicBezTo>
                      <a:pt x="7573" y="16513"/>
                      <a:pt x="8140" y="16746"/>
                      <a:pt x="8674" y="17013"/>
                    </a:cubicBezTo>
                    <a:cubicBezTo>
                      <a:pt x="9141" y="17213"/>
                      <a:pt x="9541" y="17380"/>
                      <a:pt x="10008" y="17547"/>
                    </a:cubicBezTo>
                    <a:cubicBezTo>
                      <a:pt x="10475" y="17713"/>
                      <a:pt x="10908" y="17880"/>
                      <a:pt x="11409" y="18014"/>
                    </a:cubicBezTo>
                    <a:cubicBezTo>
                      <a:pt x="12843" y="18414"/>
                      <a:pt x="14344" y="18747"/>
                      <a:pt x="15879" y="18948"/>
                    </a:cubicBezTo>
                    <a:lnTo>
                      <a:pt x="16879" y="19081"/>
                    </a:lnTo>
                    <a:cubicBezTo>
                      <a:pt x="18347" y="19248"/>
                      <a:pt x="19848" y="19315"/>
                      <a:pt x="21349" y="19315"/>
                    </a:cubicBezTo>
                    <a:cubicBezTo>
                      <a:pt x="23174" y="19248"/>
                      <a:pt x="24999" y="19083"/>
                      <a:pt x="26726" y="18753"/>
                    </a:cubicBezTo>
                    <a:lnTo>
                      <a:pt x="26726" y="18753"/>
                    </a:lnTo>
                    <a:cubicBezTo>
                      <a:pt x="26731" y="18753"/>
                      <a:pt x="26736" y="18753"/>
                      <a:pt x="26740" y="18753"/>
                    </a:cubicBezTo>
                    <a:cubicBezTo>
                      <a:pt x="26752" y="18753"/>
                      <a:pt x="26757" y="18751"/>
                      <a:pt x="26753" y="18747"/>
                    </a:cubicBezTo>
                    <a:lnTo>
                      <a:pt x="26753" y="18747"/>
                    </a:lnTo>
                    <a:cubicBezTo>
                      <a:pt x="26744" y="18749"/>
                      <a:pt x="26735" y="18751"/>
                      <a:pt x="26726" y="18753"/>
                    </a:cubicBezTo>
                    <a:lnTo>
                      <a:pt x="26726" y="18753"/>
                    </a:lnTo>
                    <a:cubicBezTo>
                      <a:pt x="26457" y="18730"/>
                      <a:pt x="24413" y="18170"/>
                      <a:pt x="24752" y="16079"/>
                    </a:cubicBezTo>
                    <a:cubicBezTo>
                      <a:pt x="24251" y="12710"/>
                      <a:pt x="9174" y="3570"/>
                      <a:pt x="9174" y="3570"/>
                    </a:cubicBezTo>
                    <a:cubicBezTo>
                      <a:pt x="9174" y="3570"/>
                      <a:pt x="5838" y="2336"/>
                      <a:pt x="68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15"/>
              <p:cNvSpPr/>
              <p:nvPr/>
            </p:nvSpPr>
            <p:spPr>
              <a:xfrm>
                <a:off x="4637650" y="4018375"/>
                <a:ext cx="813100" cy="428325"/>
              </a:xfrm>
              <a:custGeom>
                <a:rect b="b" l="l" r="r" t="t"/>
                <a:pathLst>
                  <a:path extrusionOk="0" h="17133" w="32524">
                    <a:moveTo>
                      <a:pt x="16551" y="1"/>
                    </a:moveTo>
                    <a:cubicBezTo>
                      <a:pt x="12588" y="1"/>
                      <a:pt x="8599" y="917"/>
                      <a:pt x="5638" y="2734"/>
                    </a:cubicBezTo>
                    <a:cubicBezTo>
                      <a:pt x="134" y="6069"/>
                      <a:pt x="0" y="11173"/>
                      <a:pt x="5171" y="14409"/>
                    </a:cubicBezTo>
                    <a:cubicBezTo>
                      <a:pt x="5371" y="14542"/>
                      <a:pt x="5638" y="14709"/>
                      <a:pt x="5838" y="14842"/>
                    </a:cubicBezTo>
                    <a:cubicBezTo>
                      <a:pt x="8625" y="16371"/>
                      <a:pt x="12219" y="17132"/>
                      <a:pt x="15842" y="17132"/>
                    </a:cubicBezTo>
                    <a:cubicBezTo>
                      <a:pt x="19806" y="17132"/>
                      <a:pt x="23804" y="16221"/>
                      <a:pt x="26820" y="14409"/>
                    </a:cubicBezTo>
                    <a:cubicBezTo>
                      <a:pt x="32524" y="10939"/>
                      <a:pt x="32424" y="5536"/>
                      <a:pt x="26553" y="2333"/>
                    </a:cubicBezTo>
                    <a:lnTo>
                      <a:pt x="25819" y="1933"/>
                    </a:lnTo>
                    <a:cubicBezTo>
                      <a:pt x="23160" y="642"/>
                      <a:pt x="19865" y="1"/>
                      <a:pt x="1655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15"/>
              <p:cNvSpPr/>
              <p:nvPr/>
            </p:nvSpPr>
            <p:spPr>
              <a:xfrm>
                <a:off x="4637650" y="4018375"/>
                <a:ext cx="813100" cy="428325"/>
              </a:xfrm>
              <a:custGeom>
                <a:rect b="b" l="l" r="r" t="t"/>
                <a:pathLst>
                  <a:path extrusionOk="0" h="17133" w="32524">
                    <a:moveTo>
                      <a:pt x="16551" y="1"/>
                    </a:moveTo>
                    <a:cubicBezTo>
                      <a:pt x="12588" y="1"/>
                      <a:pt x="8599" y="917"/>
                      <a:pt x="5638" y="2734"/>
                    </a:cubicBezTo>
                    <a:cubicBezTo>
                      <a:pt x="134" y="6069"/>
                      <a:pt x="0" y="11173"/>
                      <a:pt x="5171" y="14409"/>
                    </a:cubicBezTo>
                    <a:cubicBezTo>
                      <a:pt x="5371" y="14542"/>
                      <a:pt x="5638" y="14709"/>
                      <a:pt x="5838" y="14842"/>
                    </a:cubicBezTo>
                    <a:cubicBezTo>
                      <a:pt x="8625" y="16371"/>
                      <a:pt x="12219" y="17132"/>
                      <a:pt x="15842" y="17132"/>
                    </a:cubicBezTo>
                    <a:cubicBezTo>
                      <a:pt x="19806" y="17132"/>
                      <a:pt x="23804" y="16221"/>
                      <a:pt x="26820" y="14409"/>
                    </a:cubicBezTo>
                    <a:cubicBezTo>
                      <a:pt x="32524" y="10939"/>
                      <a:pt x="32424" y="5536"/>
                      <a:pt x="26553" y="2333"/>
                    </a:cubicBezTo>
                    <a:lnTo>
                      <a:pt x="25819" y="1933"/>
                    </a:lnTo>
                    <a:cubicBezTo>
                      <a:pt x="23160" y="642"/>
                      <a:pt x="19865" y="1"/>
                      <a:pt x="1655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15"/>
              <p:cNvSpPr/>
              <p:nvPr/>
            </p:nvSpPr>
            <p:spPr>
              <a:xfrm>
                <a:off x="4686025" y="4028175"/>
                <a:ext cx="713850" cy="408950"/>
              </a:xfrm>
              <a:custGeom>
                <a:rect b="b" l="l" r="r" t="t"/>
                <a:pathLst>
                  <a:path extrusionOk="0" h="16358" w="28554">
                    <a:moveTo>
                      <a:pt x="14642" y="1"/>
                    </a:moveTo>
                    <a:cubicBezTo>
                      <a:pt x="14466" y="1"/>
                      <a:pt x="14288" y="3"/>
                      <a:pt x="14110" y="7"/>
                    </a:cubicBezTo>
                    <a:cubicBezTo>
                      <a:pt x="6271" y="173"/>
                      <a:pt x="0" y="3943"/>
                      <a:pt x="100" y="8479"/>
                    </a:cubicBezTo>
                    <a:cubicBezTo>
                      <a:pt x="198" y="12880"/>
                      <a:pt x="6317" y="16357"/>
                      <a:pt x="13912" y="16357"/>
                    </a:cubicBezTo>
                    <a:cubicBezTo>
                      <a:pt x="14088" y="16357"/>
                      <a:pt x="14266" y="16355"/>
                      <a:pt x="14444" y="16352"/>
                    </a:cubicBezTo>
                    <a:cubicBezTo>
                      <a:pt x="22283" y="16185"/>
                      <a:pt x="28554" y="12415"/>
                      <a:pt x="28454" y="7912"/>
                    </a:cubicBezTo>
                    <a:cubicBezTo>
                      <a:pt x="28356" y="3479"/>
                      <a:pt x="22237" y="1"/>
                      <a:pt x="1464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15"/>
              <p:cNvSpPr/>
              <p:nvPr/>
            </p:nvSpPr>
            <p:spPr>
              <a:xfrm>
                <a:off x="4686025" y="4028175"/>
                <a:ext cx="713850" cy="408950"/>
              </a:xfrm>
              <a:custGeom>
                <a:rect b="b" l="l" r="r" t="t"/>
                <a:pathLst>
                  <a:path extrusionOk="0" h="16358" w="28554">
                    <a:moveTo>
                      <a:pt x="14642" y="1"/>
                    </a:moveTo>
                    <a:cubicBezTo>
                      <a:pt x="14466" y="1"/>
                      <a:pt x="14288" y="3"/>
                      <a:pt x="14110" y="7"/>
                    </a:cubicBezTo>
                    <a:cubicBezTo>
                      <a:pt x="6271" y="173"/>
                      <a:pt x="0" y="3943"/>
                      <a:pt x="100" y="8479"/>
                    </a:cubicBezTo>
                    <a:cubicBezTo>
                      <a:pt x="198" y="12880"/>
                      <a:pt x="6317" y="16357"/>
                      <a:pt x="13912" y="16357"/>
                    </a:cubicBezTo>
                    <a:cubicBezTo>
                      <a:pt x="14088" y="16357"/>
                      <a:pt x="14266" y="16355"/>
                      <a:pt x="14444" y="16352"/>
                    </a:cubicBezTo>
                    <a:cubicBezTo>
                      <a:pt x="22283" y="16185"/>
                      <a:pt x="28554" y="12415"/>
                      <a:pt x="28454" y="7912"/>
                    </a:cubicBezTo>
                    <a:cubicBezTo>
                      <a:pt x="28356" y="3479"/>
                      <a:pt x="22237" y="1"/>
                      <a:pt x="146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15"/>
              <p:cNvSpPr/>
              <p:nvPr/>
            </p:nvSpPr>
            <p:spPr>
              <a:xfrm>
                <a:off x="4692700" y="4085200"/>
                <a:ext cx="700525" cy="351200"/>
              </a:xfrm>
              <a:custGeom>
                <a:rect b="b" l="l" r="r" t="t"/>
                <a:pathLst>
                  <a:path extrusionOk="0" h="14048" w="28021">
                    <a:moveTo>
                      <a:pt x="14421" y="0"/>
                    </a:moveTo>
                    <a:cubicBezTo>
                      <a:pt x="10618" y="0"/>
                      <a:pt x="6790" y="880"/>
                      <a:pt x="3936" y="2596"/>
                    </a:cubicBezTo>
                    <a:cubicBezTo>
                      <a:pt x="1701" y="3930"/>
                      <a:pt x="367" y="5598"/>
                      <a:pt x="0" y="7332"/>
                    </a:cubicBezTo>
                    <a:cubicBezTo>
                      <a:pt x="434" y="9000"/>
                      <a:pt x="1801" y="10601"/>
                      <a:pt x="4103" y="11869"/>
                    </a:cubicBezTo>
                    <a:cubicBezTo>
                      <a:pt x="6750" y="13327"/>
                      <a:pt x="10165" y="14047"/>
                      <a:pt x="13607" y="14047"/>
                    </a:cubicBezTo>
                    <a:cubicBezTo>
                      <a:pt x="17410" y="14047"/>
                      <a:pt x="21246" y="13169"/>
                      <a:pt x="24117" y="11435"/>
                    </a:cubicBezTo>
                    <a:cubicBezTo>
                      <a:pt x="26352" y="10101"/>
                      <a:pt x="27653" y="8433"/>
                      <a:pt x="28020" y="6732"/>
                    </a:cubicBezTo>
                    <a:cubicBezTo>
                      <a:pt x="27620" y="5064"/>
                      <a:pt x="26219" y="3430"/>
                      <a:pt x="23950" y="2195"/>
                    </a:cubicBezTo>
                    <a:cubicBezTo>
                      <a:pt x="21288" y="721"/>
                      <a:pt x="17864" y="0"/>
                      <a:pt x="1442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15"/>
              <p:cNvSpPr/>
              <p:nvPr/>
            </p:nvSpPr>
            <p:spPr>
              <a:xfrm>
                <a:off x="4692700" y="4085200"/>
                <a:ext cx="700525" cy="351200"/>
              </a:xfrm>
              <a:custGeom>
                <a:rect b="b" l="l" r="r" t="t"/>
                <a:pathLst>
                  <a:path extrusionOk="0" h="14048" w="28021">
                    <a:moveTo>
                      <a:pt x="14421" y="0"/>
                    </a:moveTo>
                    <a:cubicBezTo>
                      <a:pt x="10618" y="0"/>
                      <a:pt x="6790" y="880"/>
                      <a:pt x="3936" y="2596"/>
                    </a:cubicBezTo>
                    <a:cubicBezTo>
                      <a:pt x="1701" y="3930"/>
                      <a:pt x="367" y="5598"/>
                      <a:pt x="0" y="7332"/>
                    </a:cubicBezTo>
                    <a:cubicBezTo>
                      <a:pt x="434" y="9000"/>
                      <a:pt x="1801" y="10601"/>
                      <a:pt x="4103" y="11869"/>
                    </a:cubicBezTo>
                    <a:cubicBezTo>
                      <a:pt x="6750" y="13327"/>
                      <a:pt x="10165" y="14047"/>
                      <a:pt x="13607" y="14047"/>
                    </a:cubicBezTo>
                    <a:cubicBezTo>
                      <a:pt x="17410" y="14047"/>
                      <a:pt x="21246" y="13169"/>
                      <a:pt x="24117" y="11435"/>
                    </a:cubicBezTo>
                    <a:cubicBezTo>
                      <a:pt x="26352" y="10101"/>
                      <a:pt x="27653" y="8433"/>
                      <a:pt x="28020" y="6732"/>
                    </a:cubicBezTo>
                    <a:cubicBezTo>
                      <a:pt x="27620" y="5064"/>
                      <a:pt x="26219" y="3430"/>
                      <a:pt x="23950" y="2195"/>
                    </a:cubicBezTo>
                    <a:cubicBezTo>
                      <a:pt x="21288" y="721"/>
                      <a:pt x="17864" y="0"/>
                      <a:pt x="1442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15"/>
              <p:cNvSpPr/>
              <p:nvPr/>
            </p:nvSpPr>
            <p:spPr>
              <a:xfrm>
                <a:off x="4809450" y="4104225"/>
                <a:ext cx="469525" cy="297000"/>
              </a:xfrm>
              <a:custGeom>
                <a:rect b="b" l="l" r="r" t="t"/>
                <a:pathLst>
                  <a:path extrusionOk="0" h="11880" w="18781">
                    <a:moveTo>
                      <a:pt x="7326" y="3781"/>
                    </a:moveTo>
                    <a:cubicBezTo>
                      <a:pt x="7815" y="3781"/>
                      <a:pt x="8288" y="3878"/>
                      <a:pt x="8725" y="4063"/>
                    </a:cubicBezTo>
                    <a:lnTo>
                      <a:pt x="8725" y="4063"/>
                    </a:lnTo>
                    <a:cubicBezTo>
                      <a:pt x="7959" y="4348"/>
                      <a:pt x="7277" y="4556"/>
                      <a:pt x="6705" y="4737"/>
                    </a:cubicBezTo>
                    <a:cubicBezTo>
                      <a:pt x="6338" y="4803"/>
                      <a:pt x="5971" y="4837"/>
                      <a:pt x="5637" y="4837"/>
                    </a:cubicBezTo>
                    <a:cubicBezTo>
                      <a:pt x="5304" y="4837"/>
                      <a:pt x="5004" y="4770"/>
                      <a:pt x="4770" y="4637"/>
                    </a:cubicBezTo>
                    <a:cubicBezTo>
                      <a:pt x="4803" y="4637"/>
                      <a:pt x="4803" y="4603"/>
                      <a:pt x="4837" y="4603"/>
                    </a:cubicBezTo>
                    <a:cubicBezTo>
                      <a:pt x="4904" y="4537"/>
                      <a:pt x="4970" y="4503"/>
                      <a:pt x="5037" y="4470"/>
                    </a:cubicBezTo>
                    <a:cubicBezTo>
                      <a:pt x="5237" y="4336"/>
                      <a:pt x="5404" y="4270"/>
                      <a:pt x="5637" y="4170"/>
                    </a:cubicBezTo>
                    <a:cubicBezTo>
                      <a:pt x="6201" y="3906"/>
                      <a:pt x="6774" y="3781"/>
                      <a:pt x="7326" y="3781"/>
                    </a:cubicBezTo>
                    <a:close/>
                    <a:moveTo>
                      <a:pt x="12875" y="6898"/>
                    </a:moveTo>
                    <a:cubicBezTo>
                      <a:pt x="13274" y="6898"/>
                      <a:pt x="13652" y="6970"/>
                      <a:pt x="14010" y="7138"/>
                    </a:cubicBezTo>
                    <a:cubicBezTo>
                      <a:pt x="13943" y="7239"/>
                      <a:pt x="13843" y="7305"/>
                      <a:pt x="13777" y="7339"/>
                    </a:cubicBezTo>
                    <a:lnTo>
                      <a:pt x="13276" y="7605"/>
                    </a:lnTo>
                    <a:cubicBezTo>
                      <a:pt x="12602" y="7899"/>
                      <a:pt x="11920" y="8023"/>
                      <a:pt x="11288" y="8023"/>
                    </a:cubicBezTo>
                    <a:cubicBezTo>
                      <a:pt x="10700" y="8023"/>
                      <a:pt x="10157" y="7916"/>
                      <a:pt x="9707" y="7739"/>
                    </a:cubicBezTo>
                    <a:cubicBezTo>
                      <a:pt x="10878" y="7294"/>
                      <a:pt x="11934" y="6898"/>
                      <a:pt x="12875" y="6898"/>
                    </a:cubicBezTo>
                    <a:close/>
                    <a:moveTo>
                      <a:pt x="2135" y="0"/>
                    </a:moveTo>
                    <a:lnTo>
                      <a:pt x="0" y="1301"/>
                    </a:lnTo>
                    <a:lnTo>
                      <a:pt x="33" y="2969"/>
                    </a:lnTo>
                    <a:lnTo>
                      <a:pt x="801" y="3402"/>
                    </a:lnTo>
                    <a:cubicBezTo>
                      <a:pt x="600" y="3736"/>
                      <a:pt x="500" y="4070"/>
                      <a:pt x="500" y="4403"/>
                    </a:cubicBezTo>
                    <a:cubicBezTo>
                      <a:pt x="500" y="4670"/>
                      <a:pt x="534" y="5771"/>
                      <a:pt x="534" y="6071"/>
                    </a:cubicBezTo>
                    <a:cubicBezTo>
                      <a:pt x="534" y="6772"/>
                      <a:pt x="1101" y="7405"/>
                      <a:pt x="2135" y="7972"/>
                    </a:cubicBezTo>
                    <a:cubicBezTo>
                      <a:pt x="3169" y="8506"/>
                      <a:pt x="4170" y="8773"/>
                      <a:pt x="5137" y="8773"/>
                    </a:cubicBezTo>
                    <a:lnTo>
                      <a:pt x="5704" y="8773"/>
                    </a:lnTo>
                    <a:cubicBezTo>
                      <a:pt x="6838" y="8673"/>
                      <a:pt x="7939" y="8339"/>
                      <a:pt x="8940" y="8006"/>
                    </a:cubicBezTo>
                    <a:cubicBezTo>
                      <a:pt x="9140" y="7939"/>
                      <a:pt x="9340" y="7839"/>
                      <a:pt x="9540" y="7806"/>
                    </a:cubicBezTo>
                    <a:lnTo>
                      <a:pt x="9540" y="7806"/>
                    </a:lnTo>
                    <a:lnTo>
                      <a:pt x="7739" y="9674"/>
                    </a:lnTo>
                    <a:lnTo>
                      <a:pt x="7806" y="11341"/>
                    </a:lnTo>
                    <a:cubicBezTo>
                      <a:pt x="8780" y="11721"/>
                      <a:pt x="9754" y="11880"/>
                      <a:pt x="10690" y="11880"/>
                    </a:cubicBezTo>
                    <a:cubicBezTo>
                      <a:pt x="12222" y="11880"/>
                      <a:pt x="13651" y="11454"/>
                      <a:pt x="14811" y="10874"/>
                    </a:cubicBezTo>
                    <a:lnTo>
                      <a:pt x="16645" y="11875"/>
                    </a:lnTo>
                    <a:lnTo>
                      <a:pt x="18780" y="10608"/>
                    </a:lnTo>
                    <a:lnTo>
                      <a:pt x="18713" y="8940"/>
                    </a:lnTo>
                    <a:lnTo>
                      <a:pt x="17980" y="8506"/>
                    </a:lnTo>
                    <a:cubicBezTo>
                      <a:pt x="18213" y="8139"/>
                      <a:pt x="18313" y="7772"/>
                      <a:pt x="18313" y="7405"/>
                    </a:cubicBezTo>
                    <a:cubicBezTo>
                      <a:pt x="18313" y="7105"/>
                      <a:pt x="18280" y="5971"/>
                      <a:pt x="18280" y="5671"/>
                    </a:cubicBezTo>
                    <a:cubicBezTo>
                      <a:pt x="18280" y="4970"/>
                      <a:pt x="17779" y="4303"/>
                      <a:pt x="16712" y="3736"/>
                    </a:cubicBezTo>
                    <a:cubicBezTo>
                      <a:pt x="16712" y="3736"/>
                      <a:pt x="16679" y="3736"/>
                      <a:pt x="16679" y="3669"/>
                    </a:cubicBezTo>
                    <a:cubicBezTo>
                      <a:pt x="15652" y="3111"/>
                      <a:pt x="14606" y="2903"/>
                      <a:pt x="13583" y="2903"/>
                    </a:cubicBezTo>
                    <a:cubicBezTo>
                      <a:pt x="12711" y="2903"/>
                      <a:pt x="11855" y="3054"/>
                      <a:pt x="11041" y="3269"/>
                    </a:cubicBezTo>
                    <a:cubicBezTo>
                      <a:pt x="10307" y="3469"/>
                      <a:pt x="9607" y="3736"/>
                      <a:pt x="8973" y="3970"/>
                    </a:cubicBezTo>
                    <a:cubicBezTo>
                      <a:pt x="8900" y="3998"/>
                      <a:pt x="8828" y="4025"/>
                      <a:pt x="8757" y="4051"/>
                    </a:cubicBezTo>
                    <a:lnTo>
                      <a:pt x="8757" y="4051"/>
                    </a:lnTo>
                    <a:lnTo>
                      <a:pt x="10541" y="2168"/>
                    </a:lnTo>
                    <a:lnTo>
                      <a:pt x="10508" y="500"/>
                    </a:lnTo>
                    <a:cubicBezTo>
                      <a:pt x="9648" y="237"/>
                      <a:pt x="8779" y="103"/>
                      <a:pt x="7906" y="103"/>
                    </a:cubicBezTo>
                    <a:cubicBezTo>
                      <a:pt x="7119" y="103"/>
                      <a:pt x="6328" y="212"/>
                      <a:pt x="5537" y="434"/>
                    </a:cubicBezTo>
                    <a:cubicBezTo>
                      <a:pt x="5004" y="567"/>
                      <a:pt x="4503" y="767"/>
                      <a:pt x="3970" y="1001"/>
                    </a:cubicBezTo>
                    <a:lnTo>
                      <a:pt x="2135"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15"/>
              <p:cNvSpPr/>
              <p:nvPr/>
            </p:nvSpPr>
            <p:spPr>
              <a:xfrm>
                <a:off x="4808600" y="4105875"/>
                <a:ext cx="469525" cy="255225"/>
              </a:xfrm>
              <a:custGeom>
                <a:rect b="b" l="l" r="r" t="t"/>
                <a:pathLst>
                  <a:path extrusionOk="0" h="10209" w="18781">
                    <a:moveTo>
                      <a:pt x="2136" y="1"/>
                    </a:moveTo>
                    <a:lnTo>
                      <a:pt x="1" y="1268"/>
                    </a:lnTo>
                    <a:lnTo>
                      <a:pt x="1835" y="2269"/>
                    </a:lnTo>
                    <a:cubicBezTo>
                      <a:pt x="34" y="3703"/>
                      <a:pt x="34" y="5171"/>
                      <a:pt x="2069" y="6272"/>
                    </a:cubicBezTo>
                    <a:cubicBezTo>
                      <a:pt x="3070" y="6839"/>
                      <a:pt x="4104" y="7072"/>
                      <a:pt x="5071" y="7072"/>
                    </a:cubicBezTo>
                    <a:lnTo>
                      <a:pt x="5671" y="7072"/>
                    </a:lnTo>
                    <a:cubicBezTo>
                      <a:pt x="6772" y="7006"/>
                      <a:pt x="7873" y="6672"/>
                      <a:pt x="8874" y="6339"/>
                    </a:cubicBezTo>
                    <a:cubicBezTo>
                      <a:pt x="10346" y="5792"/>
                      <a:pt x="11615" y="5212"/>
                      <a:pt x="12742" y="5212"/>
                    </a:cubicBezTo>
                    <a:cubicBezTo>
                      <a:pt x="13198" y="5212"/>
                      <a:pt x="13631" y="5307"/>
                      <a:pt x="14044" y="5538"/>
                    </a:cubicBezTo>
                    <a:cubicBezTo>
                      <a:pt x="15011" y="6072"/>
                      <a:pt x="14745" y="6739"/>
                      <a:pt x="13710" y="7373"/>
                    </a:cubicBezTo>
                    <a:lnTo>
                      <a:pt x="13210" y="7606"/>
                    </a:lnTo>
                    <a:cubicBezTo>
                      <a:pt x="12560" y="7906"/>
                      <a:pt x="11893" y="8032"/>
                      <a:pt x="11267" y="8032"/>
                    </a:cubicBezTo>
                    <a:cubicBezTo>
                      <a:pt x="10642" y="8032"/>
                      <a:pt x="10058" y="7906"/>
                      <a:pt x="9574" y="7706"/>
                    </a:cubicBezTo>
                    <a:lnTo>
                      <a:pt x="7706" y="9674"/>
                    </a:lnTo>
                    <a:cubicBezTo>
                      <a:pt x="8668" y="10049"/>
                      <a:pt x="9629" y="10204"/>
                      <a:pt x="10554" y="10204"/>
                    </a:cubicBezTo>
                    <a:cubicBezTo>
                      <a:pt x="12099" y="10204"/>
                      <a:pt x="13542" y="9771"/>
                      <a:pt x="14711" y="9207"/>
                    </a:cubicBezTo>
                    <a:lnTo>
                      <a:pt x="16546" y="10208"/>
                    </a:lnTo>
                    <a:lnTo>
                      <a:pt x="18681" y="8907"/>
                    </a:lnTo>
                    <a:lnTo>
                      <a:pt x="16846" y="7906"/>
                    </a:lnTo>
                    <a:cubicBezTo>
                      <a:pt x="18614" y="6505"/>
                      <a:pt x="18781" y="4938"/>
                      <a:pt x="16679" y="3770"/>
                    </a:cubicBezTo>
                    <a:cubicBezTo>
                      <a:pt x="16679" y="3770"/>
                      <a:pt x="16613" y="3770"/>
                      <a:pt x="16613" y="3737"/>
                    </a:cubicBezTo>
                    <a:cubicBezTo>
                      <a:pt x="15643" y="3126"/>
                      <a:pt x="14625" y="2912"/>
                      <a:pt x="13616" y="2912"/>
                    </a:cubicBezTo>
                    <a:cubicBezTo>
                      <a:pt x="12750" y="2912"/>
                      <a:pt x="11891" y="3070"/>
                      <a:pt x="11075" y="3270"/>
                    </a:cubicBezTo>
                    <a:cubicBezTo>
                      <a:pt x="10341" y="3503"/>
                      <a:pt x="9641" y="3737"/>
                      <a:pt x="9007" y="4004"/>
                    </a:cubicBezTo>
                    <a:cubicBezTo>
                      <a:pt x="8140" y="4337"/>
                      <a:pt x="7373" y="4571"/>
                      <a:pt x="6739" y="4737"/>
                    </a:cubicBezTo>
                    <a:cubicBezTo>
                      <a:pt x="6372" y="4838"/>
                      <a:pt x="6005" y="4871"/>
                      <a:pt x="5671" y="4871"/>
                    </a:cubicBezTo>
                    <a:cubicBezTo>
                      <a:pt x="5304" y="4871"/>
                      <a:pt x="4971" y="4737"/>
                      <a:pt x="4637" y="4571"/>
                    </a:cubicBezTo>
                    <a:cubicBezTo>
                      <a:pt x="3903" y="4204"/>
                      <a:pt x="3803" y="3603"/>
                      <a:pt x="4804" y="2903"/>
                    </a:cubicBezTo>
                    <a:cubicBezTo>
                      <a:pt x="4871" y="2869"/>
                      <a:pt x="4904" y="2836"/>
                      <a:pt x="5004" y="2769"/>
                    </a:cubicBezTo>
                    <a:cubicBezTo>
                      <a:pt x="5204" y="2669"/>
                      <a:pt x="5371" y="2569"/>
                      <a:pt x="5571" y="2503"/>
                    </a:cubicBezTo>
                    <a:cubicBezTo>
                      <a:pt x="6164" y="2233"/>
                      <a:pt x="6748" y="2109"/>
                      <a:pt x="7311" y="2109"/>
                    </a:cubicBezTo>
                    <a:cubicBezTo>
                      <a:pt x="7793" y="2109"/>
                      <a:pt x="8261" y="2200"/>
                      <a:pt x="8707" y="2369"/>
                    </a:cubicBezTo>
                    <a:lnTo>
                      <a:pt x="10508" y="501"/>
                    </a:lnTo>
                    <a:cubicBezTo>
                      <a:pt x="9621" y="229"/>
                      <a:pt x="8724" y="86"/>
                      <a:pt x="7822" y="86"/>
                    </a:cubicBezTo>
                    <a:cubicBezTo>
                      <a:pt x="7063" y="86"/>
                      <a:pt x="6300" y="188"/>
                      <a:pt x="5538" y="401"/>
                    </a:cubicBezTo>
                    <a:cubicBezTo>
                      <a:pt x="5004" y="534"/>
                      <a:pt x="4504" y="735"/>
                      <a:pt x="3970" y="1001"/>
                    </a:cubicBezTo>
                    <a:lnTo>
                      <a:pt x="2136"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15"/>
              <p:cNvSpPr/>
              <p:nvPr/>
            </p:nvSpPr>
            <p:spPr>
              <a:xfrm>
                <a:off x="4808600" y="4105875"/>
                <a:ext cx="469525" cy="255225"/>
              </a:xfrm>
              <a:custGeom>
                <a:rect b="b" l="l" r="r" t="t"/>
                <a:pathLst>
                  <a:path extrusionOk="0" h="10209" w="18781">
                    <a:moveTo>
                      <a:pt x="2136" y="1"/>
                    </a:moveTo>
                    <a:lnTo>
                      <a:pt x="1" y="1268"/>
                    </a:lnTo>
                    <a:lnTo>
                      <a:pt x="1835" y="2269"/>
                    </a:lnTo>
                    <a:cubicBezTo>
                      <a:pt x="34" y="3703"/>
                      <a:pt x="34" y="5171"/>
                      <a:pt x="2069" y="6272"/>
                    </a:cubicBezTo>
                    <a:cubicBezTo>
                      <a:pt x="3070" y="6839"/>
                      <a:pt x="4104" y="7072"/>
                      <a:pt x="5071" y="7072"/>
                    </a:cubicBezTo>
                    <a:lnTo>
                      <a:pt x="5671" y="7072"/>
                    </a:lnTo>
                    <a:cubicBezTo>
                      <a:pt x="6772" y="7006"/>
                      <a:pt x="7873" y="6672"/>
                      <a:pt x="8874" y="6339"/>
                    </a:cubicBezTo>
                    <a:cubicBezTo>
                      <a:pt x="10346" y="5792"/>
                      <a:pt x="11615" y="5212"/>
                      <a:pt x="12742" y="5212"/>
                    </a:cubicBezTo>
                    <a:cubicBezTo>
                      <a:pt x="13198" y="5212"/>
                      <a:pt x="13631" y="5307"/>
                      <a:pt x="14044" y="5538"/>
                    </a:cubicBezTo>
                    <a:cubicBezTo>
                      <a:pt x="15011" y="6072"/>
                      <a:pt x="14745" y="6739"/>
                      <a:pt x="13710" y="7373"/>
                    </a:cubicBezTo>
                    <a:lnTo>
                      <a:pt x="13210" y="7606"/>
                    </a:lnTo>
                    <a:cubicBezTo>
                      <a:pt x="12560" y="7906"/>
                      <a:pt x="11893" y="8032"/>
                      <a:pt x="11267" y="8032"/>
                    </a:cubicBezTo>
                    <a:cubicBezTo>
                      <a:pt x="10642" y="8032"/>
                      <a:pt x="10058" y="7906"/>
                      <a:pt x="9574" y="7706"/>
                    </a:cubicBezTo>
                    <a:lnTo>
                      <a:pt x="7706" y="9674"/>
                    </a:lnTo>
                    <a:cubicBezTo>
                      <a:pt x="8668" y="10049"/>
                      <a:pt x="9629" y="10204"/>
                      <a:pt x="10554" y="10204"/>
                    </a:cubicBezTo>
                    <a:cubicBezTo>
                      <a:pt x="12099" y="10204"/>
                      <a:pt x="13542" y="9771"/>
                      <a:pt x="14711" y="9207"/>
                    </a:cubicBezTo>
                    <a:lnTo>
                      <a:pt x="16546" y="10208"/>
                    </a:lnTo>
                    <a:lnTo>
                      <a:pt x="18681" y="8907"/>
                    </a:lnTo>
                    <a:lnTo>
                      <a:pt x="16846" y="7906"/>
                    </a:lnTo>
                    <a:cubicBezTo>
                      <a:pt x="18614" y="6505"/>
                      <a:pt x="18781" y="4938"/>
                      <a:pt x="16679" y="3770"/>
                    </a:cubicBezTo>
                    <a:cubicBezTo>
                      <a:pt x="16679" y="3770"/>
                      <a:pt x="16613" y="3770"/>
                      <a:pt x="16613" y="3737"/>
                    </a:cubicBezTo>
                    <a:cubicBezTo>
                      <a:pt x="15643" y="3126"/>
                      <a:pt x="14625" y="2912"/>
                      <a:pt x="13616" y="2912"/>
                    </a:cubicBezTo>
                    <a:cubicBezTo>
                      <a:pt x="12750" y="2912"/>
                      <a:pt x="11891" y="3070"/>
                      <a:pt x="11075" y="3270"/>
                    </a:cubicBezTo>
                    <a:cubicBezTo>
                      <a:pt x="10341" y="3503"/>
                      <a:pt x="9641" y="3737"/>
                      <a:pt x="9007" y="4004"/>
                    </a:cubicBezTo>
                    <a:cubicBezTo>
                      <a:pt x="8140" y="4337"/>
                      <a:pt x="7373" y="4571"/>
                      <a:pt x="6739" y="4737"/>
                    </a:cubicBezTo>
                    <a:cubicBezTo>
                      <a:pt x="6372" y="4838"/>
                      <a:pt x="6005" y="4871"/>
                      <a:pt x="5671" y="4871"/>
                    </a:cubicBezTo>
                    <a:cubicBezTo>
                      <a:pt x="5304" y="4871"/>
                      <a:pt x="4971" y="4737"/>
                      <a:pt x="4637" y="4571"/>
                    </a:cubicBezTo>
                    <a:cubicBezTo>
                      <a:pt x="3903" y="4204"/>
                      <a:pt x="3803" y="3603"/>
                      <a:pt x="4804" y="2903"/>
                    </a:cubicBezTo>
                    <a:cubicBezTo>
                      <a:pt x="4871" y="2869"/>
                      <a:pt x="4904" y="2836"/>
                      <a:pt x="5004" y="2769"/>
                    </a:cubicBezTo>
                    <a:cubicBezTo>
                      <a:pt x="5204" y="2669"/>
                      <a:pt x="5371" y="2569"/>
                      <a:pt x="5571" y="2503"/>
                    </a:cubicBezTo>
                    <a:cubicBezTo>
                      <a:pt x="6164" y="2233"/>
                      <a:pt x="6748" y="2109"/>
                      <a:pt x="7311" y="2109"/>
                    </a:cubicBezTo>
                    <a:cubicBezTo>
                      <a:pt x="7793" y="2109"/>
                      <a:pt x="8261" y="2200"/>
                      <a:pt x="8707" y="2369"/>
                    </a:cubicBezTo>
                    <a:lnTo>
                      <a:pt x="10508" y="501"/>
                    </a:lnTo>
                    <a:cubicBezTo>
                      <a:pt x="9621" y="229"/>
                      <a:pt x="8724" y="86"/>
                      <a:pt x="7822" y="86"/>
                    </a:cubicBezTo>
                    <a:cubicBezTo>
                      <a:pt x="7063" y="86"/>
                      <a:pt x="6300" y="188"/>
                      <a:pt x="5538" y="401"/>
                    </a:cubicBezTo>
                    <a:cubicBezTo>
                      <a:pt x="5004" y="534"/>
                      <a:pt x="4504" y="735"/>
                      <a:pt x="3970" y="1001"/>
                    </a:cubicBezTo>
                    <a:lnTo>
                      <a:pt x="21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15"/>
              <p:cNvSpPr/>
              <p:nvPr/>
            </p:nvSpPr>
            <p:spPr>
              <a:xfrm>
                <a:off x="4810275" y="4104225"/>
                <a:ext cx="99250" cy="32525"/>
              </a:xfrm>
              <a:custGeom>
                <a:rect b="b" l="l" r="r" t="t"/>
                <a:pathLst>
                  <a:path extrusionOk="0" h="1301" w="3970">
                    <a:moveTo>
                      <a:pt x="2135" y="0"/>
                    </a:moveTo>
                    <a:lnTo>
                      <a:pt x="0" y="1301"/>
                    </a:lnTo>
                    <a:lnTo>
                      <a:pt x="2169" y="267"/>
                    </a:lnTo>
                    <a:lnTo>
                      <a:pt x="3970" y="1001"/>
                    </a:lnTo>
                    <a:lnTo>
                      <a:pt x="2135"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15"/>
              <p:cNvSpPr/>
              <p:nvPr/>
            </p:nvSpPr>
            <p:spPr>
              <a:xfrm>
                <a:off x="4942875" y="4106700"/>
                <a:ext cx="131775" cy="57575"/>
              </a:xfrm>
              <a:custGeom>
                <a:rect b="b" l="l" r="r" t="t"/>
                <a:pathLst>
                  <a:path extrusionOk="0" h="2303" w="5271">
                    <a:moveTo>
                      <a:pt x="2542" y="1"/>
                    </a:moveTo>
                    <a:cubicBezTo>
                      <a:pt x="1636" y="1"/>
                      <a:pt x="791" y="143"/>
                      <a:pt x="0" y="401"/>
                    </a:cubicBezTo>
                    <a:cubicBezTo>
                      <a:pt x="584" y="268"/>
                      <a:pt x="1343" y="176"/>
                      <a:pt x="2160" y="176"/>
                    </a:cubicBezTo>
                    <a:cubicBezTo>
                      <a:pt x="2977" y="176"/>
                      <a:pt x="3853" y="268"/>
                      <a:pt x="4670" y="501"/>
                    </a:cubicBezTo>
                    <a:lnTo>
                      <a:pt x="3469" y="2303"/>
                    </a:lnTo>
                    <a:lnTo>
                      <a:pt x="5271" y="401"/>
                    </a:lnTo>
                    <a:cubicBezTo>
                      <a:pt x="4301" y="127"/>
                      <a:pt x="3394" y="1"/>
                      <a:pt x="254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15"/>
              <p:cNvSpPr/>
              <p:nvPr/>
            </p:nvSpPr>
            <p:spPr>
              <a:xfrm>
                <a:off x="5085475" y="4178575"/>
                <a:ext cx="195150" cy="124150"/>
              </a:xfrm>
              <a:custGeom>
                <a:rect b="b" l="l" r="r" t="t"/>
                <a:pathLst>
                  <a:path extrusionOk="0" h="4966" w="7806">
                    <a:moveTo>
                      <a:pt x="2578" y="1"/>
                    </a:moveTo>
                    <a:cubicBezTo>
                      <a:pt x="1694" y="1"/>
                      <a:pt x="825" y="159"/>
                      <a:pt x="0" y="362"/>
                    </a:cubicBezTo>
                    <a:cubicBezTo>
                      <a:pt x="525" y="262"/>
                      <a:pt x="1162" y="190"/>
                      <a:pt x="1845" y="190"/>
                    </a:cubicBezTo>
                    <a:cubicBezTo>
                      <a:pt x="2985" y="190"/>
                      <a:pt x="4252" y="390"/>
                      <a:pt x="5337" y="996"/>
                    </a:cubicBezTo>
                    <a:cubicBezTo>
                      <a:pt x="7105" y="1996"/>
                      <a:pt x="7406" y="3164"/>
                      <a:pt x="5838" y="4965"/>
                    </a:cubicBezTo>
                    <a:cubicBezTo>
                      <a:pt x="7639" y="3531"/>
                      <a:pt x="7806" y="1996"/>
                      <a:pt x="5638" y="795"/>
                    </a:cubicBezTo>
                    <a:cubicBezTo>
                      <a:pt x="4623" y="208"/>
                      <a:pt x="3590" y="1"/>
                      <a:pt x="257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15"/>
              <p:cNvSpPr/>
              <p:nvPr/>
            </p:nvSpPr>
            <p:spPr>
              <a:xfrm>
                <a:off x="5224725" y="4302700"/>
                <a:ext cx="52575" cy="57550"/>
              </a:xfrm>
              <a:custGeom>
                <a:rect b="b" l="l" r="r" t="t"/>
                <a:pathLst>
                  <a:path extrusionOk="0" h="2302" w="2103">
                    <a:moveTo>
                      <a:pt x="268" y="0"/>
                    </a:moveTo>
                    <a:lnTo>
                      <a:pt x="1702" y="1034"/>
                    </a:lnTo>
                    <a:lnTo>
                      <a:pt x="1" y="2302"/>
                    </a:lnTo>
                    <a:lnTo>
                      <a:pt x="2102" y="1001"/>
                    </a:lnTo>
                    <a:lnTo>
                      <a:pt x="26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15"/>
              <p:cNvSpPr/>
              <p:nvPr/>
            </p:nvSpPr>
            <p:spPr>
              <a:xfrm>
                <a:off x="5003750" y="4294350"/>
                <a:ext cx="137625" cy="50900"/>
              </a:xfrm>
              <a:custGeom>
                <a:rect b="b" l="l" r="r" t="t"/>
                <a:pathLst>
                  <a:path extrusionOk="0" h="2036" w="5505">
                    <a:moveTo>
                      <a:pt x="5504" y="0"/>
                    </a:moveTo>
                    <a:lnTo>
                      <a:pt x="5504" y="0"/>
                    </a:lnTo>
                    <a:cubicBezTo>
                      <a:pt x="4858" y="308"/>
                      <a:pt x="4211" y="435"/>
                      <a:pt x="3607" y="435"/>
                    </a:cubicBezTo>
                    <a:cubicBezTo>
                      <a:pt x="2963" y="435"/>
                      <a:pt x="2367" y="291"/>
                      <a:pt x="1868" y="67"/>
                    </a:cubicBezTo>
                    <a:lnTo>
                      <a:pt x="0" y="2035"/>
                    </a:lnTo>
                    <a:lnTo>
                      <a:pt x="2035" y="367"/>
                    </a:lnTo>
                    <a:cubicBezTo>
                      <a:pt x="2035" y="367"/>
                      <a:pt x="2516" y="552"/>
                      <a:pt x="3268" y="552"/>
                    </a:cubicBezTo>
                    <a:cubicBezTo>
                      <a:pt x="3874" y="552"/>
                      <a:pt x="4656" y="432"/>
                      <a:pt x="550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15"/>
              <p:cNvSpPr/>
              <p:nvPr/>
            </p:nvSpPr>
            <p:spPr>
              <a:xfrm>
                <a:off x="4897000" y="4178425"/>
                <a:ext cx="80075" cy="51375"/>
              </a:xfrm>
              <a:custGeom>
                <a:rect b="b" l="l" r="r" t="t"/>
                <a:pathLst>
                  <a:path extrusionOk="0" h="2055" w="3203">
                    <a:moveTo>
                      <a:pt x="1301" y="1"/>
                    </a:moveTo>
                    <a:lnTo>
                      <a:pt x="1301" y="1"/>
                    </a:lnTo>
                    <a:cubicBezTo>
                      <a:pt x="367" y="501"/>
                      <a:pt x="1" y="1102"/>
                      <a:pt x="634" y="1635"/>
                    </a:cubicBezTo>
                    <a:cubicBezTo>
                      <a:pt x="958" y="1921"/>
                      <a:pt x="1499" y="2054"/>
                      <a:pt x="2046" y="2054"/>
                    </a:cubicBezTo>
                    <a:cubicBezTo>
                      <a:pt x="2458" y="2054"/>
                      <a:pt x="2873" y="1979"/>
                      <a:pt x="3203" y="1835"/>
                    </a:cubicBezTo>
                    <a:lnTo>
                      <a:pt x="3203" y="1835"/>
                    </a:lnTo>
                    <a:cubicBezTo>
                      <a:pt x="2836" y="1936"/>
                      <a:pt x="2502" y="1969"/>
                      <a:pt x="2169" y="1969"/>
                    </a:cubicBezTo>
                    <a:cubicBezTo>
                      <a:pt x="1802" y="1969"/>
                      <a:pt x="1468" y="1835"/>
                      <a:pt x="1135" y="1669"/>
                    </a:cubicBezTo>
                    <a:cubicBezTo>
                      <a:pt x="434" y="1302"/>
                      <a:pt x="301" y="668"/>
                      <a:pt x="1301"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15"/>
              <p:cNvSpPr/>
              <p:nvPr/>
            </p:nvSpPr>
            <p:spPr>
              <a:xfrm>
                <a:off x="4809450" y="4161750"/>
                <a:ext cx="128450" cy="120125"/>
              </a:xfrm>
              <a:custGeom>
                <a:rect b="b" l="l" r="r" t="t"/>
                <a:pathLst>
                  <a:path extrusionOk="0" h="4805" w="5138">
                    <a:moveTo>
                      <a:pt x="1835" y="1"/>
                    </a:moveTo>
                    <a:lnTo>
                      <a:pt x="1835" y="1"/>
                    </a:lnTo>
                    <a:cubicBezTo>
                      <a:pt x="33" y="1435"/>
                      <a:pt x="0" y="2869"/>
                      <a:pt x="2135" y="4004"/>
                    </a:cubicBezTo>
                    <a:cubicBezTo>
                      <a:pt x="3136" y="4537"/>
                      <a:pt x="4170" y="4804"/>
                      <a:pt x="5137" y="4804"/>
                    </a:cubicBezTo>
                    <a:cubicBezTo>
                      <a:pt x="3603" y="4671"/>
                      <a:pt x="1635" y="3870"/>
                      <a:pt x="1001" y="2603"/>
                    </a:cubicBezTo>
                    <a:cubicBezTo>
                      <a:pt x="434" y="1368"/>
                      <a:pt x="1668" y="134"/>
                      <a:pt x="183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15"/>
              <p:cNvSpPr/>
              <p:nvPr/>
            </p:nvSpPr>
            <p:spPr>
              <a:xfrm>
                <a:off x="4587625" y="3840075"/>
                <a:ext cx="1069100" cy="617550"/>
              </a:xfrm>
              <a:custGeom>
                <a:rect b="b" l="l" r="r" t="t"/>
                <a:pathLst>
                  <a:path extrusionOk="0" h="24702" w="42764">
                    <a:moveTo>
                      <a:pt x="21324" y="0"/>
                    </a:moveTo>
                    <a:cubicBezTo>
                      <a:pt x="15845" y="0"/>
                      <a:pt x="10374" y="1209"/>
                      <a:pt x="6204" y="3628"/>
                    </a:cubicBezTo>
                    <a:cubicBezTo>
                      <a:pt x="3803" y="4995"/>
                      <a:pt x="2135" y="6630"/>
                      <a:pt x="1067" y="8331"/>
                    </a:cubicBezTo>
                    <a:lnTo>
                      <a:pt x="0" y="8331"/>
                    </a:lnTo>
                    <a:lnTo>
                      <a:pt x="0" y="12701"/>
                    </a:lnTo>
                    <a:cubicBezTo>
                      <a:pt x="133" y="15736"/>
                      <a:pt x="2235" y="18739"/>
                      <a:pt x="6238" y="21074"/>
                    </a:cubicBezTo>
                    <a:cubicBezTo>
                      <a:pt x="10441" y="23492"/>
                      <a:pt x="15928" y="24701"/>
                      <a:pt x="21407" y="24701"/>
                    </a:cubicBezTo>
                    <a:cubicBezTo>
                      <a:pt x="26886" y="24701"/>
                      <a:pt x="32356" y="23492"/>
                      <a:pt x="36526" y="21074"/>
                    </a:cubicBezTo>
                    <a:cubicBezTo>
                      <a:pt x="40529" y="18739"/>
                      <a:pt x="42597" y="15736"/>
                      <a:pt x="42764" y="12701"/>
                    </a:cubicBezTo>
                    <a:lnTo>
                      <a:pt x="42764" y="8331"/>
                    </a:lnTo>
                    <a:lnTo>
                      <a:pt x="41596" y="8331"/>
                    </a:lnTo>
                    <a:cubicBezTo>
                      <a:pt x="40562" y="6630"/>
                      <a:pt x="38861" y="4995"/>
                      <a:pt x="36493" y="3628"/>
                    </a:cubicBezTo>
                    <a:cubicBezTo>
                      <a:pt x="32290" y="1209"/>
                      <a:pt x="26803" y="0"/>
                      <a:pt x="21324"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15"/>
              <p:cNvSpPr/>
              <p:nvPr/>
            </p:nvSpPr>
            <p:spPr>
              <a:xfrm>
                <a:off x="4587625" y="3840075"/>
                <a:ext cx="1069100" cy="617550"/>
              </a:xfrm>
              <a:custGeom>
                <a:rect b="b" l="l" r="r" t="t"/>
                <a:pathLst>
                  <a:path extrusionOk="0" h="24702" w="42764">
                    <a:moveTo>
                      <a:pt x="21324" y="0"/>
                    </a:moveTo>
                    <a:cubicBezTo>
                      <a:pt x="15845" y="0"/>
                      <a:pt x="10374" y="1209"/>
                      <a:pt x="6204" y="3628"/>
                    </a:cubicBezTo>
                    <a:cubicBezTo>
                      <a:pt x="3803" y="4995"/>
                      <a:pt x="2135" y="6630"/>
                      <a:pt x="1067" y="8331"/>
                    </a:cubicBezTo>
                    <a:lnTo>
                      <a:pt x="0" y="8331"/>
                    </a:lnTo>
                    <a:lnTo>
                      <a:pt x="0" y="12701"/>
                    </a:lnTo>
                    <a:cubicBezTo>
                      <a:pt x="133" y="15736"/>
                      <a:pt x="2235" y="18739"/>
                      <a:pt x="6238" y="21074"/>
                    </a:cubicBezTo>
                    <a:cubicBezTo>
                      <a:pt x="10441" y="23492"/>
                      <a:pt x="15928" y="24701"/>
                      <a:pt x="21407" y="24701"/>
                    </a:cubicBezTo>
                    <a:cubicBezTo>
                      <a:pt x="26886" y="24701"/>
                      <a:pt x="32356" y="23492"/>
                      <a:pt x="36526" y="21074"/>
                    </a:cubicBezTo>
                    <a:cubicBezTo>
                      <a:pt x="40529" y="18739"/>
                      <a:pt x="42597" y="15736"/>
                      <a:pt x="42764" y="12701"/>
                    </a:cubicBezTo>
                    <a:lnTo>
                      <a:pt x="42764" y="8331"/>
                    </a:lnTo>
                    <a:lnTo>
                      <a:pt x="41596" y="8331"/>
                    </a:lnTo>
                    <a:cubicBezTo>
                      <a:pt x="40562" y="6630"/>
                      <a:pt x="38861" y="4995"/>
                      <a:pt x="36493" y="3628"/>
                    </a:cubicBezTo>
                    <a:cubicBezTo>
                      <a:pt x="32290" y="1209"/>
                      <a:pt x="26803" y="0"/>
                      <a:pt x="2132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15"/>
              <p:cNvSpPr/>
              <p:nvPr/>
            </p:nvSpPr>
            <p:spPr>
              <a:xfrm>
                <a:off x="5120500" y="3839850"/>
                <a:ext cx="535400" cy="617975"/>
              </a:xfrm>
              <a:custGeom>
                <a:rect b="b" l="l" r="r" t="t"/>
                <a:pathLst>
                  <a:path extrusionOk="0" h="24719" w="21416">
                    <a:moveTo>
                      <a:pt x="0" y="1"/>
                    </a:moveTo>
                    <a:cubicBezTo>
                      <a:pt x="11" y="1"/>
                      <a:pt x="23" y="1"/>
                      <a:pt x="34" y="1"/>
                    </a:cubicBezTo>
                    <a:lnTo>
                      <a:pt x="34" y="1"/>
                    </a:lnTo>
                    <a:lnTo>
                      <a:pt x="34" y="1"/>
                    </a:lnTo>
                    <a:close/>
                    <a:moveTo>
                      <a:pt x="34" y="1"/>
                    </a:moveTo>
                    <a:lnTo>
                      <a:pt x="34" y="24718"/>
                    </a:lnTo>
                    <a:cubicBezTo>
                      <a:pt x="5504" y="24718"/>
                      <a:pt x="11008" y="23518"/>
                      <a:pt x="15178" y="21083"/>
                    </a:cubicBezTo>
                    <a:cubicBezTo>
                      <a:pt x="19181" y="18748"/>
                      <a:pt x="21249" y="15745"/>
                      <a:pt x="21416" y="12710"/>
                    </a:cubicBezTo>
                    <a:lnTo>
                      <a:pt x="21416" y="8340"/>
                    </a:lnTo>
                    <a:lnTo>
                      <a:pt x="20248" y="8340"/>
                    </a:lnTo>
                    <a:cubicBezTo>
                      <a:pt x="19214" y="6639"/>
                      <a:pt x="17513" y="5004"/>
                      <a:pt x="15111" y="3637"/>
                    </a:cubicBezTo>
                    <a:cubicBezTo>
                      <a:pt x="10950" y="1207"/>
                      <a:pt x="5460"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15"/>
              <p:cNvSpPr/>
              <p:nvPr/>
            </p:nvSpPr>
            <p:spPr>
              <a:xfrm>
                <a:off x="5413200" y="3889900"/>
                <a:ext cx="243525" cy="517900"/>
              </a:xfrm>
              <a:custGeom>
                <a:rect b="b" l="l" r="r" t="t"/>
                <a:pathLst>
                  <a:path extrusionOk="0" h="20716" w="9741">
                    <a:moveTo>
                      <a:pt x="1" y="0"/>
                    </a:moveTo>
                    <a:cubicBezTo>
                      <a:pt x="12" y="5"/>
                      <a:pt x="23" y="9"/>
                      <a:pt x="34" y="13"/>
                    </a:cubicBezTo>
                    <a:lnTo>
                      <a:pt x="34" y="13"/>
                    </a:lnTo>
                    <a:lnTo>
                      <a:pt x="34" y="0"/>
                    </a:lnTo>
                    <a:close/>
                    <a:moveTo>
                      <a:pt x="34" y="13"/>
                    </a:moveTo>
                    <a:lnTo>
                      <a:pt x="34" y="20715"/>
                    </a:lnTo>
                    <a:cubicBezTo>
                      <a:pt x="1302" y="20248"/>
                      <a:pt x="2402" y="19714"/>
                      <a:pt x="3503" y="19081"/>
                    </a:cubicBezTo>
                    <a:cubicBezTo>
                      <a:pt x="7506" y="16746"/>
                      <a:pt x="9574" y="13743"/>
                      <a:pt x="9741" y="10708"/>
                    </a:cubicBezTo>
                    <a:lnTo>
                      <a:pt x="9741" y="6338"/>
                    </a:lnTo>
                    <a:lnTo>
                      <a:pt x="8573" y="6338"/>
                    </a:lnTo>
                    <a:cubicBezTo>
                      <a:pt x="7539" y="4637"/>
                      <a:pt x="5838" y="3002"/>
                      <a:pt x="3470" y="1635"/>
                    </a:cubicBezTo>
                    <a:cubicBezTo>
                      <a:pt x="2379" y="1007"/>
                      <a:pt x="1223" y="477"/>
                      <a:pt x="34" y="13"/>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15"/>
              <p:cNvSpPr/>
              <p:nvPr/>
            </p:nvSpPr>
            <p:spPr>
              <a:xfrm>
                <a:off x="4584275" y="3889900"/>
                <a:ext cx="244375" cy="517900"/>
              </a:xfrm>
              <a:custGeom>
                <a:rect b="b" l="l" r="r" t="t"/>
                <a:pathLst>
                  <a:path extrusionOk="0" h="20716" w="9775">
                    <a:moveTo>
                      <a:pt x="9708" y="0"/>
                    </a:moveTo>
                    <a:lnTo>
                      <a:pt x="9708" y="26"/>
                    </a:lnTo>
                    <a:lnTo>
                      <a:pt x="9708" y="26"/>
                    </a:lnTo>
                    <a:cubicBezTo>
                      <a:pt x="9730" y="17"/>
                      <a:pt x="9752" y="9"/>
                      <a:pt x="9774" y="0"/>
                    </a:cubicBezTo>
                    <a:close/>
                    <a:moveTo>
                      <a:pt x="9708" y="26"/>
                    </a:moveTo>
                    <a:lnTo>
                      <a:pt x="9708" y="26"/>
                    </a:lnTo>
                    <a:cubicBezTo>
                      <a:pt x="8498" y="487"/>
                      <a:pt x="7353" y="1012"/>
                      <a:pt x="6305" y="1635"/>
                    </a:cubicBezTo>
                    <a:cubicBezTo>
                      <a:pt x="3937" y="3002"/>
                      <a:pt x="2202" y="4637"/>
                      <a:pt x="1168" y="6338"/>
                    </a:cubicBezTo>
                    <a:lnTo>
                      <a:pt x="1" y="6338"/>
                    </a:lnTo>
                    <a:lnTo>
                      <a:pt x="1" y="10708"/>
                    </a:lnTo>
                    <a:cubicBezTo>
                      <a:pt x="167" y="13743"/>
                      <a:pt x="2236" y="16746"/>
                      <a:pt x="6272" y="19081"/>
                    </a:cubicBezTo>
                    <a:cubicBezTo>
                      <a:pt x="7339" y="19714"/>
                      <a:pt x="8473" y="20248"/>
                      <a:pt x="9708" y="20715"/>
                    </a:cubicBezTo>
                    <a:lnTo>
                      <a:pt x="9708" y="26"/>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15"/>
              <p:cNvSpPr/>
              <p:nvPr/>
            </p:nvSpPr>
            <p:spPr>
              <a:xfrm>
                <a:off x="4538400" y="3739575"/>
                <a:ext cx="1168375" cy="616725"/>
              </a:xfrm>
              <a:custGeom>
                <a:rect b="b" l="l" r="r" t="t"/>
                <a:pathLst>
                  <a:path extrusionOk="0" h="24669" w="46735">
                    <a:moveTo>
                      <a:pt x="23280" y="1"/>
                    </a:moveTo>
                    <a:cubicBezTo>
                      <a:pt x="17805" y="1"/>
                      <a:pt x="12326" y="1193"/>
                      <a:pt x="8140" y="3578"/>
                    </a:cubicBezTo>
                    <a:cubicBezTo>
                      <a:pt x="6772" y="4379"/>
                      <a:pt x="5605" y="5246"/>
                      <a:pt x="4671" y="6213"/>
                    </a:cubicBezTo>
                    <a:cubicBezTo>
                      <a:pt x="1" y="10917"/>
                      <a:pt x="1168" y="17021"/>
                      <a:pt x="8140" y="21057"/>
                    </a:cubicBezTo>
                    <a:cubicBezTo>
                      <a:pt x="9107" y="21591"/>
                      <a:pt x="10108" y="22091"/>
                      <a:pt x="11176" y="22525"/>
                    </a:cubicBezTo>
                    <a:cubicBezTo>
                      <a:pt x="11309" y="22558"/>
                      <a:pt x="11376" y="22592"/>
                      <a:pt x="11509" y="22658"/>
                    </a:cubicBezTo>
                    <a:cubicBezTo>
                      <a:pt x="15058" y="23998"/>
                      <a:pt x="19155" y="24668"/>
                      <a:pt x="23251" y="24668"/>
                    </a:cubicBezTo>
                    <a:cubicBezTo>
                      <a:pt x="28742" y="24668"/>
                      <a:pt x="34230" y="23465"/>
                      <a:pt x="38395" y="21057"/>
                    </a:cubicBezTo>
                    <a:cubicBezTo>
                      <a:pt x="46734" y="16221"/>
                      <a:pt x="46734" y="8415"/>
                      <a:pt x="38395" y="3578"/>
                    </a:cubicBezTo>
                    <a:cubicBezTo>
                      <a:pt x="34225" y="1193"/>
                      <a:pt x="28755" y="1"/>
                      <a:pt x="2328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15"/>
              <p:cNvSpPr/>
              <p:nvPr/>
            </p:nvSpPr>
            <p:spPr>
              <a:xfrm>
                <a:off x="4538400" y="3739575"/>
                <a:ext cx="1168375" cy="616725"/>
              </a:xfrm>
              <a:custGeom>
                <a:rect b="b" l="l" r="r" t="t"/>
                <a:pathLst>
                  <a:path extrusionOk="0" h="24669" w="46735">
                    <a:moveTo>
                      <a:pt x="23280" y="1"/>
                    </a:moveTo>
                    <a:cubicBezTo>
                      <a:pt x="17805" y="1"/>
                      <a:pt x="12326" y="1193"/>
                      <a:pt x="8140" y="3578"/>
                    </a:cubicBezTo>
                    <a:cubicBezTo>
                      <a:pt x="6772" y="4379"/>
                      <a:pt x="5605" y="5246"/>
                      <a:pt x="4671" y="6213"/>
                    </a:cubicBezTo>
                    <a:cubicBezTo>
                      <a:pt x="1" y="10917"/>
                      <a:pt x="1168" y="17021"/>
                      <a:pt x="8140" y="21057"/>
                    </a:cubicBezTo>
                    <a:cubicBezTo>
                      <a:pt x="9107" y="21591"/>
                      <a:pt x="10108" y="22091"/>
                      <a:pt x="11176" y="22525"/>
                    </a:cubicBezTo>
                    <a:cubicBezTo>
                      <a:pt x="11309" y="22558"/>
                      <a:pt x="11376" y="22592"/>
                      <a:pt x="11509" y="22658"/>
                    </a:cubicBezTo>
                    <a:cubicBezTo>
                      <a:pt x="15058" y="23998"/>
                      <a:pt x="19155" y="24668"/>
                      <a:pt x="23251" y="24668"/>
                    </a:cubicBezTo>
                    <a:cubicBezTo>
                      <a:pt x="28742" y="24668"/>
                      <a:pt x="34230" y="23465"/>
                      <a:pt x="38395" y="21057"/>
                    </a:cubicBezTo>
                    <a:cubicBezTo>
                      <a:pt x="46734" y="16221"/>
                      <a:pt x="46734" y="8415"/>
                      <a:pt x="38395" y="3578"/>
                    </a:cubicBezTo>
                    <a:cubicBezTo>
                      <a:pt x="34225" y="1193"/>
                      <a:pt x="28755" y="1"/>
                      <a:pt x="2328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15"/>
              <p:cNvSpPr/>
              <p:nvPr/>
            </p:nvSpPr>
            <p:spPr>
              <a:xfrm>
                <a:off x="4538400" y="3894900"/>
                <a:ext cx="279400" cy="407825"/>
              </a:xfrm>
              <a:custGeom>
                <a:rect b="b" l="l" r="r" t="t"/>
                <a:pathLst>
                  <a:path extrusionOk="0" h="16313" w="11176">
                    <a:moveTo>
                      <a:pt x="4671" y="0"/>
                    </a:moveTo>
                    <a:lnTo>
                      <a:pt x="4671" y="0"/>
                    </a:lnTo>
                    <a:cubicBezTo>
                      <a:pt x="1" y="4770"/>
                      <a:pt x="1168" y="10841"/>
                      <a:pt x="8140" y="14844"/>
                    </a:cubicBezTo>
                    <a:cubicBezTo>
                      <a:pt x="9093" y="15370"/>
                      <a:pt x="10079" y="15864"/>
                      <a:pt x="11129" y="16293"/>
                    </a:cubicBezTo>
                    <a:lnTo>
                      <a:pt x="11129" y="16293"/>
                    </a:lnTo>
                    <a:cubicBezTo>
                      <a:pt x="9019" y="15424"/>
                      <a:pt x="3164" y="11844"/>
                      <a:pt x="2436" y="7639"/>
                    </a:cubicBezTo>
                    <a:cubicBezTo>
                      <a:pt x="1669" y="3169"/>
                      <a:pt x="4604" y="100"/>
                      <a:pt x="4671" y="0"/>
                    </a:cubicBezTo>
                    <a:close/>
                    <a:moveTo>
                      <a:pt x="11129" y="16293"/>
                    </a:moveTo>
                    <a:cubicBezTo>
                      <a:pt x="11145" y="16299"/>
                      <a:pt x="11160" y="16306"/>
                      <a:pt x="11176" y="16312"/>
                    </a:cubicBezTo>
                    <a:cubicBezTo>
                      <a:pt x="11160" y="16306"/>
                      <a:pt x="11144" y="16299"/>
                      <a:pt x="11129" y="1629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15"/>
              <p:cNvSpPr/>
              <p:nvPr/>
            </p:nvSpPr>
            <p:spPr>
              <a:xfrm>
                <a:off x="5422375" y="3794000"/>
                <a:ext cx="279350" cy="407800"/>
              </a:xfrm>
              <a:custGeom>
                <a:rect b="b" l="l" r="r" t="t"/>
                <a:pathLst>
                  <a:path extrusionOk="0" h="16312" w="11174">
                    <a:moveTo>
                      <a:pt x="1" y="0"/>
                    </a:moveTo>
                    <a:cubicBezTo>
                      <a:pt x="2102" y="834"/>
                      <a:pt x="8006" y="4403"/>
                      <a:pt x="8773" y="8673"/>
                    </a:cubicBezTo>
                    <a:cubicBezTo>
                      <a:pt x="9495" y="13068"/>
                      <a:pt x="6702" y="16108"/>
                      <a:pt x="6513" y="16304"/>
                    </a:cubicBezTo>
                    <a:lnTo>
                      <a:pt x="6513" y="16304"/>
                    </a:lnTo>
                    <a:cubicBezTo>
                      <a:pt x="11174" y="11535"/>
                      <a:pt x="10004" y="5469"/>
                      <a:pt x="3036" y="1468"/>
                    </a:cubicBezTo>
                    <a:cubicBezTo>
                      <a:pt x="2102" y="901"/>
                      <a:pt x="1101" y="400"/>
                      <a:pt x="1" y="0"/>
                    </a:cubicBezTo>
                    <a:close/>
                    <a:moveTo>
                      <a:pt x="6513" y="16304"/>
                    </a:moveTo>
                    <a:cubicBezTo>
                      <a:pt x="6510" y="16307"/>
                      <a:pt x="6508" y="16309"/>
                      <a:pt x="6505" y="16312"/>
                    </a:cubicBezTo>
                    <a:cubicBezTo>
                      <a:pt x="6507" y="16310"/>
                      <a:pt x="6509" y="16308"/>
                      <a:pt x="6513" y="16304"/>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15"/>
              <p:cNvSpPr/>
              <p:nvPr/>
            </p:nvSpPr>
            <p:spPr>
              <a:xfrm>
                <a:off x="4575100" y="3759600"/>
                <a:ext cx="1091650" cy="575000"/>
              </a:xfrm>
              <a:custGeom>
                <a:rect b="b" l="l" r="r" t="t"/>
                <a:pathLst>
                  <a:path extrusionOk="0" h="23000" w="43666">
                    <a:moveTo>
                      <a:pt x="21841" y="0"/>
                    </a:moveTo>
                    <a:cubicBezTo>
                      <a:pt x="16746" y="0"/>
                      <a:pt x="11642" y="1126"/>
                      <a:pt x="7740" y="3378"/>
                    </a:cubicBezTo>
                    <a:cubicBezTo>
                      <a:pt x="1" y="7881"/>
                      <a:pt x="1" y="15119"/>
                      <a:pt x="7740" y="19623"/>
                    </a:cubicBezTo>
                    <a:cubicBezTo>
                      <a:pt x="11626" y="21874"/>
                      <a:pt x="16713" y="23000"/>
                      <a:pt x="21804" y="23000"/>
                    </a:cubicBezTo>
                    <a:cubicBezTo>
                      <a:pt x="26895" y="23000"/>
                      <a:pt x="31990" y="21874"/>
                      <a:pt x="35893" y="19623"/>
                    </a:cubicBezTo>
                    <a:cubicBezTo>
                      <a:pt x="43665" y="15119"/>
                      <a:pt x="43665" y="7881"/>
                      <a:pt x="35893" y="3378"/>
                    </a:cubicBezTo>
                    <a:cubicBezTo>
                      <a:pt x="32024" y="1126"/>
                      <a:pt x="26937" y="0"/>
                      <a:pt x="2184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15"/>
              <p:cNvSpPr/>
              <p:nvPr/>
            </p:nvSpPr>
            <p:spPr>
              <a:xfrm>
                <a:off x="4575100" y="3759600"/>
                <a:ext cx="1091650" cy="575000"/>
              </a:xfrm>
              <a:custGeom>
                <a:rect b="b" l="l" r="r" t="t"/>
                <a:pathLst>
                  <a:path extrusionOk="0" h="23000" w="43666">
                    <a:moveTo>
                      <a:pt x="21841" y="0"/>
                    </a:moveTo>
                    <a:cubicBezTo>
                      <a:pt x="16746" y="0"/>
                      <a:pt x="11642" y="1126"/>
                      <a:pt x="7740" y="3378"/>
                    </a:cubicBezTo>
                    <a:cubicBezTo>
                      <a:pt x="1" y="7881"/>
                      <a:pt x="1" y="15119"/>
                      <a:pt x="7740" y="19623"/>
                    </a:cubicBezTo>
                    <a:cubicBezTo>
                      <a:pt x="11626" y="21874"/>
                      <a:pt x="16713" y="23000"/>
                      <a:pt x="21804" y="23000"/>
                    </a:cubicBezTo>
                    <a:cubicBezTo>
                      <a:pt x="26895" y="23000"/>
                      <a:pt x="31990" y="21874"/>
                      <a:pt x="35893" y="19623"/>
                    </a:cubicBezTo>
                    <a:cubicBezTo>
                      <a:pt x="43665" y="15119"/>
                      <a:pt x="43665" y="7881"/>
                      <a:pt x="35893" y="3378"/>
                    </a:cubicBezTo>
                    <a:cubicBezTo>
                      <a:pt x="32024" y="1126"/>
                      <a:pt x="26937" y="0"/>
                      <a:pt x="21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15"/>
              <p:cNvSpPr/>
              <p:nvPr/>
            </p:nvSpPr>
            <p:spPr>
              <a:xfrm>
                <a:off x="5116325" y="3833175"/>
                <a:ext cx="518725" cy="310250"/>
              </a:xfrm>
              <a:custGeom>
                <a:rect b="b" l="l" r="r" t="t"/>
                <a:pathLst>
                  <a:path extrusionOk="0" h="12410" w="20749">
                    <a:moveTo>
                      <a:pt x="13343" y="1"/>
                    </a:moveTo>
                    <a:cubicBezTo>
                      <a:pt x="14177" y="1402"/>
                      <a:pt x="13877" y="2836"/>
                      <a:pt x="9174" y="3103"/>
                    </a:cubicBezTo>
                    <a:cubicBezTo>
                      <a:pt x="0" y="3637"/>
                      <a:pt x="11609" y="12410"/>
                      <a:pt x="11609" y="12410"/>
                    </a:cubicBezTo>
                    <a:cubicBezTo>
                      <a:pt x="11609" y="12410"/>
                      <a:pt x="14508" y="10993"/>
                      <a:pt x="16813" y="10993"/>
                    </a:cubicBezTo>
                    <a:cubicBezTo>
                      <a:pt x="17806" y="10993"/>
                      <a:pt x="18689" y="11256"/>
                      <a:pt x="19181" y="12010"/>
                    </a:cubicBezTo>
                    <a:cubicBezTo>
                      <a:pt x="20749" y="9074"/>
                      <a:pt x="20248" y="5805"/>
                      <a:pt x="17613" y="3070"/>
                    </a:cubicBezTo>
                    <a:cubicBezTo>
                      <a:pt x="17113" y="2569"/>
                      <a:pt x="16579" y="2069"/>
                      <a:pt x="15945" y="1602"/>
                    </a:cubicBezTo>
                    <a:cubicBezTo>
                      <a:pt x="15445" y="1235"/>
                      <a:pt x="14911" y="902"/>
                      <a:pt x="14344" y="568"/>
                    </a:cubicBezTo>
                    <a:cubicBezTo>
                      <a:pt x="14010" y="401"/>
                      <a:pt x="13710" y="168"/>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15"/>
              <p:cNvSpPr/>
              <p:nvPr/>
            </p:nvSpPr>
            <p:spPr>
              <a:xfrm>
                <a:off x="5472400" y="3928700"/>
                <a:ext cx="150150" cy="144950"/>
              </a:xfrm>
              <a:custGeom>
                <a:rect b="b" l="l" r="r" t="t"/>
                <a:pathLst>
                  <a:path extrusionOk="0" h="5798" w="6006">
                    <a:moveTo>
                      <a:pt x="2306" y="0"/>
                    </a:moveTo>
                    <a:cubicBezTo>
                      <a:pt x="2215" y="0"/>
                      <a:pt x="2125" y="5"/>
                      <a:pt x="2036" y="16"/>
                    </a:cubicBezTo>
                    <a:cubicBezTo>
                      <a:pt x="668" y="183"/>
                      <a:pt x="1" y="1617"/>
                      <a:pt x="501" y="3185"/>
                    </a:cubicBezTo>
                    <a:cubicBezTo>
                      <a:pt x="1007" y="4671"/>
                      <a:pt x="2442" y="5797"/>
                      <a:pt x="3755" y="5797"/>
                    </a:cubicBezTo>
                    <a:cubicBezTo>
                      <a:pt x="3827" y="5797"/>
                      <a:pt x="3899" y="5794"/>
                      <a:pt x="3970" y="5787"/>
                    </a:cubicBezTo>
                    <a:cubicBezTo>
                      <a:pt x="5338" y="5620"/>
                      <a:pt x="6005" y="4186"/>
                      <a:pt x="5505" y="2618"/>
                    </a:cubicBezTo>
                    <a:cubicBezTo>
                      <a:pt x="5005" y="1119"/>
                      <a:pt x="3629" y="0"/>
                      <a:pt x="23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15"/>
              <p:cNvSpPr/>
              <p:nvPr/>
            </p:nvSpPr>
            <p:spPr>
              <a:xfrm>
                <a:off x="4595950" y="3844025"/>
                <a:ext cx="663000" cy="491200"/>
              </a:xfrm>
              <a:custGeom>
                <a:rect b="b" l="l" r="r" t="t"/>
                <a:pathLst>
                  <a:path extrusionOk="0" h="19648" w="26520">
                    <a:moveTo>
                      <a:pt x="6972" y="1"/>
                    </a:moveTo>
                    <a:lnTo>
                      <a:pt x="6972" y="1"/>
                    </a:lnTo>
                    <a:cubicBezTo>
                      <a:pt x="6372" y="334"/>
                      <a:pt x="5871" y="668"/>
                      <a:pt x="5371" y="1035"/>
                    </a:cubicBezTo>
                    <a:cubicBezTo>
                      <a:pt x="5038" y="1302"/>
                      <a:pt x="4704" y="1535"/>
                      <a:pt x="4404" y="1802"/>
                    </a:cubicBezTo>
                    <a:cubicBezTo>
                      <a:pt x="1" y="5638"/>
                      <a:pt x="1" y="10675"/>
                      <a:pt x="4404" y="14511"/>
                    </a:cubicBezTo>
                    <a:cubicBezTo>
                      <a:pt x="4704" y="14744"/>
                      <a:pt x="5038" y="15011"/>
                      <a:pt x="5371" y="15245"/>
                    </a:cubicBezTo>
                    <a:cubicBezTo>
                      <a:pt x="5838" y="15578"/>
                      <a:pt x="6338" y="15912"/>
                      <a:pt x="6839" y="16212"/>
                    </a:cubicBezTo>
                    <a:cubicBezTo>
                      <a:pt x="7339" y="16512"/>
                      <a:pt x="7873" y="16813"/>
                      <a:pt x="8407" y="17046"/>
                    </a:cubicBezTo>
                    <a:cubicBezTo>
                      <a:pt x="8840" y="17246"/>
                      <a:pt x="9307" y="17480"/>
                      <a:pt x="9741" y="17647"/>
                    </a:cubicBezTo>
                    <a:lnTo>
                      <a:pt x="11142" y="18147"/>
                    </a:lnTo>
                    <a:cubicBezTo>
                      <a:pt x="12543" y="18581"/>
                      <a:pt x="14044" y="18981"/>
                      <a:pt x="15545" y="19214"/>
                    </a:cubicBezTo>
                    <a:lnTo>
                      <a:pt x="16546" y="19348"/>
                    </a:lnTo>
                    <a:cubicBezTo>
                      <a:pt x="18013" y="19548"/>
                      <a:pt x="19515" y="19648"/>
                      <a:pt x="20982" y="19648"/>
                    </a:cubicBezTo>
                    <a:cubicBezTo>
                      <a:pt x="22817" y="19648"/>
                      <a:pt x="24652" y="19481"/>
                      <a:pt x="26386" y="19181"/>
                    </a:cubicBezTo>
                    <a:cubicBezTo>
                      <a:pt x="26520" y="19181"/>
                      <a:pt x="24084" y="18714"/>
                      <a:pt x="24518" y="16479"/>
                    </a:cubicBezTo>
                    <a:cubicBezTo>
                      <a:pt x="24051" y="13043"/>
                      <a:pt x="9174" y="3637"/>
                      <a:pt x="9174" y="3637"/>
                    </a:cubicBezTo>
                    <a:cubicBezTo>
                      <a:pt x="9174" y="3637"/>
                      <a:pt x="5871" y="2302"/>
                      <a:pt x="697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15"/>
              <p:cNvSpPr/>
              <p:nvPr/>
            </p:nvSpPr>
            <p:spPr>
              <a:xfrm>
                <a:off x="4595950" y="3844025"/>
                <a:ext cx="663000" cy="491200"/>
              </a:xfrm>
              <a:custGeom>
                <a:rect b="b" l="l" r="r" t="t"/>
                <a:pathLst>
                  <a:path extrusionOk="0" h="19648" w="26520">
                    <a:moveTo>
                      <a:pt x="6972" y="1"/>
                    </a:moveTo>
                    <a:lnTo>
                      <a:pt x="6972" y="1"/>
                    </a:lnTo>
                    <a:cubicBezTo>
                      <a:pt x="6372" y="334"/>
                      <a:pt x="5871" y="668"/>
                      <a:pt x="5371" y="1035"/>
                    </a:cubicBezTo>
                    <a:cubicBezTo>
                      <a:pt x="5038" y="1302"/>
                      <a:pt x="4704" y="1535"/>
                      <a:pt x="4404" y="1802"/>
                    </a:cubicBezTo>
                    <a:cubicBezTo>
                      <a:pt x="1" y="5638"/>
                      <a:pt x="1" y="10675"/>
                      <a:pt x="4404" y="14511"/>
                    </a:cubicBezTo>
                    <a:cubicBezTo>
                      <a:pt x="4704" y="14744"/>
                      <a:pt x="5038" y="15011"/>
                      <a:pt x="5371" y="15245"/>
                    </a:cubicBezTo>
                    <a:cubicBezTo>
                      <a:pt x="5838" y="15578"/>
                      <a:pt x="6338" y="15912"/>
                      <a:pt x="6839" y="16212"/>
                    </a:cubicBezTo>
                    <a:cubicBezTo>
                      <a:pt x="7339" y="16512"/>
                      <a:pt x="7873" y="16813"/>
                      <a:pt x="8407" y="17046"/>
                    </a:cubicBezTo>
                    <a:cubicBezTo>
                      <a:pt x="8840" y="17246"/>
                      <a:pt x="9307" y="17480"/>
                      <a:pt x="9741" y="17647"/>
                    </a:cubicBezTo>
                    <a:lnTo>
                      <a:pt x="11142" y="18147"/>
                    </a:lnTo>
                    <a:cubicBezTo>
                      <a:pt x="12543" y="18581"/>
                      <a:pt x="14044" y="18981"/>
                      <a:pt x="15545" y="19214"/>
                    </a:cubicBezTo>
                    <a:lnTo>
                      <a:pt x="16546" y="19348"/>
                    </a:lnTo>
                    <a:cubicBezTo>
                      <a:pt x="18013" y="19548"/>
                      <a:pt x="19515" y="19648"/>
                      <a:pt x="20982" y="19648"/>
                    </a:cubicBezTo>
                    <a:cubicBezTo>
                      <a:pt x="22817" y="19648"/>
                      <a:pt x="24652" y="19481"/>
                      <a:pt x="26386" y="19181"/>
                    </a:cubicBezTo>
                    <a:cubicBezTo>
                      <a:pt x="26520" y="19181"/>
                      <a:pt x="24084" y="18714"/>
                      <a:pt x="24518" y="16479"/>
                    </a:cubicBezTo>
                    <a:cubicBezTo>
                      <a:pt x="24051" y="13043"/>
                      <a:pt x="9174" y="3637"/>
                      <a:pt x="9174" y="3637"/>
                    </a:cubicBezTo>
                    <a:cubicBezTo>
                      <a:pt x="9174" y="3637"/>
                      <a:pt x="5871" y="2302"/>
                      <a:pt x="69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15"/>
              <p:cNvSpPr/>
              <p:nvPr/>
            </p:nvSpPr>
            <p:spPr>
              <a:xfrm>
                <a:off x="4713525" y="3833500"/>
                <a:ext cx="813950" cy="427525"/>
              </a:xfrm>
              <a:custGeom>
                <a:rect b="b" l="l" r="r" t="t"/>
                <a:pathLst>
                  <a:path extrusionOk="0" h="17101" w="32558">
                    <a:moveTo>
                      <a:pt x="16291" y="0"/>
                    </a:moveTo>
                    <a:cubicBezTo>
                      <a:pt x="12491" y="0"/>
                      <a:pt x="8694" y="836"/>
                      <a:pt x="5805" y="2490"/>
                    </a:cubicBezTo>
                    <a:cubicBezTo>
                      <a:pt x="268" y="5725"/>
                      <a:pt x="1" y="10829"/>
                      <a:pt x="5138" y="14165"/>
                    </a:cubicBezTo>
                    <a:cubicBezTo>
                      <a:pt x="5338" y="14298"/>
                      <a:pt x="5605" y="14465"/>
                      <a:pt x="5805" y="14598"/>
                    </a:cubicBezTo>
                    <a:cubicBezTo>
                      <a:pt x="8691" y="16266"/>
                      <a:pt x="12485" y="17100"/>
                      <a:pt x="16283" y="17100"/>
                    </a:cubicBezTo>
                    <a:cubicBezTo>
                      <a:pt x="20082" y="17100"/>
                      <a:pt x="23885" y="16266"/>
                      <a:pt x="26787" y="14598"/>
                    </a:cubicBezTo>
                    <a:cubicBezTo>
                      <a:pt x="32558" y="11263"/>
                      <a:pt x="32558" y="5825"/>
                      <a:pt x="26787" y="2490"/>
                    </a:cubicBezTo>
                    <a:cubicBezTo>
                      <a:pt x="26520" y="2390"/>
                      <a:pt x="26286" y="2256"/>
                      <a:pt x="26053" y="2123"/>
                    </a:cubicBezTo>
                    <a:cubicBezTo>
                      <a:pt x="23261" y="703"/>
                      <a:pt x="19775" y="0"/>
                      <a:pt x="16291"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15"/>
              <p:cNvSpPr/>
              <p:nvPr/>
            </p:nvSpPr>
            <p:spPr>
              <a:xfrm>
                <a:off x="4713525" y="3833500"/>
                <a:ext cx="813950" cy="427525"/>
              </a:xfrm>
              <a:custGeom>
                <a:rect b="b" l="l" r="r" t="t"/>
                <a:pathLst>
                  <a:path extrusionOk="0" h="17101" w="32558">
                    <a:moveTo>
                      <a:pt x="16291" y="0"/>
                    </a:moveTo>
                    <a:cubicBezTo>
                      <a:pt x="12491" y="0"/>
                      <a:pt x="8694" y="836"/>
                      <a:pt x="5805" y="2490"/>
                    </a:cubicBezTo>
                    <a:cubicBezTo>
                      <a:pt x="268" y="5725"/>
                      <a:pt x="1" y="10829"/>
                      <a:pt x="5138" y="14165"/>
                    </a:cubicBezTo>
                    <a:cubicBezTo>
                      <a:pt x="5338" y="14298"/>
                      <a:pt x="5605" y="14465"/>
                      <a:pt x="5805" y="14598"/>
                    </a:cubicBezTo>
                    <a:cubicBezTo>
                      <a:pt x="8691" y="16266"/>
                      <a:pt x="12485" y="17100"/>
                      <a:pt x="16283" y="17100"/>
                    </a:cubicBezTo>
                    <a:cubicBezTo>
                      <a:pt x="20082" y="17100"/>
                      <a:pt x="23885" y="16266"/>
                      <a:pt x="26787" y="14598"/>
                    </a:cubicBezTo>
                    <a:cubicBezTo>
                      <a:pt x="32558" y="11263"/>
                      <a:pt x="32558" y="5825"/>
                      <a:pt x="26787" y="2490"/>
                    </a:cubicBezTo>
                    <a:cubicBezTo>
                      <a:pt x="26520" y="2390"/>
                      <a:pt x="26286" y="2256"/>
                      <a:pt x="26053" y="2123"/>
                    </a:cubicBezTo>
                    <a:cubicBezTo>
                      <a:pt x="23261" y="703"/>
                      <a:pt x="19775" y="0"/>
                      <a:pt x="162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15"/>
              <p:cNvSpPr/>
              <p:nvPr/>
            </p:nvSpPr>
            <p:spPr>
              <a:xfrm>
                <a:off x="4766075" y="3844025"/>
                <a:ext cx="708875" cy="408650"/>
              </a:xfrm>
              <a:custGeom>
                <a:rect b="b" l="l" r="r" t="t"/>
                <a:pathLst>
                  <a:path extrusionOk="0" h="16346" w="28355">
                    <a:moveTo>
                      <a:pt x="14177" y="1"/>
                    </a:moveTo>
                    <a:cubicBezTo>
                      <a:pt x="6338" y="1"/>
                      <a:pt x="0" y="3637"/>
                      <a:pt x="0" y="8173"/>
                    </a:cubicBezTo>
                    <a:cubicBezTo>
                      <a:pt x="0" y="12676"/>
                      <a:pt x="6338" y="16346"/>
                      <a:pt x="14177" y="16346"/>
                    </a:cubicBezTo>
                    <a:cubicBezTo>
                      <a:pt x="21983" y="16346"/>
                      <a:pt x="28354" y="12676"/>
                      <a:pt x="28354" y="8173"/>
                    </a:cubicBezTo>
                    <a:cubicBezTo>
                      <a:pt x="28354" y="3637"/>
                      <a:pt x="21983"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15"/>
              <p:cNvSpPr/>
              <p:nvPr/>
            </p:nvSpPr>
            <p:spPr>
              <a:xfrm>
                <a:off x="4766075" y="3844025"/>
                <a:ext cx="708875" cy="408650"/>
              </a:xfrm>
              <a:custGeom>
                <a:rect b="b" l="l" r="r" t="t"/>
                <a:pathLst>
                  <a:path extrusionOk="0" h="16346" w="28355">
                    <a:moveTo>
                      <a:pt x="14177" y="1"/>
                    </a:moveTo>
                    <a:cubicBezTo>
                      <a:pt x="6338" y="1"/>
                      <a:pt x="0" y="3637"/>
                      <a:pt x="0" y="8173"/>
                    </a:cubicBezTo>
                    <a:cubicBezTo>
                      <a:pt x="0" y="12676"/>
                      <a:pt x="6338" y="16346"/>
                      <a:pt x="14177" y="16346"/>
                    </a:cubicBezTo>
                    <a:cubicBezTo>
                      <a:pt x="21983" y="16346"/>
                      <a:pt x="28354" y="12676"/>
                      <a:pt x="28354" y="8173"/>
                    </a:cubicBezTo>
                    <a:cubicBezTo>
                      <a:pt x="28354" y="3637"/>
                      <a:pt x="21983" y="1"/>
                      <a:pt x="1417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15"/>
              <p:cNvSpPr/>
              <p:nvPr/>
            </p:nvSpPr>
            <p:spPr>
              <a:xfrm>
                <a:off x="4770250" y="3900725"/>
                <a:ext cx="700525" cy="351750"/>
              </a:xfrm>
              <a:custGeom>
                <a:rect b="b" l="l" r="r" t="t"/>
                <a:pathLst>
                  <a:path extrusionOk="0" h="14070" w="28021">
                    <a:moveTo>
                      <a:pt x="14023" y="1"/>
                    </a:moveTo>
                    <a:cubicBezTo>
                      <a:pt x="10399" y="1"/>
                      <a:pt x="6772" y="801"/>
                      <a:pt x="4003" y="2403"/>
                    </a:cubicBezTo>
                    <a:cubicBezTo>
                      <a:pt x="1735" y="3704"/>
                      <a:pt x="401" y="5305"/>
                      <a:pt x="0" y="7039"/>
                    </a:cubicBezTo>
                    <a:cubicBezTo>
                      <a:pt x="401" y="8707"/>
                      <a:pt x="1735" y="10375"/>
                      <a:pt x="4003" y="11643"/>
                    </a:cubicBezTo>
                    <a:cubicBezTo>
                      <a:pt x="6755" y="13260"/>
                      <a:pt x="10366" y="14069"/>
                      <a:pt x="13985" y="14069"/>
                    </a:cubicBezTo>
                    <a:cubicBezTo>
                      <a:pt x="17605" y="14069"/>
                      <a:pt x="21232" y="13260"/>
                      <a:pt x="24017" y="11643"/>
                    </a:cubicBezTo>
                    <a:cubicBezTo>
                      <a:pt x="26252" y="10375"/>
                      <a:pt x="27587" y="8740"/>
                      <a:pt x="28020" y="7039"/>
                    </a:cubicBezTo>
                    <a:cubicBezTo>
                      <a:pt x="27587" y="5371"/>
                      <a:pt x="26252" y="3704"/>
                      <a:pt x="24017" y="2403"/>
                    </a:cubicBezTo>
                    <a:cubicBezTo>
                      <a:pt x="21265" y="801"/>
                      <a:pt x="17646" y="1"/>
                      <a:pt x="1402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15"/>
              <p:cNvSpPr/>
              <p:nvPr/>
            </p:nvSpPr>
            <p:spPr>
              <a:xfrm>
                <a:off x="4770250" y="3900725"/>
                <a:ext cx="700525" cy="351750"/>
              </a:xfrm>
              <a:custGeom>
                <a:rect b="b" l="l" r="r" t="t"/>
                <a:pathLst>
                  <a:path extrusionOk="0" h="14070" w="28021">
                    <a:moveTo>
                      <a:pt x="14023" y="1"/>
                    </a:moveTo>
                    <a:cubicBezTo>
                      <a:pt x="10399" y="1"/>
                      <a:pt x="6772" y="801"/>
                      <a:pt x="4003" y="2403"/>
                    </a:cubicBezTo>
                    <a:cubicBezTo>
                      <a:pt x="1735" y="3704"/>
                      <a:pt x="401" y="5305"/>
                      <a:pt x="0" y="7039"/>
                    </a:cubicBezTo>
                    <a:cubicBezTo>
                      <a:pt x="401" y="8707"/>
                      <a:pt x="1735" y="10375"/>
                      <a:pt x="4003" y="11643"/>
                    </a:cubicBezTo>
                    <a:cubicBezTo>
                      <a:pt x="6755" y="13260"/>
                      <a:pt x="10366" y="14069"/>
                      <a:pt x="13985" y="14069"/>
                    </a:cubicBezTo>
                    <a:cubicBezTo>
                      <a:pt x="17605" y="14069"/>
                      <a:pt x="21232" y="13260"/>
                      <a:pt x="24017" y="11643"/>
                    </a:cubicBezTo>
                    <a:cubicBezTo>
                      <a:pt x="26252" y="10375"/>
                      <a:pt x="27587" y="8740"/>
                      <a:pt x="28020" y="7039"/>
                    </a:cubicBezTo>
                    <a:cubicBezTo>
                      <a:pt x="27587" y="5371"/>
                      <a:pt x="26252" y="3704"/>
                      <a:pt x="24017" y="2403"/>
                    </a:cubicBezTo>
                    <a:cubicBezTo>
                      <a:pt x="21265" y="801"/>
                      <a:pt x="17646" y="1"/>
                      <a:pt x="140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15"/>
              <p:cNvSpPr/>
              <p:nvPr/>
            </p:nvSpPr>
            <p:spPr>
              <a:xfrm>
                <a:off x="4889500" y="3916575"/>
                <a:ext cx="462850" cy="304425"/>
              </a:xfrm>
              <a:custGeom>
                <a:rect b="b" l="l" r="r" t="t"/>
                <a:pathLst>
                  <a:path extrusionOk="0" h="12177" w="18514">
                    <a:moveTo>
                      <a:pt x="12625" y="7096"/>
                    </a:moveTo>
                    <a:cubicBezTo>
                      <a:pt x="13075" y="7096"/>
                      <a:pt x="13502" y="7185"/>
                      <a:pt x="13910" y="7406"/>
                    </a:cubicBezTo>
                    <a:cubicBezTo>
                      <a:pt x="13777" y="7439"/>
                      <a:pt x="13677" y="7506"/>
                      <a:pt x="13610" y="7573"/>
                    </a:cubicBezTo>
                    <a:lnTo>
                      <a:pt x="13110" y="7806"/>
                    </a:lnTo>
                    <a:cubicBezTo>
                      <a:pt x="12482" y="8064"/>
                      <a:pt x="11847" y="8174"/>
                      <a:pt x="11257" y="8174"/>
                    </a:cubicBezTo>
                    <a:cubicBezTo>
                      <a:pt x="10623" y="8174"/>
                      <a:pt x="10040" y="8047"/>
                      <a:pt x="9574" y="7840"/>
                    </a:cubicBezTo>
                    <a:cubicBezTo>
                      <a:pt x="10712" y="7460"/>
                      <a:pt x="11716" y="7096"/>
                      <a:pt x="12625" y="7096"/>
                    </a:cubicBezTo>
                    <a:close/>
                    <a:moveTo>
                      <a:pt x="2169" y="1"/>
                    </a:moveTo>
                    <a:lnTo>
                      <a:pt x="0" y="1268"/>
                    </a:lnTo>
                    <a:lnTo>
                      <a:pt x="0" y="2936"/>
                    </a:lnTo>
                    <a:lnTo>
                      <a:pt x="768" y="3336"/>
                    </a:lnTo>
                    <a:cubicBezTo>
                      <a:pt x="534" y="3670"/>
                      <a:pt x="434" y="4004"/>
                      <a:pt x="434" y="4337"/>
                    </a:cubicBezTo>
                    <a:lnTo>
                      <a:pt x="434" y="6005"/>
                    </a:lnTo>
                    <a:cubicBezTo>
                      <a:pt x="434" y="6705"/>
                      <a:pt x="934" y="7406"/>
                      <a:pt x="1968" y="7973"/>
                    </a:cubicBezTo>
                    <a:cubicBezTo>
                      <a:pt x="2969" y="8540"/>
                      <a:pt x="3970" y="8807"/>
                      <a:pt x="4971" y="8840"/>
                    </a:cubicBezTo>
                    <a:lnTo>
                      <a:pt x="5538" y="8840"/>
                    </a:lnTo>
                    <a:cubicBezTo>
                      <a:pt x="6672" y="8807"/>
                      <a:pt x="7773" y="8473"/>
                      <a:pt x="8773" y="8140"/>
                    </a:cubicBezTo>
                    <a:cubicBezTo>
                      <a:pt x="8973" y="8073"/>
                      <a:pt x="9174" y="8006"/>
                      <a:pt x="9374" y="7940"/>
                    </a:cubicBezTo>
                    <a:lnTo>
                      <a:pt x="9374" y="7940"/>
                    </a:lnTo>
                    <a:lnTo>
                      <a:pt x="7539" y="9774"/>
                    </a:lnTo>
                    <a:lnTo>
                      <a:pt x="7539" y="11442"/>
                    </a:lnTo>
                    <a:cubicBezTo>
                      <a:pt x="8578" y="11855"/>
                      <a:pt x="9601" y="12023"/>
                      <a:pt x="10577" y="12023"/>
                    </a:cubicBezTo>
                    <a:cubicBezTo>
                      <a:pt x="12043" y="12023"/>
                      <a:pt x="13402" y="11643"/>
                      <a:pt x="14544" y="11142"/>
                    </a:cubicBezTo>
                    <a:lnTo>
                      <a:pt x="16345" y="12176"/>
                    </a:lnTo>
                    <a:lnTo>
                      <a:pt x="18514" y="10942"/>
                    </a:lnTo>
                    <a:lnTo>
                      <a:pt x="18514" y="9274"/>
                    </a:lnTo>
                    <a:lnTo>
                      <a:pt x="17780" y="8840"/>
                    </a:lnTo>
                    <a:cubicBezTo>
                      <a:pt x="18013" y="8440"/>
                      <a:pt x="18147" y="8073"/>
                      <a:pt x="18147" y="7740"/>
                    </a:cubicBezTo>
                    <a:lnTo>
                      <a:pt x="18147" y="6005"/>
                    </a:lnTo>
                    <a:cubicBezTo>
                      <a:pt x="18147" y="5304"/>
                      <a:pt x="17646" y="4637"/>
                      <a:pt x="16646" y="4070"/>
                    </a:cubicBezTo>
                    <a:cubicBezTo>
                      <a:pt x="16646" y="4070"/>
                      <a:pt x="16612" y="4070"/>
                      <a:pt x="16612" y="4004"/>
                    </a:cubicBezTo>
                    <a:cubicBezTo>
                      <a:pt x="15514" y="3398"/>
                      <a:pt x="14405" y="3168"/>
                      <a:pt x="13334" y="3168"/>
                    </a:cubicBezTo>
                    <a:cubicBezTo>
                      <a:pt x="12519" y="3168"/>
                      <a:pt x="11725" y="3301"/>
                      <a:pt x="10975" y="3503"/>
                    </a:cubicBezTo>
                    <a:cubicBezTo>
                      <a:pt x="10208" y="3703"/>
                      <a:pt x="9507" y="3937"/>
                      <a:pt x="8873" y="4170"/>
                    </a:cubicBezTo>
                    <a:cubicBezTo>
                      <a:pt x="8006" y="4471"/>
                      <a:pt x="7272" y="4737"/>
                      <a:pt x="6638" y="4904"/>
                    </a:cubicBezTo>
                    <a:cubicBezTo>
                      <a:pt x="6370" y="4953"/>
                      <a:pt x="6083" y="4984"/>
                      <a:pt x="5818" y="4984"/>
                    </a:cubicBezTo>
                    <a:cubicBezTo>
                      <a:pt x="5721" y="4984"/>
                      <a:pt x="5627" y="4980"/>
                      <a:pt x="5538" y="4971"/>
                    </a:cubicBezTo>
                    <a:cubicBezTo>
                      <a:pt x="5204" y="4971"/>
                      <a:pt x="4971" y="4904"/>
                      <a:pt x="4670" y="4704"/>
                    </a:cubicBezTo>
                    <a:cubicBezTo>
                      <a:pt x="4704" y="4704"/>
                      <a:pt x="4704" y="4671"/>
                      <a:pt x="4770" y="4671"/>
                    </a:cubicBezTo>
                    <a:cubicBezTo>
                      <a:pt x="4837" y="4637"/>
                      <a:pt x="4870" y="4604"/>
                      <a:pt x="4971" y="4537"/>
                    </a:cubicBezTo>
                    <a:cubicBezTo>
                      <a:pt x="5171" y="4437"/>
                      <a:pt x="5337" y="4337"/>
                      <a:pt x="5538" y="4270"/>
                    </a:cubicBezTo>
                    <a:cubicBezTo>
                      <a:pt x="6121" y="4023"/>
                      <a:pt x="6695" y="3907"/>
                      <a:pt x="7255" y="3907"/>
                    </a:cubicBezTo>
                    <a:cubicBezTo>
                      <a:pt x="7751" y="3907"/>
                      <a:pt x="8236" y="3998"/>
                      <a:pt x="8707" y="4170"/>
                    </a:cubicBezTo>
                    <a:lnTo>
                      <a:pt x="10541" y="2336"/>
                    </a:lnTo>
                    <a:lnTo>
                      <a:pt x="10541" y="668"/>
                    </a:lnTo>
                    <a:cubicBezTo>
                      <a:pt x="9635" y="366"/>
                      <a:pt x="8707" y="203"/>
                      <a:pt x="7770" y="203"/>
                    </a:cubicBezTo>
                    <a:cubicBezTo>
                      <a:pt x="7052" y="203"/>
                      <a:pt x="6328" y="298"/>
                      <a:pt x="5604" y="501"/>
                    </a:cubicBezTo>
                    <a:cubicBezTo>
                      <a:pt x="5037" y="634"/>
                      <a:pt x="4537" y="835"/>
                      <a:pt x="4003" y="1068"/>
                    </a:cubicBezTo>
                    <a:lnTo>
                      <a:pt x="2169"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15"/>
              <p:cNvSpPr/>
              <p:nvPr/>
            </p:nvSpPr>
            <p:spPr>
              <a:xfrm>
                <a:off x="4887000" y="3916575"/>
                <a:ext cx="470350" cy="264375"/>
              </a:xfrm>
              <a:custGeom>
                <a:rect b="b" l="l" r="r" t="t"/>
                <a:pathLst>
                  <a:path extrusionOk="0" h="10575" w="18814">
                    <a:moveTo>
                      <a:pt x="2235" y="1"/>
                    </a:moveTo>
                    <a:lnTo>
                      <a:pt x="67" y="1268"/>
                    </a:lnTo>
                    <a:lnTo>
                      <a:pt x="1868" y="2302"/>
                    </a:lnTo>
                    <a:cubicBezTo>
                      <a:pt x="34" y="3670"/>
                      <a:pt x="0" y="5138"/>
                      <a:pt x="2068" y="6305"/>
                    </a:cubicBezTo>
                    <a:cubicBezTo>
                      <a:pt x="3069" y="6906"/>
                      <a:pt x="4070" y="7139"/>
                      <a:pt x="5071" y="7172"/>
                    </a:cubicBezTo>
                    <a:lnTo>
                      <a:pt x="5671" y="7172"/>
                    </a:lnTo>
                    <a:cubicBezTo>
                      <a:pt x="6772" y="7139"/>
                      <a:pt x="7873" y="6806"/>
                      <a:pt x="8873" y="6472"/>
                    </a:cubicBezTo>
                    <a:cubicBezTo>
                      <a:pt x="10328" y="5979"/>
                      <a:pt x="11584" y="5437"/>
                      <a:pt x="12700" y="5437"/>
                    </a:cubicBezTo>
                    <a:cubicBezTo>
                      <a:pt x="13172" y="5437"/>
                      <a:pt x="13618" y="5534"/>
                      <a:pt x="14044" y="5771"/>
                    </a:cubicBezTo>
                    <a:cubicBezTo>
                      <a:pt x="15011" y="6305"/>
                      <a:pt x="14711" y="6972"/>
                      <a:pt x="13710" y="7606"/>
                    </a:cubicBezTo>
                    <a:lnTo>
                      <a:pt x="13210" y="7840"/>
                    </a:lnTo>
                    <a:cubicBezTo>
                      <a:pt x="12577" y="8125"/>
                      <a:pt x="11943" y="8237"/>
                      <a:pt x="11349" y="8237"/>
                    </a:cubicBezTo>
                    <a:cubicBezTo>
                      <a:pt x="10692" y="8237"/>
                      <a:pt x="10082" y="8099"/>
                      <a:pt x="9574" y="7906"/>
                    </a:cubicBezTo>
                    <a:lnTo>
                      <a:pt x="7639" y="9808"/>
                    </a:lnTo>
                    <a:cubicBezTo>
                      <a:pt x="8678" y="10221"/>
                      <a:pt x="9701" y="10389"/>
                      <a:pt x="10677" y="10389"/>
                    </a:cubicBezTo>
                    <a:cubicBezTo>
                      <a:pt x="12143" y="10389"/>
                      <a:pt x="13502" y="10008"/>
                      <a:pt x="14644" y="9507"/>
                    </a:cubicBezTo>
                    <a:lnTo>
                      <a:pt x="16445" y="10575"/>
                    </a:lnTo>
                    <a:lnTo>
                      <a:pt x="18614" y="9307"/>
                    </a:lnTo>
                    <a:lnTo>
                      <a:pt x="16812" y="8273"/>
                    </a:lnTo>
                    <a:cubicBezTo>
                      <a:pt x="18614" y="6906"/>
                      <a:pt x="18814" y="5338"/>
                      <a:pt x="16746" y="4137"/>
                    </a:cubicBezTo>
                    <a:cubicBezTo>
                      <a:pt x="16746" y="4137"/>
                      <a:pt x="16712" y="4137"/>
                      <a:pt x="16712" y="4104"/>
                    </a:cubicBezTo>
                    <a:cubicBezTo>
                      <a:pt x="15635" y="3430"/>
                      <a:pt x="14525" y="3190"/>
                      <a:pt x="13439" y="3190"/>
                    </a:cubicBezTo>
                    <a:cubicBezTo>
                      <a:pt x="12641" y="3190"/>
                      <a:pt x="11857" y="3320"/>
                      <a:pt x="11108" y="3503"/>
                    </a:cubicBezTo>
                    <a:cubicBezTo>
                      <a:pt x="10374" y="3737"/>
                      <a:pt x="9674" y="3937"/>
                      <a:pt x="9007" y="4170"/>
                    </a:cubicBezTo>
                    <a:cubicBezTo>
                      <a:pt x="8106" y="4471"/>
                      <a:pt x="7372" y="4737"/>
                      <a:pt x="6738" y="4904"/>
                    </a:cubicBezTo>
                    <a:cubicBezTo>
                      <a:pt x="6470" y="4953"/>
                      <a:pt x="6201" y="4984"/>
                      <a:pt x="5946" y="4984"/>
                    </a:cubicBezTo>
                    <a:cubicBezTo>
                      <a:pt x="5852" y="4984"/>
                      <a:pt x="5760" y="4980"/>
                      <a:pt x="5671" y="4971"/>
                    </a:cubicBezTo>
                    <a:cubicBezTo>
                      <a:pt x="5271" y="4938"/>
                      <a:pt x="4937" y="4837"/>
                      <a:pt x="4604" y="4671"/>
                    </a:cubicBezTo>
                    <a:cubicBezTo>
                      <a:pt x="3903" y="4270"/>
                      <a:pt x="3836" y="3670"/>
                      <a:pt x="4837" y="3003"/>
                    </a:cubicBezTo>
                    <a:cubicBezTo>
                      <a:pt x="4904" y="2969"/>
                      <a:pt x="4937" y="2936"/>
                      <a:pt x="5037" y="2903"/>
                    </a:cubicBezTo>
                    <a:cubicBezTo>
                      <a:pt x="5237" y="2769"/>
                      <a:pt x="5404" y="2669"/>
                      <a:pt x="5604" y="2603"/>
                    </a:cubicBezTo>
                    <a:cubicBezTo>
                      <a:pt x="6188" y="2355"/>
                      <a:pt x="6762" y="2239"/>
                      <a:pt x="7322" y="2239"/>
                    </a:cubicBezTo>
                    <a:cubicBezTo>
                      <a:pt x="7818" y="2239"/>
                      <a:pt x="8303" y="2330"/>
                      <a:pt x="8773" y="2502"/>
                    </a:cubicBezTo>
                    <a:lnTo>
                      <a:pt x="10608" y="668"/>
                    </a:lnTo>
                    <a:cubicBezTo>
                      <a:pt x="9711" y="369"/>
                      <a:pt x="8793" y="216"/>
                      <a:pt x="7866" y="216"/>
                    </a:cubicBezTo>
                    <a:cubicBezTo>
                      <a:pt x="7138" y="216"/>
                      <a:pt x="6404" y="310"/>
                      <a:pt x="5671" y="501"/>
                    </a:cubicBezTo>
                    <a:cubicBezTo>
                      <a:pt x="5104" y="634"/>
                      <a:pt x="4604" y="835"/>
                      <a:pt x="4070" y="1068"/>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15"/>
              <p:cNvSpPr/>
              <p:nvPr/>
            </p:nvSpPr>
            <p:spPr>
              <a:xfrm>
                <a:off x="4887000" y="3916575"/>
                <a:ext cx="470350" cy="264375"/>
              </a:xfrm>
              <a:custGeom>
                <a:rect b="b" l="l" r="r" t="t"/>
                <a:pathLst>
                  <a:path extrusionOk="0" h="10575" w="18814">
                    <a:moveTo>
                      <a:pt x="2235" y="1"/>
                    </a:moveTo>
                    <a:lnTo>
                      <a:pt x="67" y="1268"/>
                    </a:lnTo>
                    <a:lnTo>
                      <a:pt x="1868" y="2302"/>
                    </a:lnTo>
                    <a:cubicBezTo>
                      <a:pt x="34" y="3670"/>
                      <a:pt x="0" y="5138"/>
                      <a:pt x="2068" y="6305"/>
                    </a:cubicBezTo>
                    <a:cubicBezTo>
                      <a:pt x="3069" y="6906"/>
                      <a:pt x="4070" y="7139"/>
                      <a:pt x="5071" y="7172"/>
                    </a:cubicBezTo>
                    <a:lnTo>
                      <a:pt x="5671" y="7172"/>
                    </a:lnTo>
                    <a:cubicBezTo>
                      <a:pt x="6772" y="7139"/>
                      <a:pt x="7873" y="6806"/>
                      <a:pt x="8873" y="6472"/>
                    </a:cubicBezTo>
                    <a:cubicBezTo>
                      <a:pt x="10328" y="5979"/>
                      <a:pt x="11584" y="5437"/>
                      <a:pt x="12700" y="5437"/>
                    </a:cubicBezTo>
                    <a:cubicBezTo>
                      <a:pt x="13172" y="5437"/>
                      <a:pt x="13618" y="5534"/>
                      <a:pt x="14044" y="5771"/>
                    </a:cubicBezTo>
                    <a:cubicBezTo>
                      <a:pt x="15011" y="6305"/>
                      <a:pt x="14711" y="6972"/>
                      <a:pt x="13710" y="7606"/>
                    </a:cubicBezTo>
                    <a:lnTo>
                      <a:pt x="13210" y="7840"/>
                    </a:lnTo>
                    <a:cubicBezTo>
                      <a:pt x="12577" y="8125"/>
                      <a:pt x="11943" y="8237"/>
                      <a:pt x="11349" y="8237"/>
                    </a:cubicBezTo>
                    <a:cubicBezTo>
                      <a:pt x="10692" y="8237"/>
                      <a:pt x="10082" y="8099"/>
                      <a:pt x="9574" y="7906"/>
                    </a:cubicBezTo>
                    <a:lnTo>
                      <a:pt x="7639" y="9808"/>
                    </a:lnTo>
                    <a:cubicBezTo>
                      <a:pt x="8678" y="10221"/>
                      <a:pt x="9701" y="10389"/>
                      <a:pt x="10677" y="10389"/>
                    </a:cubicBezTo>
                    <a:cubicBezTo>
                      <a:pt x="12143" y="10389"/>
                      <a:pt x="13502" y="10008"/>
                      <a:pt x="14644" y="9507"/>
                    </a:cubicBezTo>
                    <a:lnTo>
                      <a:pt x="16445" y="10575"/>
                    </a:lnTo>
                    <a:lnTo>
                      <a:pt x="18614" y="9307"/>
                    </a:lnTo>
                    <a:lnTo>
                      <a:pt x="16812" y="8273"/>
                    </a:lnTo>
                    <a:cubicBezTo>
                      <a:pt x="18614" y="6906"/>
                      <a:pt x="18814" y="5338"/>
                      <a:pt x="16746" y="4137"/>
                    </a:cubicBezTo>
                    <a:cubicBezTo>
                      <a:pt x="16746" y="4137"/>
                      <a:pt x="16712" y="4137"/>
                      <a:pt x="16712" y="4104"/>
                    </a:cubicBezTo>
                    <a:cubicBezTo>
                      <a:pt x="15635" y="3430"/>
                      <a:pt x="14525" y="3190"/>
                      <a:pt x="13439" y="3190"/>
                    </a:cubicBezTo>
                    <a:cubicBezTo>
                      <a:pt x="12641" y="3190"/>
                      <a:pt x="11857" y="3320"/>
                      <a:pt x="11108" y="3503"/>
                    </a:cubicBezTo>
                    <a:cubicBezTo>
                      <a:pt x="10374" y="3737"/>
                      <a:pt x="9674" y="3937"/>
                      <a:pt x="9007" y="4170"/>
                    </a:cubicBezTo>
                    <a:cubicBezTo>
                      <a:pt x="8106" y="4471"/>
                      <a:pt x="7372" y="4737"/>
                      <a:pt x="6738" y="4904"/>
                    </a:cubicBezTo>
                    <a:cubicBezTo>
                      <a:pt x="6470" y="4953"/>
                      <a:pt x="6201" y="4984"/>
                      <a:pt x="5946" y="4984"/>
                    </a:cubicBezTo>
                    <a:cubicBezTo>
                      <a:pt x="5852" y="4984"/>
                      <a:pt x="5760" y="4980"/>
                      <a:pt x="5671" y="4971"/>
                    </a:cubicBezTo>
                    <a:cubicBezTo>
                      <a:pt x="5271" y="4938"/>
                      <a:pt x="4937" y="4837"/>
                      <a:pt x="4604" y="4671"/>
                    </a:cubicBezTo>
                    <a:cubicBezTo>
                      <a:pt x="3903" y="4270"/>
                      <a:pt x="3836" y="3670"/>
                      <a:pt x="4837" y="3003"/>
                    </a:cubicBezTo>
                    <a:cubicBezTo>
                      <a:pt x="4904" y="2969"/>
                      <a:pt x="4937" y="2936"/>
                      <a:pt x="5037" y="2903"/>
                    </a:cubicBezTo>
                    <a:cubicBezTo>
                      <a:pt x="5237" y="2769"/>
                      <a:pt x="5404" y="2669"/>
                      <a:pt x="5604" y="2603"/>
                    </a:cubicBezTo>
                    <a:cubicBezTo>
                      <a:pt x="6188" y="2355"/>
                      <a:pt x="6762" y="2239"/>
                      <a:pt x="7322" y="2239"/>
                    </a:cubicBezTo>
                    <a:cubicBezTo>
                      <a:pt x="7818" y="2239"/>
                      <a:pt x="8303" y="2330"/>
                      <a:pt x="8773" y="2502"/>
                    </a:cubicBezTo>
                    <a:lnTo>
                      <a:pt x="10608" y="668"/>
                    </a:lnTo>
                    <a:cubicBezTo>
                      <a:pt x="9711" y="369"/>
                      <a:pt x="8793" y="216"/>
                      <a:pt x="7866" y="216"/>
                    </a:cubicBezTo>
                    <a:cubicBezTo>
                      <a:pt x="7138" y="216"/>
                      <a:pt x="6404" y="310"/>
                      <a:pt x="5671" y="501"/>
                    </a:cubicBezTo>
                    <a:cubicBezTo>
                      <a:pt x="5104" y="634"/>
                      <a:pt x="4604" y="835"/>
                      <a:pt x="4070" y="1068"/>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15"/>
              <p:cNvSpPr/>
              <p:nvPr/>
            </p:nvSpPr>
            <p:spPr>
              <a:xfrm>
                <a:off x="4889500" y="3915750"/>
                <a:ext cx="99250" cy="31700"/>
              </a:xfrm>
              <a:custGeom>
                <a:rect b="b" l="l" r="r" t="t"/>
                <a:pathLst>
                  <a:path extrusionOk="0" h="1268" w="3970">
                    <a:moveTo>
                      <a:pt x="2169" y="0"/>
                    </a:moveTo>
                    <a:lnTo>
                      <a:pt x="0" y="1268"/>
                    </a:lnTo>
                    <a:lnTo>
                      <a:pt x="2169" y="301"/>
                    </a:lnTo>
                    <a:lnTo>
                      <a:pt x="3970" y="1034"/>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15"/>
              <p:cNvSpPr/>
              <p:nvPr/>
            </p:nvSpPr>
            <p:spPr>
              <a:xfrm>
                <a:off x="5022100" y="3922000"/>
                <a:ext cx="131775" cy="57150"/>
              </a:xfrm>
              <a:custGeom>
                <a:rect b="b" l="l" r="r" t="t"/>
                <a:pathLst>
                  <a:path extrusionOk="0" h="2286" w="5271">
                    <a:moveTo>
                      <a:pt x="2416" y="0"/>
                    </a:moveTo>
                    <a:cubicBezTo>
                      <a:pt x="1575" y="0"/>
                      <a:pt x="776" y="125"/>
                      <a:pt x="0" y="351"/>
                    </a:cubicBezTo>
                    <a:cubicBezTo>
                      <a:pt x="545" y="226"/>
                      <a:pt x="1243" y="145"/>
                      <a:pt x="1998" y="145"/>
                    </a:cubicBezTo>
                    <a:cubicBezTo>
                      <a:pt x="2861" y="145"/>
                      <a:pt x="3799" y="251"/>
                      <a:pt x="4670" y="518"/>
                    </a:cubicBezTo>
                    <a:lnTo>
                      <a:pt x="3436" y="2285"/>
                    </a:lnTo>
                    <a:lnTo>
                      <a:pt x="5271" y="451"/>
                    </a:lnTo>
                    <a:cubicBezTo>
                      <a:pt x="4256" y="141"/>
                      <a:pt x="3312" y="0"/>
                      <a:pt x="2416"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15"/>
              <p:cNvSpPr/>
              <p:nvPr/>
            </p:nvSpPr>
            <p:spPr>
              <a:xfrm>
                <a:off x="5163850" y="3996100"/>
                <a:ext cx="194300" cy="124825"/>
              </a:xfrm>
              <a:custGeom>
                <a:rect b="b" l="l" r="r" t="t"/>
                <a:pathLst>
                  <a:path extrusionOk="0" h="4993" w="7772">
                    <a:moveTo>
                      <a:pt x="2433" y="1"/>
                    </a:moveTo>
                    <a:cubicBezTo>
                      <a:pt x="1605" y="1"/>
                      <a:pt x="787" y="133"/>
                      <a:pt x="1" y="322"/>
                    </a:cubicBezTo>
                    <a:cubicBezTo>
                      <a:pt x="467" y="231"/>
                      <a:pt x="1033" y="171"/>
                      <a:pt x="1646" y="171"/>
                    </a:cubicBezTo>
                    <a:cubicBezTo>
                      <a:pt x="2833" y="171"/>
                      <a:pt x="4194" y="396"/>
                      <a:pt x="5338" y="1056"/>
                    </a:cubicBezTo>
                    <a:cubicBezTo>
                      <a:pt x="7039" y="2057"/>
                      <a:pt x="7339" y="3258"/>
                      <a:pt x="5772" y="4992"/>
                    </a:cubicBezTo>
                    <a:cubicBezTo>
                      <a:pt x="7534" y="3629"/>
                      <a:pt x="7772" y="2100"/>
                      <a:pt x="5659" y="835"/>
                    </a:cubicBezTo>
                    <a:lnTo>
                      <a:pt x="5659" y="835"/>
                    </a:lnTo>
                    <a:cubicBezTo>
                      <a:pt x="5655" y="828"/>
                      <a:pt x="5648" y="823"/>
                      <a:pt x="5638" y="823"/>
                    </a:cubicBezTo>
                    <a:cubicBezTo>
                      <a:pt x="4586" y="221"/>
                      <a:pt x="3501" y="1"/>
                      <a:pt x="2433"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15"/>
              <p:cNvSpPr/>
              <p:nvPr/>
            </p:nvSpPr>
            <p:spPr>
              <a:xfrm>
                <a:off x="5298125" y="4120900"/>
                <a:ext cx="54225" cy="57550"/>
              </a:xfrm>
              <a:custGeom>
                <a:rect b="b" l="l" r="r" t="t"/>
                <a:pathLst>
                  <a:path extrusionOk="0" h="2302" w="2169">
                    <a:moveTo>
                      <a:pt x="401" y="0"/>
                    </a:moveTo>
                    <a:lnTo>
                      <a:pt x="1768" y="1101"/>
                    </a:lnTo>
                    <a:lnTo>
                      <a:pt x="0" y="2302"/>
                    </a:lnTo>
                    <a:lnTo>
                      <a:pt x="2169" y="1068"/>
                    </a:lnTo>
                    <a:lnTo>
                      <a:pt x="401"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15"/>
              <p:cNvSpPr/>
              <p:nvPr/>
            </p:nvSpPr>
            <p:spPr>
              <a:xfrm>
                <a:off x="5079625" y="4111725"/>
                <a:ext cx="137625" cy="48375"/>
              </a:xfrm>
              <a:custGeom>
                <a:rect b="b" l="l" r="r" t="t"/>
                <a:pathLst>
                  <a:path extrusionOk="0" h="1935" w="5505">
                    <a:moveTo>
                      <a:pt x="1902" y="0"/>
                    </a:moveTo>
                    <a:lnTo>
                      <a:pt x="1" y="1935"/>
                    </a:lnTo>
                    <a:lnTo>
                      <a:pt x="2036" y="300"/>
                    </a:lnTo>
                    <a:cubicBezTo>
                      <a:pt x="2036" y="300"/>
                      <a:pt x="2544" y="511"/>
                      <a:pt x="3345" y="511"/>
                    </a:cubicBezTo>
                    <a:cubicBezTo>
                      <a:pt x="3935" y="511"/>
                      <a:pt x="4684" y="396"/>
                      <a:pt x="5505" y="0"/>
                    </a:cubicBezTo>
                    <a:lnTo>
                      <a:pt x="5505" y="0"/>
                    </a:lnTo>
                    <a:cubicBezTo>
                      <a:pt x="4879" y="282"/>
                      <a:pt x="4246" y="402"/>
                      <a:pt x="3657" y="402"/>
                    </a:cubicBezTo>
                    <a:cubicBezTo>
                      <a:pt x="2990" y="402"/>
                      <a:pt x="2380" y="248"/>
                      <a:pt x="190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15"/>
              <p:cNvSpPr/>
              <p:nvPr/>
            </p:nvSpPr>
            <p:spPr>
              <a:xfrm>
                <a:off x="4975400" y="3990800"/>
                <a:ext cx="80075" cy="51875"/>
              </a:xfrm>
              <a:custGeom>
                <a:rect b="b" l="l" r="r" t="t"/>
                <a:pathLst>
                  <a:path extrusionOk="0" h="2075" w="3203">
                    <a:moveTo>
                      <a:pt x="1334" y="0"/>
                    </a:moveTo>
                    <a:cubicBezTo>
                      <a:pt x="400" y="501"/>
                      <a:pt x="0" y="1101"/>
                      <a:pt x="634" y="1635"/>
                    </a:cubicBezTo>
                    <a:cubicBezTo>
                      <a:pt x="969" y="1930"/>
                      <a:pt x="1513" y="2075"/>
                      <a:pt x="2074" y="2075"/>
                    </a:cubicBezTo>
                    <a:cubicBezTo>
                      <a:pt x="2463" y="2075"/>
                      <a:pt x="2861" y="2005"/>
                      <a:pt x="3202" y="1868"/>
                    </a:cubicBezTo>
                    <a:lnTo>
                      <a:pt x="3202" y="1868"/>
                    </a:lnTo>
                    <a:cubicBezTo>
                      <a:pt x="2902" y="1944"/>
                      <a:pt x="2640" y="1981"/>
                      <a:pt x="2400" y="1981"/>
                    </a:cubicBezTo>
                    <a:cubicBezTo>
                      <a:pt x="2321" y="1981"/>
                      <a:pt x="2243" y="1977"/>
                      <a:pt x="2168" y="1969"/>
                    </a:cubicBezTo>
                    <a:cubicBezTo>
                      <a:pt x="1801" y="1969"/>
                      <a:pt x="1468" y="1868"/>
                      <a:pt x="1134" y="1668"/>
                    </a:cubicBezTo>
                    <a:cubicBezTo>
                      <a:pt x="400" y="1268"/>
                      <a:pt x="334" y="668"/>
                      <a:pt x="1334"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215"/>
              <p:cNvSpPr/>
              <p:nvPr/>
            </p:nvSpPr>
            <p:spPr>
              <a:xfrm>
                <a:off x="4887825" y="3974125"/>
                <a:ext cx="125950" cy="121775"/>
              </a:xfrm>
              <a:custGeom>
                <a:rect b="b" l="l" r="r" t="t"/>
                <a:pathLst>
                  <a:path extrusionOk="0" h="4871" w="5038">
                    <a:moveTo>
                      <a:pt x="1835" y="0"/>
                    </a:moveTo>
                    <a:cubicBezTo>
                      <a:pt x="34" y="1368"/>
                      <a:pt x="1" y="2802"/>
                      <a:pt x="2035" y="4003"/>
                    </a:cubicBezTo>
                    <a:cubicBezTo>
                      <a:pt x="3036" y="4604"/>
                      <a:pt x="4070" y="4837"/>
                      <a:pt x="5038" y="4870"/>
                    </a:cubicBezTo>
                    <a:cubicBezTo>
                      <a:pt x="3503" y="4704"/>
                      <a:pt x="1568" y="3870"/>
                      <a:pt x="968" y="2602"/>
                    </a:cubicBezTo>
                    <a:cubicBezTo>
                      <a:pt x="368" y="1335"/>
                      <a:pt x="1668" y="134"/>
                      <a:pt x="18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215"/>
              <p:cNvSpPr/>
              <p:nvPr/>
            </p:nvSpPr>
            <p:spPr>
              <a:xfrm>
                <a:off x="4483375" y="3717475"/>
                <a:ext cx="1069125" cy="618375"/>
              </a:xfrm>
              <a:custGeom>
                <a:rect b="b" l="l" r="r" t="t"/>
                <a:pathLst>
                  <a:path extrusionOk="0" h="24735" w="42765">
                    <a:moveTo>
                      <a:pt x="21324" y="1"/>
                    </a:moveTo>
                    <a:cubicBezTo>
                      <a:pt x="15845" y="1"/>
                      <a:pt x="10374" y="1210"/>
                      <a:pt x="6205" y="3628"/>
                    </a:cubicBezTo>
                    <a:cubicBezTo>
                      <a:pt x="3803" y="5029"/>
                      <a:pt x="2135" y="6630"/>
                      <a:pt x="1068" y="8365"/>
                    </a:cubicBezTo>
                    <a:lnTo>
                      <a:pt x="0" y="8365"/>
                    </a:lnTo>
                    <a:lnTo>
                      <a:pt x="0" y="12735"/>
                    </a:lnTo>
                    <a:cubicBezTo>
                      <a:pt x="134" y="15770"/>
                      <a:pt x="2235" y="18772"/>
                      <a:pt x="6238" y="21107"/>
                    </a:cubicBezTo>
                    <a:cubicBezTo>
                      <a:pt x="10441" y="23526"/>
                      <a:pt x="15928" y="24735"/>
                      <a:pt x="21407" y="24735"/>
                    </a:cubicBezTo>
                    <a:cubicBezTo>
                      <a:pt x="26886" y="24735"/>
                      <a:pt x="32357" y="23526"/>
                      <a:pt x="36526" y="21107"/>
                    </a:cubicBezTo>
                    <a:cubicBezTo>
                      <a:pt x="40529" y="18772"/>
                      <a:pt x="42597" y="15770"/>
                      <a:pt x="42764" y="12735"/>
                    </a:cubicBezTo>
                    <a:lnTo>
                      <a:pt x="42764" y="8365"/>
                    </a:lnTo>
                    <a:lnTo>
                      <a:pt x="41597" y="8365"/>
                    </a:lnTo>
                    <a:cubicBezTo>
                      <a:pt x="40563" y="6630"/>
                      <a:pt x="38861" y="5029"/>
                      <a:pt x="36493" y="3628"/>
                    </a:cubicBezTo>
                    <a:cubicBezTo>
                      <a:pt x="32290" y="1210"/>
                      <a:pt x="26803" y="1"/>
                      <a:pt x="213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15"/>
              <p:cNvSpPr/>
              <p:nvPr/>
            </p:nvSpPr>
            <p:spPr>
              <a:xfrm>
                <a:off x="4483375" y="3717475"/>
                <a:ext cx="1069125" cy="618375"/>
              </a:xfrm>
              <a:custGeom>
                <a:rect b="b" l="l" r="r" t="t"/>
                <a:pathLst>
                  <a:path extrusionOk="0" h="24735" w="42765">
                    <a:moveTo>
                      <a:pt x="21324" y="1"/>
                    </a:moveTo>
                    <a:cubicBezTo>
                      <a:pt x="15845" y="1"/>
                      <a:pt x="10374" y="1210"/>
                      <a:pt x="6205" y="3628"/>
                    </a:cubicBezTo>
                    <a:cubicBezTo>
                      <a:pt x="3803" y="5029"/>
                      <a:pt x="2135" y="6630"/>
                      <a:pt x="1068" y="8365"/>
                    </a:cubicBezTo>
                    <a:lnTo>
                      <a:pt x="0" y="8365"/>
                    </a:lnTo>
                    <a:lnTo>
                      <a:pt x="0" y="12735"/>
                    </a:lnTo>
                    <a:cubicBezTo>
                      <a:pt x="134" y="15770"/>
                      <a:pt x="2235" y="18772"/>
                      <a:pt x="6238" y="21107"/>
                    </a:cubicBezTo>
                    <a:cubicBezTo>
                      <a:pt x="10441" y="23526"/>
                      <a:pt x="15928" y="24735"/>
                      <a:pt x="21407" y="24735"/>
                    </a:cubicBezTo>
                    <a:cubicBezTo>
                      <a:pt x="26886" y="24735"/>
                      <a:pt x="32357" y="23526"/>
                      <a:pt x="36526" y="21107"/>
                    </a:cubicBezTo>
                    <a:cubicBezTo>
                      <a:pt x="40529" y="18772"/>
                      <a:pt x="42597" y="15770"/>
                      <a:pt x="42764" y="12735"/>
                    </a:cubicBezTo>
                    <a:lnTo>
                      <a:pt x="42764" y="8365"/>
                    </a:lnTo>
                    <a:lnTo>
                      <a:pt x="41597" y="8365"/>
                    </a:lnTo>
                    <a:cubicBezTo>
                      <a:pt x="40563" y="6630"/>
                      <a:pt x="38861" y="5029"/>
                      <a:pt x="36493" y="3628"/>
                    </a:cubicBezTo>
                    <a:cubicBezTo>
                      <a:pt x="32290" y="1210"/>
                      <a:pt x="26803" y="1"/>
                      <a:pt x="2132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15"/>
              <p:cNvSpPr/>
              <p:nvPr/>
            </p:nvSpPr>
            <p:spPr>
              <a:xfrm>
                <a:off x="5017075" y="3718100"/>
                <a:ext cx="535425" cy="617975"/>
              </a:xfrm>
              <a:custGeom>
                <a:rect b="b" l="l" r="r" t="t"/>
                <a:pathLst>
                  <a:path extrusionOk="0" h="24719" w="21417">
                    <a:moveTo>
                      <a:pt x="1" y="1"/>
                    </a:moveTo>
                    <a:cubicBezTo>
                      <a:pt x="12" y="1"/>
                      <a:pt x="23" y="1"/>
                      <a:pt x="34" y="1"/>
                    </a:cubicBezTo>
                    <a:lnTo>
                      <a:pt x="34" y="1"/>
                    </a:lnTo>
                    <a:lnTo>
                      <a:pt x="34" y="1"/>
                    </a:lnTo>
                    <a:close/>
                    <a:moveTo>
                      <a:pt x="34" y="1"/>
                    </a:moveTo>
                    <a:lnTo>
                      <a:pt x="34" y="24718"/>
                    </a:lnTo>
                    <a:cubicBezTo>
                      <a:pt x="5505" y="24718"/>
                      <a:pt x="11009" y="23517"/>
                      <a:pt x="15178" y="21082"/>
                    </a:cubicBezTo>
                    <a:cubicBezTo>
                      <a:pt x="19181" y="18747"/>
                      <a:pt x="21249" y="15745"/>
                      <a:pt x="21416" y="12710"/>
                    </a:cubicBezTo>
                    <a:lnTo>
                      <a:pt x="21416" y="8340"/>
                    </a:lnTo>
                    <a:lnTo>
                      <a:pt x="20249" y="8340"/>
                    </a:lnTo>
                    <a:cubicBezTo>
                      <a:pt x="19215" y="6605"/>
                      <a:pt x="17513" y="5004"/>
                      <a:pt x="15145" y="3603"/>
                    </a:cubicBezTo>
                    <a:cubicBezTo>
                      <a:pt x="10984" y="1206"/>
                      <a:pt x="5494" y="6"/>
                      <a:pt x="34"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15"/>
              <p:cNvSpPr/>
              <p:nvPr/>
            </p:nvSpPr>
            <p:spPr>
              <a:xfrm>
                <a:off x="5308950" y="3768150"/>
                <a:ext cx="243550" cy="517875"/>
              </a:xfrm>
              <a:custGeom>
                <a:rect b="b" l="l" r="r" t="t"/>
                <a:pathLst>
                  <a:path extrusionOk="0" h="20715" w="9742">
                    <a:moveTo>
                      <a:pt x="1" y="0"/>
                    </a:moveTo>
                    <a:cubicBezTo>
                      <a:pt x="12" y="4"/>
                      <a:pt x="23" y="8"/>
                      <a:pt x="34" y="12"/>
                    </a:cubicBezTo>
                    <a:lnTo>
                      <a:pt x="34" y="12"/>
                    </a:lnTo>
                    <a:lnTo>
                      <a:pt x="34" y="0"/>
                    </a:lnTo>
                    <a:close/>
                    <a:moveTo>
                      <a:pt x="34" y="12"/>
                    </a:moveTo>
                    <a:lnTo>
                      <a:pt x="34" y="20715"/>
                    </a:lnTo>
                    <a:cubicBezTo>
                      <a:pt x="1302" y="20248"/>
                      <a:pt x="2403" y="19714"/>
                      <a:pt x="3503" y="19080"/>
                    </a:cubicBezTo>
                    <a:cubicBezTo>
                      <a:pt x="7506" y="16745"/>
                      <a:pt x="9574" y="13743"/>
                      <a:pt x="9741" y="10708"/>
                    </a:cubicBezTo>
                    <a:lnTo>
                      <a:pt x="9741" y="6338"/>
                    </a:lnTo>
                    <a:lnTo>
                      <a:pt x="8574" y="6338"/>
                    </a:lnTo>
                    <a:cubicBezTo>
                      <a:pt x="7540" y="4603"/>
                      <a:pt x="5838" y="3002"/>
                      <a:pt x="3470" y="1601"/>
                    </a:cubicBezTo>
                    <a:cubicBezTo>
                      <a:pt x="2380" y="1006"/>
                      <a:pt x="1223" y="444"/>
                      <a:pt x="34" y="12"/>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15"/>
              <p:cNvSpPr/>
              <p:nvPr/>
            </p:nvSpPr>
            <p:spPr>
              <a:xfrm>
                <a:off x="4480025" y="3768150"/>
                <a:ext cx="244375" cy="517875"/>
              </a:xfrm>
              <a:custGeom>
                <a:rect b="b" l="l" r="r" t="t"/>
                <a:pathLst>
                  <a:path extrusionOk="0" h="20715" w="9775">
                    <a:moveTo>
                      <a:pt x="9708" y="0"/>
                    </a:moveTo>
                    <a:lnTo>
                      <a:pt x="9708" y="24"/>
                    </a:lnTo>
                    <a:lnTo>
                      <a:pt x="9708" y="24"/>
                    </a:lnTo>
                    <a:cubicBezTo>
                      <a:pt x="9730" y="16"/>
                      <a:pt x="9752" y="8"/>
                      <a:pt x="9775" y="0"/>
                    </a:cubicBezTo>
                    <a:close/>
                    <a:moveTo>
                      <a:pt x="9708" y="24"/>
                    </a:moveTo>
                    <a:cubicBezTo>
                      <a:pt x="8498" y="454"/>
                      <a:pt x="7354" y="1012"/>
                      <a:pt x="6305" y="1601"/>
                    </a:cubicBezTo>
                    <a:cubicBezTo>
                      <a:pt x="3937" y="3002"/>
                      <a:pt x="2203" y="4603"/>
                      <a:pt x="1168" y="6338"/>
                    </a:cubicBezTo>
                    <a:lnTo>
                      <a:pt x="1" y="6338"/>
                    </a:lnTo>
                    <a:lnTo>
                      <a:pt x="1" y="10708"/>
                    </a:lnTo>
                    <a:cubicBezTo>
                      <a:pt x="168" y="13743"/>
                      <a:pt x="2236" y="16745"/>
                      <a:pt x="6272" y="19080"/>
                    </a:cubicBezTo>
                    <a:cubicBezTo>
                      <a:pt x="7340" y="19714"/>
                      <a:pt x="8474" y="20248"/>
                      <a:pt x="9708" y="20715"/>
                    </a:cubicBezTo>
                    <a:lnTo>
                      <a:pt x="9708" y="24"/>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15"/>
              <p:cNvSpPr/>
              <p:nvPr/>
            </p:nvSpPr>
            <p:spPr>
              <a:xfrm>
                <a:off x="4435000" y="3616575"/>
                <a:ext cx="1169200" cy="617800"/>
              </a:xfrm>
              <a:custGeom>
                <a:rect b="b" l="l" r="r" t="t"/>
                <a:pathLst>
                  <a:path extrusionOk="0" h="24712" w="46768">
                    <a:moveTo>
                      <a:pt x="23259" y="0"/>
                    </a:moveTo>
                    <a:cubicBezTo>
                      <a:pt x="17780" y="0"/>
                      <a:pt x="12309" y="1210"/>
                      <a:pt x="8140" y="3628"/>
                    </a:cubicBezTo>
                    <a:cubicBezTo>
                      <a:pt x="6772" y="4429"/>
                      <a:pt x="5605" y="5296"/>
                      <a:pt x="4671" y="6263"/>
                    </a:cubicBezTo>
                    <a:cubicBezTo>
                      <a:pt x="1" y="10967"/>
                      <a:pt x="1168" y="17071"/>
                      <a:pt x="8140" y="21107"/>
                    </a:cubicBezTo>
                    <a:cubicBezTo>
                      <a:pt x="9107" y="21641"/>
                      <a:pt x="10108" y="22141"/>
                      <a:pt x="11175" y="22575"/>
                    </a:cubicBezTo>
                    <a:cubicBezTo>
                      <a:pt x="11309" y="22608"/>
                      <a:pt x="11409" y="22642"/>
                      <a:pt x="11509" y="22675"/>
                    </a:cubicBezTo>
                    <a:cubicBezTo>
                      <a:pt x="15070" y="24034"/>
                      <a:pt x="19183" y="24712"/>
                      <a:pt x="23296" y="24712"/>
                    </a:cubicBezTo>
                    <a:cubicBezTo>
                      <a:pt x="28776" y="24712"/>
                      <a:pt x="34255" y="23508"/>
                      <a:pt x="38428" y="21107"/>
                    </a:cubicBezTo>
                    <a:cubicBezTo>
                      <a:pt x="46767" y="16270"/>
                      <a:pt x="46767" y="8465"/>
                      <a:pt x="38428" y="3628"/>
                    </a:cubicBezTo>
                    <a:cubicBezTo>
                      <a:pt x="34225" y="1210"/>
                      <a:pt x="28738" y="0"/>
                      <a:pt x="2325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15"/>
              <p:cNvSpPr/>
              <p:nvPr/>
            </p:nvSpPr>
            <p:spPr>
              <a:xfrm>
                <a:off x="4435000" y="3616575"/>
                <a:ext cx="1169200" cy="617800"/>
              </a:xfrm>
              <a:custGeom>
                <a:rect b="b" l="l" r="r" t="t"/>
                <a:pathLst>
                  <a:path extrusionOk="0" h="24712" w="46768">
                    <a:moveTo>
                      <a:pt x="23259" y="0"/>
                    </a:moveTo>
                    <a:cubicBezTo>
                      <a:pt x="17780" y="0"/>
                      <a:pt x="12309" y="1210"/>
                      <a:pt x="8140" y="3628"/>
                    </a:cubicBezTo>
                    <a:cubicBezTo>
                      <a:pt x="6772" y="4429"/>
                      <a:pt x="5605" y="5296"/>
                      <a:pt x="4671" y="6263"/>
                    </a:cubicBezTo>
                    <a:cubicBezTo>
                      <a:pt x="1" y="10967"/>
                      <a:pt x="1168" y="17071"/>
                      <a:pt x="8140" y="21107"/>
                    </a:cubicBezTo>
                    <a:cubicBezTo>
                      <a:pt x="9107" y="21641"/>
                      <a:pt x="10108" y="22141"/>
                      <a:pt x="11175" y="22575"/>
                    </a:cubicBezTo>
                    <a:cubicBezTo>
                      <a:pt x="11309" y="22608"/>
                      <a:pt x="11409" y="22642"/>
                      <a:pt x="11509" y="22675"/>
                    </a:cubicBezTo>
                    <a:cubicBezTo>
                      <a:pt x="15070" y="24034"/>
                      <a:pt x="19183" y="24712"/>
                      <a:pt x="23296" y="24712"/>
                    </a:cubicBezTo>
                    <a:cubicBezTo>
                      <a:pt x="28776" y="24712"/>
                      <a:pt x="34255" y="23508"/>
                      <a:pt x="38428" y="21107"/>
                    </a:cubicBezTo>
                    <a:cubicBezTo>
                      <a:pt x="46767" y="16270"/>
                      <a:pt x="46767" y="8465"/>
                      <a:pt x="38428" y="3628"/>
                    </a:cubicBezTo>
                    <a:cubicBezTo>
                      <a:pt x="34225" y="1210"/>
                      <a:pt x="28738" y="0"/>
                      <a:pt x="23259"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15"/>
              <p:cNvSpPr/>
              <p:nvPr/>
            </p:nvSpPr>
            <p:spPr>
              <a:xfrm>
                <a:off x="4435025" y="3773150"/>
                <a:ext cx="278525" cy="407800"/>
              </a:xfrm>
              <a:custGeom>
                <a:rect b="b" l="l" r="r" t="t"/>
                <a:pathLst>
                  <a:path extrusionOk="0" h="16312" w="11141">
                    <a:moveTo>
                      <a:pt x="4636" y="0"/>
                    </a:moveTo>
                    <a:cubicBezTo>
                      <a:pt x="4636" y="1"/>
                      <a:pt x="4635" y="1"/>
                      <a:pt x="4634" y="2"/>
                    </a:cubicBezTo>
                    <a:lnTo>
                      <a:pt x="4634" y="2"/>
                    </a:lnTo>
                    <a:cubicBezTo>
                      <a:pt x="4635" y="2"/>
                      <a:pt x="4636" y="1"/>
                      <a:pt x="4636" y="0"/>
                    </a:cubicBezTo>
                    <a:close/>
                    <a:moveTo>
                      <a:pt x="4634" y="2"/>
                    </a:moveTo>
                    <a:lnTo>
                      <a:pt x="4634" y="2"/>
                    </a:lnTo>
                    <a:cubicBezTo>
                      <a:pt x="0" y="4705"/>
                      <a:pt x="1168" y="10842"/>
                      <a:pt x="8105" y="14844"/>
                    </a:cubicBezTo>
                    <a:cubicBezTo>
                      <a:pt x="9059" y="15370"/>
                      <a:pt x="10044" y="15864"/>
                      <a:pt x="11094" y="16293"/>
                    </a:cubicBezTo>
                    <a:lnTo>
                      <a:pt x="11094" y="16293"/>
                    </a:lnTo>
                    <a:cubicBezTo>
                      <a:pt x="8985" y="15424"/>
                      <a:pt x="3130" y="11844"/>
                      <a:pt x="2401" y="7639"/>
                    </a:cubicBezTo>
                    <a:cubicBezTo>
                      <a:pt x="1640" y="3204"/>
                      <a:pt x="4525" y="115"/>
                      <a:pt x="4634" y="2"/>
                    </a:cubicBezTo>
                    <a:close/>
                    <a:moveTo>
                      <a:pt x="11094" y="16293"/>
                    </a:moveTo>
                    <a:cubicBezTo>
                      <a:pt x="11110" y="16299"/>
                      <a:pt x="11126" y="16306"/>
                      <a:pt x="11141" y="16312"/>
                    </a:cubicBezTo>
                    <a:cubicBezTo>
                      <a:pt x="11125" y="16306"/>
                      <a:pt x="11110" y="16299"/>
                      <a:pt x="11094" y="16293"/>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15"/>
              <p:cNvSpPr/>
              <p:nvPr/>
            </p:nvSpPr>
            <p:spPr>
              <a:xfrm>
                <a:off x="5318975" y="3670575"/>
                <a:ext cx="278025" cy="407800"/>
              </a:xfrm>
              <a:custGeom>
                <a:rect b="b" l="l" r="r" t="t"/>
                <a:pathLst>
                  <a:path extrusionOk="0" h="16312" w="11121">
                    <a:moveTo>
                      <a:pt x="0" y="0"/>
                    </a:moveTo>
                    <a:cubicBezTo>
                      <a:pt x="2102" y="834"/>
                      <a:pt x="8006" y="4437"/>
                      <a:pt x="8773" y="8673"/>
                    </a:cubicBezTo>
                    <a:cubicBezTo>
                      <a:pt x="9427" y="12657"/>
                      <a:pt x="7193" y="15554"/>
                      <a:pt x="6629" y="16185"/>
                    </a:cubicBezTo>
                    <a:lnTo>
                      <a:pt x="6629" y="16185"/>
                    </a:lnTo>
                    <a:cubicBezTo>
                      <a:pt x="11121" y="11499"/>
                      <a:pt x="9945" y="5468"/>
                      <a:pt x="3069" y="1468"/>
                    </a:cubicBezTo>
                    <a:cubicBezTo>
                      <a:pt x="2102" y="934"/>
                      <a:pt x="1101" y="434"/>
                      <a:pt x="0" y="0"/>
                    </a:cubicBezTo>
                    <a:close/>
                    <a:moveTo>
                      <a:pt x="6629" y="16185"/>
                    </a:moveTo>
                    <a:lnTo>
                      <a:pt x="6629" y="16185"/>
                    </a:lnTo>
                    <a:cubicBezTo>
                      <a:pt x="6588" y="16227"/>
                      <a:pt x="6547" y="16270"/>
                      <a:pt x="6505" y="16312"/>
                    </a:cubicBezTo>
                    <a:cubicBezTo>
                      <a:pt x="6516" y="16305"/>
                      <a:pt x="6560" y="16262"/>
                      <a:pt x="6629" y="16185"/>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15"/>
              <p:cNvSpPr/>
              <p:nvPr/>
            </p:nvSpPr>
            <p:spPr>
              <a:xfrm>
                <a:off x="4520075" y="3638875"/>
                <a:ext cx="994050" cy="572950"/>
              </a:xfrm>
              <a:custGeom>
                <a:rect b="b" l="l" r="r" t="t"/>
                <a:pathLst>
                  <a:path extrusionOk="0" h="22918" w="39762">
                    <a:moveTo>
                      <a:pt x="19881" y="1"/>
                    </a:moveTo>
                    <a:cubicBezTo>
                      <a:pt x="8873" y="1"/>
                      <a:pt x="0" y="5104"/>
                      <a:pt x="0" y="11442"/>
                    </a:cubicBezTo>
                    <a:cubicBezTo>
                      <a:pt x="0" y="17780"/>
                      <a:pt x="8873" y="22917"/>
                      <a:pt x="19881" y="22917"/>
                    </a:cubicBezTo>
                    <a:cubicBezTo>
                      <a:pt x="30855" y="22917"/>
                      <a:pt x="39762" y="17780"/>
                      <a:pt x="39762" y="11442"/>
                    </a:cubicBezTo>
                    <a:cubicBezTo>
                      <a:pt x="39762" y="5104"/>
                      <a:pt x="30855" y="1"/>
                      <a:pt x="1988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15"/>
              <p:cNvSpPr/>
              <p:nvPr/>
            </p:nvSpPr>
            <p:spPr>
              <a:xfrm>
                <a:off x="4520075" y="3638875"/>
                <a:ext cx="994050" cy="572950"/>
              </a:xfrm>
              <a:custGeom>
                <a:rect b="b" l="l" r="r" t="t"/>
                <a:pathLst>
                  <a:path extrusionOk="0" h="22918" w="39762">
                    <a:moveTo>
                      <a:pt x="19881" y="1"/>
                    </a:moveTo>
                    <a:cubicBezTo>
                      <a:pt x="8873" y="1"/>
                      <a:pt x="0" y="5104"/>
                      <a:pt x="0" y="11442"/>
                    </a:cubicBezTo>
                    <a:cubicBezTo>
                      <a:pt x="0" y="17780"/>
                      <a:pt x="8873" y="22917"/>
                      <a:pt x="19881" y="22917"/>
                    </a:cubicBezTo>
                    <a:cubicBezTo>
                      <a:pt x="30855" y="22917"/>
                      <a:pt x="39762" y="17780"/>
                      <a:pt x="39762" y="11442"/>
                    </a:cubicBezTo>
                    <a:cubicBezTo>
                      <a:pt x="39762" y="5104"/>
                      <a:pt x="30855" y="1"/>
                      <a:pt x="19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15"/>
              <p:cNvSpPr/>
              <p:nvPr/>
            </p:nvSpPr>
            <p:spPr>
              <a:xfrm>
                <a:off x="5012075" y="3711425"/>
                <a:ext cx="518725" cy="309425"/>
              </a:xfrm>
              <a:custGeom>
                <a:rect b="b" l="l" r="r" t="t"/>
                <a:pathLst>
                  <a:path extrusionOk="0" h="12377" w="20749">
                    <a:moveTo>
                      <a:pt x="13344" y="1"/>
                    </a:moveTo>
                    <a:lnTo>
                      <a:pt x="13344" y="1"/>
                    </a:lnTo>
                    <a:cubicBezTo>
                      <a:pt x="14178" y="1368"/>
                      <a:pt x="13877" y="2836"/>
                      <a:pt x="9174" y="3103"/>
                    </a:cubicBezTo>
                    <a:cubicBezTo>
                      <a:pt x="1" y="3637"/>
                      <a:pt x="11609" y="12376"/>
                      <a:pt x="11609" y="12376"/>
                    </a:cubicBezTo>
                    <a:cubicBezTo>
                      <a:pt x="11609" y="12376"/>
                      <a:pt x="14485" y="10971"/>
                      <a:pt x="16785" y="10971"/>
                    </a:cubicBezTo>
                    <a:cubicBezTo>
                      <a:pt x="17790" y="10971"/>
                      <a:pt x="18684" y="11239"/>
                      <a:pt x="19181" y="12009"/>
                    </a:cubicBezTo>
                    <a:cubicBezTo>
                      <a:pt x="20749" y="9041"/>
                      <a:pt x="20249" y="5805"/>
                      <a:pt x="17613" y="3036"/>
                    </a:cubicBezTo>
                    <a:cubicBezTo>
                      <a:pt x="17113" y="2536"/>
                      <a:pt x="16579" y="2036"/>
                      <a:pt x="15946" y="1602"/>
                    </a:cubicBezTo>
                    <a:cubicBezTo>
                      <a:pt x="15445" y="1202"/>
                      <a:pt x="14911" y="868"/>
                      <a:pt x="14344" y="535"/>
                    </a:cubicBezTo>
                    <a:cubicBezTo>
                      <a:pt x="14011" y="368"/>
                      <a:pt x="13711" y="168"/>
                      <a:pt x="133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15"/>
              <p:cNvSpPr/>
              <p:nvPr/>
            </p:nvSpPr>
            <p:spPr>
              <a:xfrm>
                <a:off x="5369000" y="3806100"/>
                <a:ext cx="150125" cy="144250"/>
              </a:xfrm>
              <a:custGeom>
                <a:rect b="b" l="l" r="r" t="t"/>
                <a:pathLst>
                  <a:path extrusionOk="0" h="5770" w="6005">
                    <a:moveTo>
                      <a:pt x="2306" y="1"/>
                    </a:moveTo>
                    <a:cubicBezTo>
                      <a:pt x="2215" y="1"/>
                      <a:pt x="2125" y="6"/>
                      <a:pt x="2035" y="17"/>
                    </a:cubicBezTo>
                    <a:cubicBezTo>
                      <a:pt x="668" y="183"/>
                      <a:pt x="1" y="1584"/>
                      <a:pt x="501" y="3185"/>
                    </a:cubicBezTo>
                    <a:cubicBezTo>
                      <a:pt x="969" y="4653"/>
                      <a:pt x="2402" y="5770"/>
                      <a:pt x="3705" y="5770"/>
                    </a:cubicBezTo>
                    <a:cubicBezTo>
                      <a:pt x="3794" y="5770"/>
                      <a:pt x="3883" y="5765"/>
                      <a:pt x="3970" y="5754"/>
                    </a:cubicBezTo>
                    <a:cubicBezTo>
                      <a:pt x="5338" y="5587"/>
                      <a:pt x="6005" y="4186"/>
                      <a:pt x="5505" y="2585"/>
                    </a:cubicBezTo>
                    <a:cubicBezTo>
                      <a:pt x="5005" y="1117"/>
                      <a:pt x="3629" y="1"/>
                      <a:pt x="2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15"/>
              <p:cNvSpPr/>
              <p:nvPr/>
            </p:nvSpPr>
            <p:spPr>
              <a:xfrm>
                <a:off x="4492550" y="3722275"/>
                <a:ext cx="662150" cy="490375"/>
              </a:xfrm>
              <a:custGeom>
                <a:rect b="b" l="l" r="r" t="t"/>
                <a:pathLst>
                  <a:path extrusionOk="0" h="19615" w="26486">
                    <a:moveTo>
                      <a:pt x="6972" y="0"/>
                    </a:moveTo>
                    <a:cubicBezTo>
                      <a:pt x="6372" y="334"/>
                      <a:pt x="5871" y="668"/>
                      <a:pt x="5371" y="1035"/>
                    </a:cubicBezTo>
                    <a:cubicBezTo>
                      <a:pt x="5037" y="1268"/>
                      <a:pt x="4704" y="1535"/>
                      <a:pt x="4403" y="1768"/>
                    </a:cubicBezTo>
                    <a:cubicBezTo>
                      <a:pt x="0" y="5604"/>
                      <a:pt x="0" y="10675"/>
                      <a:pt x="4403" y="14511"/>
                    </a:cubicBezTo>
                    <a:cubicBezTo>
                      <a:pt x="4704" y="14744"/>
                      <a:pt x="5037" y="15011"/>
                      <a:pt x="5371" y="15245"/>
                    </a:cubicBezTo>
                    <a:cubicBezTo>
                      <a:pt x="5838" y="15578"/>
                      <a:pt x="6338" y="15912"/>
                      <a:pt x="6839" y="16212"/>
                    </a:cubicBezTo>
                    <a:cubicBezTo>
                      <a:pt x="7339" y="16512"/>
                      <a:pt x="7873" y="16779"/>
                      <a:pt x="8440" y="17046"/>
                    </a:cubicBezTo>
                    <a:cubicBezTo>
                      <a:pt x="8840" y="17246"/>
                      <a:pt x="9307" y="17446"/>
                      <a:pt x="9774" y="17613"/>
                    </a:cubicBezTo>
                    <a:lnTo>
                      <a:pt x="11142" y="18113"/>
                    </a:lnTo>
                    <a:cubicBezTo>
                      <a:pt x="12543" y="18580"/>
                      <a:pt x="14044" y="18947"/>
                      <a:pt x="15545" y="19214"/>
                    </a:cubicBezTo>
                    <a:lnTo>
                      <a:pt x="16545" y="19348"/>
                    </a:lnTo>
                    <a:cubicBezTo>
                      <a:pt x="18013" y="19548"/>
                      <a:pt x="19514" y="19614"/>
                      <a:pt x="20982" y="19614"/>
                    </a:cubicBezTo>
                    <a:cubicBezTo>
                      <a:pt x="22817" y="19614"/>
                      <a:pt x="24651" y="19448"/>
                      <a:pt x="26386" y="19181"/>
                    </a:cubicBezTo>
                    <a:cubicBezTo>
                      <a:pt x="26486" y="19181"/>
                      <a:pt x="24051" y="18680"/>
                      <a:pt x="24518" y="16446"/>
                    </a:cubicBezTo>
                    <a:cubicBezTo>
                      <a:pt x="24051" y="13043"/>
                      <a:pt x="9174" y="3603"/>
                      <a:pt x="9174" y="3603"/>
                    </a:cubicBezTo>
                    <a:cubicBezTo>
                      <a:pt x="9174" y="3603"/>
                      <a:pt x="5871" y="2269"/>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15"/>
              <p:cNvSpPr/>
              <p:nvPr/>
            </p:nvSpPr>
            <p:spPr>
              <a:xfrm>
                <a:off x="4492550" y="3722275"/>
                <a:ext cx="662150" cy="490375"/>
              </a:xfrm>
              <a:custGeom>
                <a:rect b="b" l="l" r="r" t="t"/>
                <a:pathLst>
                  <a:path extrusionOk="0" h="19615" w="26486">
                    <a:moveTo>
                      <a:pt x="6972" y="0"/>
                    </a:moveTo>
                    <a:cubicBezTo>
                      <a:pt x="6372" y="334"/>
                      <a:pt x="5871" y="668"/>
                      <a:pt x="5371" y="1035"/>
                    </a:cubicBezTo>
                    <a:cubicBezTo>
                      <a:pt x="5037" y="1268"/>
                      <a:pt x="4704" y="1535"/>
                      <a:pt x="4403" y="1768"/>
                    </a:cubicBezTo>
                    <a:cubicBezTo>
                      <a:pt x="0" y="5604"/>
                      <a:pt x="0" y="10675"/>
                      <a:pt x="4403" y="14511"/>
                    </a:cubicBezTo>
                    <a:cubicBezTo>
                      <a:pt x="4704" y="14744"/>
                      <a:pt x="5037" y="15011"/>
                      <a:pt x="5371" y="15245"/>
                    </a:cubicBezTo>
                    <a:cubicBezTo>
                      <a:pt x="5838" y="15578"/>
                      <a:pt x="6338" y="15912"/>
                      <a:pt x="6839" y="16212"/>
                    </a:cubicBezTo>
                    <a:cubicBezTo>
                      <a:pt x="7339" y="16512"/>
                      <a:pt x="7873" y="16779"/>
                      <a:pt x="8440" y="17046"/>
                    </a:cubicBezTo>
                    <a:cubicBezTo>
                      <a:pt x="8840" y="17246"/>
                      <a:pt x="9307" y="17446"/>
                      <a:pt x="9774" y="17613"/>
                    </a:cubicBezTo>
                    <a:lnTo>
                      <a:pt x="11142" y="18113"/>
                    </a:lnTo>
                    <a:cubicBezTo>
                      <a:pt x="12543" y="18580"/>
                      <a:pt x="14044" y="18947"/>
                      <a:pt x="15545" y="19214"/>
                    </a:cubicBezTo>
                    <a:lnTo>
                      <a:pt x="16545" y="19348"/>
                    </a:lnTo>
                    <a:cubicBezTo>
                      <a:pt x="18013" y="19548"/>
                      <a:pt x="19514" y="19614"/>
                      <a:pt x="20982" y="19614"/>
                    </a:cubicBezTo>
                    <a:cubicBezTo>
                      <a:pt x="22817" y="19614"/>
                      <a:pt x="24651" y="19448"/>
                      <a:pt x="26386" y="19181"/>
                    </a:cubicBezTo>
                    <a:cubicBezTo>
                      <a:pt x="26486" y="19181"/>
                      <a:pt x="24051" y="18680"/>
                      <a:pt x="24518" y="16446"/>
                    </a:cubicBezTo>
                    <a:cubicBezTo>
                      <a:pt x="24051" y="13043"/>
                      <a:pt x="9174" y="3603"/>
                      <a:pt x="9174" y="3603"/>
                    </a:cubicBezTo>
                    <a:cubicBezTo>
                      <a:pt x="9174" y="3603"/>
                      <a:pt x="5871" y="2269"/>
                      <a:pt x="69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15"/>
              <p:cNvSpPr/>
              <p:nvPr/>
            </p:nvSpPr>
            <p:spPr>
              <a:xfrm>
                <a:off x="4609300" y="3711450"/>
                <a:ext cx="813925" cy="427825"/>
              </a:xfrm>
              <a:custGeom>
                <a:rect b="b" l="l" r="r" t="t"/>
                <a:pathLst>
                  <a:path extrusionOk="0" h="17113" w="32557">
                    <a:moveTo>
                      <a:pt x="16259" y="0"/>
                    </a:moveTo>
                    <a:cubicBezTo>
                      <a:pt x="12469" y="0"/>
                      <a:pt x="8685" y="836"/>
                      <a:pt x="5804" y="2502"/>
                    </a:cubicBezTo>
                    <a:cubicBezTo>
                      <a:pt x="267" y="5704"/>
                      <a:pt x="0" y="10841"/>
                      <a:pt x="5137" y="14177"/>
                    </a:cubicBezTo>
                    <a:cubicBezTo>
                      <a:pt x="5337" y="14310"/>
                      <a:pt x="5604" y="14477"/>
                      <a:pt x="5804" y="14610"/>
                    </a:cubicBezTo>
                    <a:cubicBezTo>
                      <a:pt x="8690" y="16278"/>
                      <a:pt x="12484" y="17112"/>
                      <a:pt x="16283" y="17112"/>
                    </a:cubicBezTo>
                    <a:cubicBezTo>
                      <a:pt x="20081" y="17112"/>
                      <a:pt x="23884" y="16278"/>
                      <a:pt x="26786" y="14610"/>
                    </a:cubicBezTo>
                    <a:cubicBezTo>
                      <a:pt x="32557" y="11275"/>
                      <a:pt x="32557" y="5837"/>
                      <a:pt x="26786" y="2502"/>
                    </a:cubicBezTo>
                    <a:cubicBezTo>
                      <a:pt x="26519" y="2368"/>
                      <a:pt x="26286" y="2268"/>
                      <a:pt x="26052" y="2135"/>
                    </a:cubicBezTo>
                    <a:cubicBezTo>
                      <a:pt x="23252" y="710"/>
                      <a:pt x="19753" y="0"/>
                      <a:pt x="16259"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15"/>
              <p:cNvSpPr/>
              <p:nvPr/>
            </p:nvSpPr>
            <p:spPr>
              <a:xfrm>
                <a:off x="4609300" y="3711450"/>
                <a:ext cx="813925" cy="427825"/>
              </a:xfrm>
              <a:custGeom>
                <a:rect b="b" l="l" r="r" t="t"/>
                <a:pathLst>
                  <a:path extrusionOk="0" h="17113" w="32557">
                    <a:moveTo>
                      <a:pt x="16259" y="0"/>
                    </a:moveTo>
                    <a:cubicBezTo>
                      <a:pt x="12469" y="0"/>
                      <a:pt x="8685" y="836"/>
                      <a:pt x="5804" y="2502"/>
                    </a:cubicBezTo>
                    <a:cubicBezTo>
                      <a:pt x="267" y="5704"/>
                      <a:pt x="0" y="10841"/>
                      <a:pt x="5137" y="14177"/>
                    </a:cubicBezTo>
                    <a:cubicBezTo>
                      <a:pt x="5337" y="14310"/>
                      <a:pt x="5604" y="14477"/>
                      <a:pt x="5804" y="14610"/>
                    </a:cubicBezTo>
                    <a:cubicBezTo>
                      <a:pt x="8690" y="16278"/>
                      <a:pt x="12484" y="17112"/>
                      <a:pt x="16283" y="17112"/>
                    </a:cubicBezTo>
                    <a:cubicBezTo>
                      <a:pt x="20081" y="17112"/>
                      <a:pt x="23884" y="16278"/>
                      <a:pt x="26786" y="14610"/>
                    </a:cubicBezTo>
                    <a:cubicBezTo>
                      <a:pt x="32557" y="11275"/>
                      <a:pt x="32557" y="5837"/>
                      <a:pt x="26786" y="2502"/>
                    </a:cubicBezTo>
                    <a:cubicBezTo>
                      <a:pt x="26519" y="2368"/>
                      <a:pt x="26286" y="2268"/>
                      <a:pt x="26052" y="2135"/>
                    </a:cubicBezTo>
                    <a:cubicBezTo>
                      <a:pt x="23252" y="710"/>
                      <a:pt x="19753" y="0"/>
                      <a:pt x="16259"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15"/>
              <p:cNvSpPr/>
              <p:nvPr/>
            </p:nvSpPr>
            <p:spPr>
              <a:xfrm>
                <a:off x="4662675" y="3720600"/>
                <a:ext cx="708850" cy="408650"/>
              </a:xfrm>
              <a:custGeom>
                <a:rect b="b" l="l" r="r" t="t"/>
                <a:pathLst>
                  <a:path extrusionOk="0" h="16346" w="28354">
                    <a:moveTo>
                      <a:pt x="14177" y="1"/>
                    </a:moveTo>
                    <a:cubicBezTo>
                      <a:pt x="6338" y="1"/>
                      <a:pt x="0" y="3670"/>
                      <a:pt x="0" y="8173"/>
                    </a:cubicBezTo>
                    <a:cubicBezTo>
                      <a:pt x="0" y="12710"/>
                      <a:pt x="6338" y="16346"/>
                      <a:pt x="14177" y="16346"/>
                    </a:cubicBezTo>
                    <a:cubicBezTo>
                      <a:pt x="21983" y="16346"/>
                      <a:pt x="28354" y="12710"/>
                      <a:pt x="28354" y="8173"/>
                    </a:cubicBezTo>
                    <a:cubicBezTo>
                      <a:pt x="28354" y="3670"/>
                      <a:pt x="21983"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15"/>
              <p:cNvSpPr/>
              <p:nvPr/>
            </p:nvSpPr>
            <p:spPr>
              <a:xfrm>
                <a:off x="4662675" y="3720600"/>
                <a:ext cx="708850" cy="408650"/>
              </a:xfrm>
              <a:custGeom>
                <a:rect b="b" l="l" r="r" t="t"/>
                <a:pathLst>
                  <a:path extrusionOk="0" h="16346" w="28354">
                    <a:moveTo>
                      <a:pt x="14177" y="1"/>
                    </a:moveTo>
                    <a:cubicBezTo>
                      <a:pt x="6338" y="1"/>
                      <a:pt x="0" y="3670"/>
                      <a:pt x="0" y="8173"/>
                    </a:cubicBezTo>
                    <a:cubicBezTo>
                      <a:pt x="0" y="12710"/>
                      <a:pt x="6338" y="16346"/>
                      <a:pt x="14177" y="16346"/>
                    </a:cubicBezTo>
                    <a:cubicBezTo>
                      <a:pt x="21983" y="16346"/>
                      <a:pt x="28354" y="12710"/>
                      <a:pt x="28354" y="8173"/>
                    </a:cubicBezTo>
                    <a:cubicBezTo>
                      <a:pt x="28354" y="3670"/>
                      <a:pt x="21983" y="1"/>
                      <a:pt x="141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15"/>
              <p:cNvSpPr/>
              <p:nvPr/>
            </p:nvSpPr>
            <p:spPr>
              <a:xfrm>
                <a:off x="4666825" y="3777325"/>
                <a:ext cx="700525" cy="351925"/>
              </a:xfrm>
              <a:custGeom>
                <a:rect b="b" l="l" r="r" t="t"/>
                <a:pathLst>
                  <a:path extrusionOk="0" h="14077" w="28021">
                    <a:moveTo>
                      <a:pt x="14023" y="0"/>
                    </a:moveTo>
                    <a:cubicBezTo>
                      <a:pt x="10400" y="0"/>
                      <a:pt x="6772" y="801"/>
                      <a:pt x="4004" y="2402"/>
                    </a:cubicBezTo>
                    <a:cubicBezTo>
                      <a:pt x="1702" y="3736"/>
                      <a:pt x="368" y="5371"/>
                      <a:pt x="1" y="7038"/>
                    </a:cubicBezTo>
                    <a:cubicBezTo>
                      <a:pt x="401" y="8706"/>
                      <a:pt x="1736" y="10374"/>
                      <a:pt x="4004" y="11675"/>
                    </a:cubicBezTo>
                    <a:cubicBezTo>
                      <a:pt x="6756" y="13276"/>
                      <a:pt x="10375" y="14077"/>
                      <a:pt x="13998" y="14077"/>
                    </a:cubicBezTo>
                    <a:cubicBezTo>
                      <a:pt x="17622" y="14077"/>
                      <a:pt x="21249" y="13276"/>
                      <a:pt x="24018" y="11675"/>
                    </a:cubicBezTo>
                    <a:cubicBezTo>
                      <a:pt x="26253" y="10374"/>
                      <a:pt x="27587" y="8740"/>
                      <a:pt x="28021" y="7038"/>
                    </a:cubicBezTo>
                    <a:cubicBezTo>
                      <a:pt x="27587" y="5371"/>
                      <a:pt x="26253" y="3703"/>
                      <a:pt x="24018" y="2402"/>
                    </a:cubicBezTo>
                    <a:cubicBezTo>
                      <a:pt x="21266" y="801"/>
                      <a:pt x="17647"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15"/>
              <p:cNvSpPr/>
              <p:nvPr/>
            </p:nvSpPr>
            <p:spPr>
              <a:xfrm>
                <a:off x="4666825" y="3777325"/>
                <a:ext cx="700525" cy="351925"/>
              </a:xfrm>
              <a:custGeom>
                <a:rect b="b" l="l" r="r" t="t"/>
                <a:pathLst>
                  <a:path extrusionOk="0" h="14077" w="28021">
                    <a:moveTo>
                      <a:pt x="14023" y="0"/>
                    </a:moveTo>
                    <a:cubicBezTo>
                      <a:pt x="10400" y="0"/>
                      <a:pt x="6772" y="801"/>
                      <a:pt x="4004" y="2402"/>
                    </a:cubicBezTo>
                    <a:cubicBezTo>
                      <a:pt x="1702" y="3736"/>
                      <a:pt x="368" y="5371"/>
                      <a:pt x="1" y="7038"/>
                    </a:cubicBezTo>
                    <a:cubicBezTo>
                      <a:pt x="401" y="8706"/>
                      <a:pt x="1736" y="10374"/>
                      <a:pt x="4004" y="11675"/>
                    </a:cubicBezTo>
                    <a:cubicBezTo>
                      <a:pt x="6756" y="13276"/>
                      <a:pt x="10375" y="14077"/>
                      <a:pt x="13998" y="14077"/>
                    </a:cubicBezTo>
                    <a:cubicBezTo>
                      <a:pt x="17622" y="14077"/>
                      <a:pt x="21249" y="13276"/>
                      <a:pt x="24018" y="11675"/>
                    </a:cubicBezTo>
                    <a:cubicBezTo>
                      <a:pt x="26253" y="10374"/>
                      <a:pt x="27587" y="8740"/>
                      <a:pt x="28021" y="7038"/>
                    </a:cubicBezTo>
                    <a:cubicBezTo>
                      <a:pt x="27587" y="5371"/>
                      <a:pt x="26253" y="3703"/>
                      <a:pt x="24018" y="2402"/>
                    </a:cubicBezTo>
                    <a:cubicBezTo>
                      <a:pt x="21266" y="801"/>
                      <a:pt x="17647" y="0"/>
                      <a:pt x="1402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15"/>
              <p:cNvSpPr/>
              <p:nvPr/>
            </p:nvSpPr>
            <p:spPr>
              <a:xfrm>
                <a:off x="4786100" y="3794000"/>
                <a:ext cx="462850" cy="304400"/>
              </a:xfrm>
              <a:custGeom>
                <a:rect b="b" l="l" r="r" t="t"/>
                <a:pathLst>
                  <a:path extrusionOk="0" h="12176" w="18514">
                    <a:moveTo>
                      <a:pt x="12627" y="7104"/>
                    </a:moveTo>
                    <a:cubicBezTo>
                      <a:pt x="13064" y="7104"/>
                      <a:pt x="13479" y="7191"/>
                      <a:pt x="13877" y="7405"/>
                    </a:cubicBezTo>
                    <a:cubicBezTo>
                      <a:pt x="13777" y="7472"/>
                      <a:pt x="13643" y="7539"/>
                      <a:pt x="13576" y="7572"/>
                    </a:cubicBezTo>
                    <a:lnTo>
                      <a:pt x="13076" y="7839"/>
                    </a:lnTo>
                    <a:cubicBezTo>
                      <a:pt x="12461" y="8091"/>
                      <a:pt x="11839" y="8195"/>
                      <a:pt x="11259" y="8195"/>
                    </a:cubicBezTo>
                    <a:cubicBezTo>
                      <a:pt x="10611" y="8195"/>
                      <a:pt x="10015" y="8066"/>
                      <a:pt x="9540" y="7872"/>
                    </a:cubicBezTo>
                    <a:cubicBezTo>
                      <a:pt x="10693" y="7488"/>
                      <a:pt x="11709" y="7104"/>
                      <a:pt x="12627" y="7104"/>
                    </a:cubicBezTo>
                    <a:close/>
                    <a:moveTo>
                      <a:pt x="2168" y="0"/>
                    </a:moveTo>
                    <a:lnTo>
                      <a:pt x="0" y="1234"/>
                    </a:lnTo>
                    <a:lnTo>
                      <a:pt x="0" y="2902"/>
                    </a:lnTo>
                    <a:lnTo>
                      <a:pt x="767" y="3336"/>
                    </a:lnTo>
                    <a:cubicBezTo>
                      <a:pt x="567" y="3669"/>
                      <a:pt x="434" y="4003"/>
                      <a:pt x="434" y="4337"/>
                    </a:cubicBezTo>
                    <a:lnTo>
                      <a:pt x="434" y="6004"/>
                    </a:lnTo>
                    <a:cubicBezTo>
                      <a:pt x="434" y="6705"/>
                      <a:pt x="934" y="7372"/>
                      <a:pt x="1968" y="7973"/>
                    </a:cubicBezTo>
                    <a:cubicBezTo>
                      <a:pt x="2969" y="8540"/>
                      <a:pt x="3970" y="8806"/>
                      <a:pt x="4970" y="8840"/>
                    </a:cubicBezTo>
                    <a:lnTo>
                      <a:pt x="5571" y="8840"/>
                    </a:lnTo>
                    <a:cubicBezTo>
                      <a:pt x="6671" y="8806"/>
                      <a:pt x="7772" y="8473"/>
                      <a:pt x="8773" y="8139"/>
                    </a:cubicBezTo>
                    <a:cubicBezTo>
                      <a:pt x="8973" y="8039"/>
                      <a:pt x="9173" y="8006"/>
                      <a:pt x="9407" y="7906"/>
                    </a:cubicBezTo>
                    <a:lnTo>
                      <a:pt x="9407" y="7906"/>
                    </a:lnTo>
                    <a:lnTo>
                      <a:pt x="7572" y="9740"/>
                    </a:lnTo>
                    <a:lnTo>
                      <a:pt x="7572" y="11408"/>
                    </a:lnTo>
                    <a:cubicBezTo>
                      <a:pt x="8612" y="11841"/>
                      <a:pt x="9642" y="12016"/>
                      <a:pt x="10627" y="12016"/>
                    </a:cubicBezTo>
                    <a:cubicBezTo>
                      <a:pt x="12074" y="12016"/>
                      <a:pt x="13426" y="11638"/>
                      <a:pt x="14577" y="11141"/>
                    </a:cubicBezTo>
                    <a:lnTo>
                      <a:pt x="16345" y="12176"/>
                    </a:lnTo>
                    <a:lnTo>
                      <a:pt x="18513" y="10908"/>
                    </a:lnTo>
                    <a:lnTo>
                      <a:pt x="18513" y="9240"/>
                    </a:lnTo>
                    <a:lnTo>
                      <a:pt x="17779" y="8840"/>
                    </a:lnTo>
                    <a:cubicBezTo>
                      <a:pt x="18046" y="8473"/>
                      <a:pt x="18146" y="8073"/>
                      <a:pt x="18146" y="7706"/>
                    </a:cubicBezTo>
                    <a:lnTo>
                      <a:pt x="18146" y="6004"/>
                    </a:lnTo>
                    <a:cubicBezTo>
                      <a:pt x="18146" y="5304"/>
                      <a:pt x="17646" y="4637"/>
                      <a:pt x="16645" y="4036"/>
                    </a:cubicBezTo>
                    <a:cubicBezTo>
                      <a:pt x="16645" y="4036"/>
                      <a:pt x="16612" y="4036"/>
                      <a:pt x="16612" y="4003"/>
                    </a:cubicBezTo>
                    <a:cubicBezTo>
                      <a:pt x="15527" y="3386"/>
                      <a:pt x="14443" y="3157"/>
                      <a:pt x="13387" y="3157"/>
                    </a:cubicBezTo>
                    <a:cubicBezTo>
                      <a:pt x="12560" y="3157"/>
                      <a:pt x="11751" y="3297"/>
                      <a:pt x="10975" y="3503"/>
                    </a:cubicBezTo>
                    <a:cubicBezTo>
                      <a:pt x="10241" y="3703"/>
                      <a:pt x="9507" y="3903"/>
                      <a:pt x="8906" y="4170"/>
                    </a:cubicBezTo>
                    <a:cubicBezTo>
                      <a:pt x="8006" y="4470"/>
                      <a:pt x="7272" y="4704"/>
                      <a:pt x="6638" y="4870"/>
                    </a:cubicBezTo>
                    <a:cubicBezTo>
                      <a:pt x="6363" y="4945"/>
                      <a:pt x="6088" y="4983"/>
                      <a:pt x="5827" y="4983"/>
                    </a:cubicBezTo>
                    <a:cubicBezTo>
                      <a:pt x="5740" y="4983"/>
                      <a:pt x="5654" y="4979"/>
                      <a:pt x="5571" y="4970"/>
                    </a:cubicBezTo>
                    <a:cubicBezTo>
                      <a:pt x="5237" y="4970"/>
                      <a:pt x="4970" y="4870"/>
                      <a:pt x="4670" y="4704"/>
                    </a:cubicBezTo>
                    <a:cubicBezTo>
                      <a:pt x="4737" y="4704"/>
                      <a:pt x="4737" y="4670"/>
                      <a:pt x="4770" y="4670"/>
                    </a:cubicBezTo>
                    <a:cubicBezTo>
                      <a:pt x="4837" y="4603"/>
                      <a:pt x="4904" y="4570"/>
                      <a:pt x="4970" y="4537"/>
                    </a:cubicBezTo>
                    <a:cubicBezTo>
                      <a:pt x="5170" y="4403"/>
                      <a:pt x="5337" y="4337"/>
                      <a:pt x="5571" y="4237"/>
                    </a:cubicBezTo>
                    <a:cubicBezTo>
                      <a:pt x="6125" y="3994"/>
                      <a:pt x="6688" y="3877"/>
                      <a:pt x="7242" y="3877"/>
                    </a:cubicBezTo>
                    <a:cubicBezTo>
                      <a:pt x="7754" y="3877"/>
                      <a:pt x="8259" y="3977"/>
                      <a:pt x="8740" y="4170"/>
                    </a:cubicBezTo>
                    <a:lnTo>
                      <a:pt x="10574" y="2335"/>
                    </a:lnTo>
                    <a:lnTo>
                      <a:pt x="10574" y="667"/>
                    </a:lnTo>
                    <a:cubicBezTo>
                      <a:pt x="9649" y="365"/>
                      <a:pt x="8713" y="202"/>
                      <a:pt x="7772" y="202"/>
                    </a:cubicBezTo>
                    <a:cubicBezTo>
                      <a:pt x="7051" y="202"/>
                      <a:pt x="6328" y="298"/>
                      <a:pt x="5604" y="501"/>
                    </a:cubicBezTo>
                    <a:cubicBezTo>
                      <a:pt x="5070" y="634"/>
                      <a:pt x="4570" y="834"/>
                      <a:pt x="4003" y="1034"/>
                    </a:cubicBezTo>
                    <a:lnTo>
                      <a:pt x="2168"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15"/>
              <p:cNvSpPr/>
              <p:nvPr/>
            </p:nvSpPr>
            <p:spPr>
              <a:xfrm>
                <a:off x="4782750" y="3794825"/>
                <a:ext cx="470375" cy="263550"/>
              </a:xfrm>
              <a:custGeom>
                <a:rect b="b" l="l" r="r" t="t"/>
                <a:pathLst>
                  <a:path extrusionOk="0" h="10542" w="18815">
                    <a:moveTo>
                      <a:pt x="2236" y="1"/>
                    </a:moveTo>
                    <a:lnTo>
                      <a:pt x="67" y="1268"/>
                    </a:lnTo>
                    <a:lnTo>
                      <a:pt x="1869" y="2302"/>
                    </a:lnTo>
                    <a:cubicBezTo>
                      <a:pt x="34" y="3670"/>
                      <a:pt x="1" y="5138"/>
                      <a:pt x="2069" y="6305"/>
                    </a:cubicBezTo>
                    <a:cubicBezTo>
                      <a:pt x="3069" y="6872"/>
                      <a:pt x="4070" y="7139"/>
                      <a:pt x="5071" y="7172"/>
                    </a:cubicBezTo>
                    <a:lnTo>
                      <a:pt x="5671" y="7172"/>
                    </a:lnTo>
                    <a:cubicBezTo>
                      <a:pt x="6772" y="7139"/>
                      <a:pt x="7873" y="6805"/>
                      <a:pt x="8874" y="6472"/>
                    </a:cubicBezTo>
                    <a:cubicBezTo>
                      <a:pt x="10328" y="5979"/>
                      <a:pt x="11584" y="5437"/>
                      <a:pt x="12701" y="5437"/>
                    </a:cubicBezTo>
                    <a:cubicBezTo>
                      <a:pt x="13172" y="5437"/>
                      <a:pt x="13618" y="5534"/>
                      <a:pt x="14044" y="5771"/>
                    </a:cubicBezTo>
                    <a:cubicBezTo>
                      <a:pt x="15011" y="6305"/>
                      <a:pt x="14711" y="6972"/>
                      <a:pt x="13710" y="7606"/>
                    </a:cubicBezTo>
                    <a:lnTo>
                      <a:pt x="13210" y="7839"/>
                    </a:lnTo>
                    <a:cubicBezTo>
                      <a:pt x="12587" y="8120"/>
                      <a:pt x="11963" y="8233"/>
                      <a:pt x="11377" y="8233"/>
                    </a:cubicBezTo>
                    <a:cubicBezTo>
                      <a:pt x="10709" y="8233"/>
                      <a:pt x="10090" y="8086"/>
                      <a:pt x="9574" y="7873"/>
                    </a:cubicBezTo>
                    <a:lnTo>
                      <a:pt x="7639" y="9808"/>
                    </a:lnTo>
                    <a:cubicBezTo>
                      <a:pt x="8679" y="10221"/>
                      <a:pt x="9702" y="10389"/>
                      <a:pt x="10677" y="10389"/>
                    </a:cubicBezTo>
                    <a:cubicBezTo>
                      <a:pt x="12144" y="10389"/>
                      <a:pt x="13502" y="10008"/>
                      <a:pt x="14644" y="9507"/>
                    </a:cubicBezTo>
                    <a:lnTo>
                      <a:pt x="16446" y="10541"/>
                    </a:lnTo>
                    <a:lnTo>
                      <a:pt x="18614" y="9307"/>
                    </a:lnTo>
                    <a:lnTo>
                      <a:pt x="16813" y="8273"/>
                    </a:lnTo>
                    <a:cubicBezTo>
                      <a:pt x="18614" y="6872"/>
                      <a:pt x="18814" y="5338"/>
                      <a:pt x="16746" y="4137"/>
                    </a:cubicBezTo>
                    <a:cubicBezTo>
                      <a:pt x="16746" y="4137"/>
                      <a:pt x="16713" y="4137"/>
                      <a:pt x="16713" y="4103"/>
                    </a:cubicBezTo>
                    <a:cubicBezTo>
                      <a:pt x="15629" y="3426"/>
                      <a:pt x="14512" y="3176"/>
                      <a:pt x="13419" y="3176"/>
                    </a:cubicBezTo>
                    <a:cubicBezTo>
                      <a:pt x="12629" y="3176"/>
                      <a:pt x="11851" y="3307"/>
                      <a:pt x="11109" y="3503"/>
                    </a:cubicBezTo>
                    <a:cubicBezTo>
                      <a:pt x="10375" y="3703"/>
                      <a:pt x="9674" y="3937"/>
                      <a:pt x="9007" y="4170"/>
                    </a:cubicBezTo>
                    <a:cubicBezTo>
                      <a:pt x="8106" y="4470"/>
                      <a:pt x="7373" y="4704"/>
                      <a:pt x="6739" y="4871"/>
                    </a:cubicBezTo>
                    <a:cubicBezTo>
                      <a:pt x="6464" y="4946"/>
                      <a:pt x="6188" y="4983"/>
                      <a:pt x="5927" y="4983"/>
                    </a:cubicBezTo>
                    <a:cubicBezTo>
                      <a:pt x="5840" y="4983"/>
                      <a:pt x="5755" y="4979"/>
                      <a:pt x="5671" y="4971"/>
                    </a:cubicBezTo>
                    <a:cubicBezTo>
                      <a:pt x="5271" y="4937"/>
                      <a:pt x="4937" y="4837"/>
                      <a:pt x="4604" y="4671"/>
                    </a:cubicBezTo>
                    <a:cubicBezTo>
                      <a:pt x="3903" y="4270"/>
                      <a:pt x="3837" y="3670"/>
                      <a:pt x="4837" y="3003"/>
                    </a:cubicBezTo>
                    <a:cubicBezTo>
                      <a:pt x="4904" y="2969"/>
                      <a:pt x="4937" y="2936"/>
                      <a:pt x="5038" y="2869"/>
                    </a:cubicBezTo>
                    <a:cubicBezTo>
                      <a:pt x="5238" y="2769"/>
                      <a:pt x="5404" y="2669"/>
                      <a:pt x="5605" y="2602"/>
                    </a:cubicBezTo>
                    <a:cubicBezTo>
                      <a:pt x="6188" y="2355"/>
                      <a:pt x="6762" y="2238"/>
                      <a:pt x="7322" y="2238"/>
                    </a:cubicBezTo>
                    <a:cubicBezTo>
                      <a:pt x="7818" y="2238"/>
                      <a:pt x="8303" y="2330"/>
                      <a:pt x="8774" y="2502"/>
                    </a:cubicBezTo>
                    <a:lnTo>
                      <a:pt x="10608" y="668"/>
                    </a:lnTo>
                    <a:cubicBezTo>
                      <a:pt x="9702" y="366"/>
                      <a:pt x="8774" y="202"/>
                      <a:pt x="7837" y="202"/>
                    </a:cubicBezTo>
                    <a:cubicBezTo>
                      <a:pt x="7119" y="202"/>
                      <a:pt x="6395" y="298"/>
                      <a:pt x="5671" y="501"/>
                    </a:cubicBezTo>
                    <a:cubicBezTo>
                      <a:pt x="5104" y="634"/>
                      <a:pt x="4604" y="834"/>
                      <a:pt x="4070" y="1035"/>
                    </a:cubicBezTo>
                    <a:lnTo>
                      <a:pt x="2236"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15"/>
              <p:cNvSpPr/>
              <p:nvPr/>
            </p:nvSpPr>
            <p:spPr>
              <a:xfrm>
                <a:off x="4782750" y="3794825"/>
                <a:ext cx="470375" cy="263550"/>
              </a:xfrm>
              <a:custGeom>
                <a:rect b="b" l="l" r="r" t="t"/>
                <a:pathLst>
                  <a:path extrusionOk="0" h="10542" w="18815">
                    <a:moveTo>
                      <a:pt x="2236" y="1"/>
                    </a:moveTo>
                    <a:lnTo>
                      <a:pt x="67" y="1268"/>
                    </a:lnTo>
                    <a:lnTo>
                      <a:pt x="1869" y="2302"/>
                    </a:lnTo>
                    <a:cubicBezTo>
                      <a:pt x="34" y="3670"/>
                      <a:pt x="1" y="5138"/>
                      <a:pt x="2069" y="6305"/>
                    </a:cubicBezTo>
                    <a:cubicBezTo>
                      <a:pt x="3069" y="6872"/>
                      <a:pt x="4070" y="7139"/>
                      <a:pt x="5071" y="7172"/>
                    </a:cubicBezTo>
                    <a:lnTo>
                      <a:pt x="5671" y="7172"/>
                    </a:lnTo>
                    <a:cubicBezTo>
                      <a:pt x="6772" y="7139"/>
                      <a:pt x="7873" y="6805"/>
                      <a:pt x="8874" y="6472"/>
                    </a:cubicBezTo>
                    <a:cubicBezTo>
                      <a:pt x="10328" y="5979"/>
                      <a:pt x="11584" y="5437"/>
                      <a:pt x="12701" y="5437"/>
                    </a:cubicBezTo>
                    <a:cubicBezTo>
                      <a:pt x="13172" y="5437"/>
                      <a:pt x="13618" y="5534"/>
                      <a:pt x="14044" y="5771"/>
                    </a:cubicBezTo>
                    <a:cubicBezTo>
                      <a:pt x="15011" y="6305"/>
                      <a:pt x="14711" y="6972"/>
                      <a:pt x="13710" y="7606"/>
                    </a:cubicBezTo>
                    <a:lnTo>
                      <a:pt x="13210" y="7839"/>
                    </a:lnTo>
                    <a:cubicBezTo>
                      <a:pt x="12587" y="8120"/>
                      <a:pt x="11963" y="8233"/>
                      <a:pt x="11377" y="8233"/>
                    </a:cubicBezTo>
                    <a:cubicBezTo>
                      <a:pt x="10709" y="8233"/>
                      <a:pt x="10090" y="8086"/>
                      <a:pt x="9574" y="7873"/>
                    </a:cubicBezTo>
                    <a:lnTo>
                      <a:pt x="7639" y="9808"/>
                    </a:lnTo>
                    <a:cubicBezTo>
                      <a:pt x="8679" y="10221"/>
                      <a:pt x="9702" y="10389"/>
                      <a:pt x="10677" y="10389"/>
                    </a:cubicBezTo>
                    <a:cubicBezTo>
                      <a:pt x="12144" y="10389"/>
                      <a:pt x="13502" y="10008"/>
                      <a:pt x="14644" y="9507"/>
                    </a:cubicBezTo>
                    <a:lnTo>
                      <a:pt x="16446" y="10541"/>
                    </a:lnTo>
                    <a:lnTo>
                      <a:pt x="18614" y="9307"/>
                    </a:lnTo>
                    <a:lnTo>
                      <a:pt x="16813" y="8273"/>
                    </a:lnTo>
                    <a:cubicBezTo>
                      <a:pt x="18614" y="6872"/>
                      <a:pt x="18814" y="5338"/>
                      <a:pt x="16746" y="4137"/>
                    </a:cubicBezTo>
                    <a:cubicBezTo>
                      <a:pt x="16746" y="4137"/>
                      <a:pt x="16713" y="4137"/>
                      <a:pt x="16713" y="4103"/>
                    </a:cubicBezTo>
                    <a:cubicBezTo>
                      <a:pt x="15629" y="3426"/>
                      <a:pt x="14512" y="3176"/>
                      <a:pt x="13419" y="3176"/>
                    </a:cubicBezTo>
                    <a:cubicBezTo>
                      <a:pt x="12629" y="3176"/>
                      <a:pt x="11851" y="3307"/>
                      <a:pt x="11109" y="3503"/>
                    </a:cubicBezTo>
                    <a:cubicBezTo>
                      <a:pt x="10375" y="3703"/>
                      <a:pt x="9674" y="3937"/>
                      <a:pt x="9007" y="4170"/>
                    </a:cubicBezTo>
                    <a:cubicBezTo>
                      <a:pt x="8106" y="4470"/>
                      <a:pt x="7373" y="4704"/>
                      <a:pt x="6739" y="4871"/>
                    </a:cubicBezTo>
                    <a:cubicBezTo>
                      <a:pt x="6464" y="4946"/>
                      <a:pt x="6188" y="4983"/>
                      <a:pt x="5927" y="4983"/>
                    </a:cubicBezTo>
                    <a:cubicBezTo>
                      <a:pt x="5840" y="4983"/>
                      <a:pt x="5755" y="4979"/>
                      <a:pt x="5671" y="4971"/>
                    </a:cubicBezTo>
                    <a:cubicBezTo>
                      <a:pt x="5271" y="4937"/>
                      <a:pt x="4937" y="4837"/>
                      <a:pt x="4604" y="4671"/>
                    </a:cubicBezTo>
                    <a:cubicBezTo>
                      <a:pt x="3903" y="4270"/>
                      <a:pt x="3837" y="3670"/>
                      <a:pt x="4837" y="3003"/>
                    </a:cubicBezTo>
                    <a:cubicBezTo>
                      <a:pt x="4904" y="2969"/>
                      <a:pt x="4937" y="2936"/>
                      <a:pt x="5038" y="2869"/>
                    </a:cubicBezTo>
                    <a:cubicBezTo>
                      <a:pt x="5238" y="2769"/>
                      <a:pt x="5404" y="2669"/>
                      <a:pt x="5605" y="2602"/>
                    </a:cubicBezTo>
                    <a:cubicBezTo>
                      <a:pt x="6188" y="2355"/>
                      <a:pt x="6762" y="2238"/>
                      <a:pt x="7322" y="2238"/>
                    </a:cubicBezTo>
                    <a:cubicBezTo>
                      <a:pt x="7818" y="2238"/>
                      <a:pt x="8303" y="2330"/>
                      <a:pt x="8774" y="2502"/>
                    </a:cubicBezTo>
                    <a:lnTo>
                      <a:pt x="10608" y="668"/>
                    </a:lnTo>
                    <a:cubicBezTo>
                      <a:pt x="9702" y="366"/>
                      <a:pt x="8774" y="202"/>
                      <a:pt x="7837" y="202"/>
                    </a:cubicBezTo>
                    <a:cubicBezTo>
                      <a:pt x="7119" y="202"/>
                      <a:pt x="6395" y="298"/>
                      <a:pt x="5671" y="501"/>
                    </a:cubicBezTo>
                    <a:cubicBezTo>
                      <a:pt x="5104" y="634"/>
                      <a:pt x="4604" y="834"/>
                      <a:pt x="4070" y="1035"/>
                    </a:cubicBezTo>
                    <a:lnTo>
                      <a:pt x="22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15"/>
              <p:cNvSpPr/>
              <p:nvPr/>
            </p:nvSpPr>
            <p:spPr>
              <a:xfrm>
                <a:off x="4785250" y="3794000"/>
                <a:ext cx="100100" cy="30875"/>
              </a:xfrm>
              <a:custGeom>
                <a:rect b="b" l="l" r="r" t="t"/>
                <a:pathLst>
                  <a:path extrusionOk="0" h="1235" w="4004">
                    <a:moveTo>
                      <a:pt x="2169" y="0"/>
                    </a:moveTo>
                    <a:lnTo>
                      <a:pt x="1" y="1234"/>
                    </a:lnTo>
                    <a:lnTo>
                      <a:pt x="2236" y="234"/>
                    </a:lnTo>
                    <a:lnTo>
                      <a:pt x="4004" y="1034"/>
                    </a:lnTo>
                    <a:lnTo>
                      <a:pt x="4004" y="1034"/>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15"/>
              <p:cNvSpPr/>
              <p:nvPr/>
            </p:nvSpPr>
            <p:spPr>
              <a:xfrm>
                <a:off x="4917850" y="3799825"/>
                <a:ext cx="131775" cy="57575"/>
              </a:xfrm>
              <a:custGeom>
                <a:rect b="b" l="l" r="r" t="t"/>
                <a:pathLst>
                  <a:path extrusionOk="0" h="2303" w="5271">
                    <a:moveTo>
                      <a:pt x="2416" y="0"/>
                    </a:moveTo>
                    <a:cubicBezTo>
                      <a:pt x="1575" y="0"/>
                      <a:pt x="776" y="124"/>
                      <a:pt x="0" y="334"/>
                    </a:cubicBezTo>
                    <a:cubicBezTo>
                      <a:pt x="557" y="223"/>
                      <a:pt x="1273" y="142"/>
                      <a:pt x="2048" y="142"/>
                    </a:cubicBezTo>
                    <a:cubicBezTo>
                      <a:pt x="2897" y="142"/>
                      <a:pt x="3816" y="239"/>
                      <a:pt x="4670" y="501"/>
                    </a:cubicBezTo>
                    <a:lnTo>
                      <a:pt x="3436" y="2302"/>
                    </a:lnTo>
                    <a:lnTo>
                      <a:pt x="3436" y="2302"/>
                    </a:lnTo>
                    <a:lnTo>
                      <a:pt x="5271" y="468"/>
                    </a:lnTo>
                    <a:cubicBezTo>
                      <a:pt x="4256" y="141"/>
                      <a:pt x="3312" y="0"/>
                      <a:pt x="2416"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15"/>
              <p:cNvSpPr/>
              <p:nvPr/>
            </p:nvSpPr>
            <p:spPr>
              <a:xfrm>
                <a:off x="5060450" y="3874000"/>
                <a:ext cx="194325" cy="125175"/>
              </a:xfrm>
              <a:custGeom>
                <a:rect b="b" l="l" r="r" t="t"/>
                <a:pathLst>
                  <a:path extrusionOk="0" h="5007" w="7773">
                    <a:moveTo>
                      <a:pt x="2385" y="1"/>
                    </a:moveTo>
                    <a:cubicBezTo>
                      <a:pt x="1567" y="1"/>
                      <a:pt x="765" y="134"/>
                      <a:pt x="1" y="336"/>
                    </a:cubicBezTo>
                    <a:cubicBezTo>
                      <a:pt x="496" y="230"/>
                      <a:pt x="1092" y="161"/>
                      <a:pt x="1733" y="161"/>
                    </a:cubicBezTo>
                    <a:cubicBezTo>
                      <a:pt x="2901" y="161"/>
                      <a:pt x="4217" y="390"/>
                      <a:pt x="5338" y="1037"/>
                    </a:cubicBezTo>
                    <a:cubicBezTo>
                      <a:pt x="7072" y="2037"/>
                      <a:pt x="7339" y="3271"/>
                      <a:pt x="5771" y="5006"/>
                    </a:cubicBezTo>
                    <a:cubicBezTo>
                      <a:pt x="7573" y="3638"/>
                      <a:pt x="7773" y="2104"/>
                      <a:pt x="5638" y="836"/>
                    </a:cubicBezTo>
                    <a:cubicBezTo>
                      <a:pt x="4559" y="231"/>
                      <a:pt x="3458" y="1"/>
                      <a:pt x="2385"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15"/>
              <p:cNvSpPr/>
              <p:nvPr/>
            </p:nvSpPr>
            <p:spPr>
              <a:xfrm>
                <a:off x="5195550" y="3999150"/>
                <a:ext cx="54225" cy="57550"/>
              </a:xfrm>
              <a:custGeom>
                <a:rect b="b" l="l" r="r" t="t"/>
                <a:pathLst>
                  <a:path extrusionOk="0" h="2302" w="2169">
                    <a:moveTo>
                      <a:pt x="367" y="0"/>
                    </a:moveTo>
                    <a:lnTo>
                      <a:pt x="1735" y="1034"/>
                    </a:lnTo>
                    <a:lnTo>
                      <a:pt x="0" y="2302"/>
                    </a:lnTo>
                    <a:lnTo>
                      <a:pt x="2169" y="1034"/>
                    </a:lnTo>
                    <a:lnTo>
                      <a:pt x="367"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15"/>
              <p:cNvSpPr/>
              <p:nvPr/>
            </p:nvSpPr>
            <p:spPr>
              <a:xfrm>
                <a:off x="4975400" y="3989975"/>
                <a:ext cx="137625" cy="47550"/>
              </a:xfrm>
              <a:custGeom>
                <a:rect b="b" l="l" r="r" t="t"/>
                <a:pathLst>
                  <a:path extrusionOk="0" h="1902" w="5505">
                    <a:moveTo>
                      <a:pt x="1901" y="0"/>
                    </a:moveTo>
                    <a:lnTo>
                      <a:pt x="0" y="1901"/>
                    </a:lnTo>
                    <a:lnTo>
                      <a:pt x="2035" y="300"/>
                    </a:lnTo>
                    <a:cubicBezTo>
                      <a:pt x="2035" y="300"/>
                      <a:pt x="2536" y="496"/>
                      <a:pt x="3326" y="496"/>
                    </a:cubicBezTo>
                    <a:cubicBezTo>
                      <a:pt x="3919" y="496"/>
                      <a:pt x="4675" y="386"/>
                      <a:pt x="5504" y="0"/>
                    </a:cubicBezTo>
                    <a:lnTo>
                      <a:pt x="5504" y="0"/>
                    </a:lnTo>
                    <a:cubicBezTo>
                      <a:pt x="4893" y="260"/>
                      <a:pt x="4282" y="366"/>
                      <a:pt x="3710" y="366"/>
                    </a:cubicBezTo>
                    <a:cubicBezTo>
                      <a:pt x="3032" y="366"/>
                      <a:pt x="2408" y="217"/>
                      <a:pt x="1901"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15"/>
              <p:cNvSpPr/>
              <p:nvPr/>
            </p:nvSpPr>
            <p:spPr>
              <a:xfrm>
                <a:off x="4871150" y="3869050"/>
                <a:ext cx="80075" cy="51875"/>
              </a:xfrm>
              <a:custGeom>
                <a:rect b="b" l="l" r="r" t="t"/>
                <a:pathLst>
                  <a:path extrusionOk="0" h="2075" w="3203">
                    <a:moveTo>
                      <a:pt x="1335" y="0"/>
                    </a:moveTo>
                    <a:lnTo>
                      <a:pt x="1335" y="0"/>
                    </a:lnTo>
                    <a:cubicBezTo>
                      <a:pt x="401" y="501"/>
                      <a:pt x="0" y="1068"/>
                      <a:pt x="634" y="1635"/>
                    </a:cubicBezTo>
                    <a:cubicBezTo>
                      <a:pt x="969" y="1930"/>
                      <a:pt x="1513" y="2074"/>
                      <a:pt x="2074" y="2074"/>
                    </a:cubicBezTo>
                    <a:cubicBezTo>
                      <a:pt x="2464" y="2074"/>
                      <a:pt x="2861" y="2005"/>
                      <a:pt x="3203" y="1868"/>
                    </a:cubicBezTo>
                    <a:lnTo>
                      <a:pt x="3203" y="1868"/>
                    </a:lnTo>
                    <a:cubicBezTo>
                      <a:pt x="2928" y="1943"/>
                      <a:pt x="2652" y="1981"/>
                      <a:pt x="2405" y="1981"/>
                    </a:cubicBezTo>
                    <a:cubicBezTo>
                      <a:pt x="2323" y="1981"/>
                      <a:pt x="2244" y="1977"/>
                      <a:pt x="2169" y="1968"/>
                    </a:cubicBezTo>
                    <a:cubicBezTo>
                      <a:pt x="1802" y="1968"/>
                      <a:pt x="1468" y="1868"/>
                      <a:pt x="1135" y="1668"/>
                    </a:cubicBezTo>
                    <a:cubicBezTo>
                      <a:pt x="401" y="1235"/>
                      <a:pt x="334"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15"/>
              <p:cNvSpPr/>
              <p:nvPr/>
            </p:nvSpPr>
            <p:spPr>
              <a:xfrm>
                <a:off x="4784200" y="3851525"/>
                <a:ext cx="126175" cy="121775"/>
              </a:xfrm>
              <a:custGeom>
                <a:rect b="b" l="l" r="r" t="t"/>
                <a:pathLst>
                  <a:path extrusionOk="0" h="4871" w="5047">
                    <a:moveTo>
                      <a:pt x="1844" y="1"/>
                    </a:moveTo>
                    <a:lnTo>
                      <a:pt x="1844" y="1"/>
                    </a:lnTo>
                    <a:cubicBezTo>
                      <a:pt x="1830" y="9"/>
                      <a:pt x="1808" y="25"/>
                      <a:pt x="1781" y="49"/>
                    </a:cubicBezTo>
                    <a:lnTo>
                      <a:pt x="1781" y="49"/>
                    </a:lnTo>
                    <a:cubicBezTo>
                      <a:pt x="1801" y="33"/>
                      <a:pt x="1823" y="17"/>
                      <a:pt x="1844" y="1"/>
                    </a:cubicBezTo>
                    <a:close/>
                    <a:moveTo>
                      <a:pt x="1781" y="49"/>
                    </a:moveTo>
                    <a:cubicBezTo>
                      <a:pt x="9" y="1403"/>
                      <a:pt x="0" y="2850"/>
                      <a:pt x="2044" y="4004"/>
                    </a:cubicBezTo>
                    <a:cubicBezTo>
                      <a:pt x="3045" y="4571"/>
                      <a:pt x="4112" y="4838"/>
                      <a:pt x="5046" y="4871"/>
                    </a:cubicBezTo>
                    <a:cubicBezTo>
                      <a:pt x="3512" y="4704"/>
                      <a:pt x="1610" y="3870"/>
                      <a:pt x="977" y="2569"/>
                    </a:cubicBezTo>
                    <a:cubicBezTo>
                      <a:pt x="426" y="1438"/>
                      <a:pt x="1474" y="306"/>
                      <a:pt x="1781" y="49"/>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15"/>
              <p:cNvSpPr/>
              <p:nvPr/>
            </p:nvSpPr>
            <p:spPr>
              <a:xfrm>
                <a:off x="2574500" y="3190425"/>
                <a:ext cx="1069975" cy="618400"/>
              </a:xfrm>
              <a:custGeom>
                <a:rect b="b" l="l" r="r" t="t"/>
                <a:pathLst>
                  <a:path extrusionOk="0" h="24736" w="42799">
                    <a:moveTo>
                      <a:pt x="21337" y="1"/>
                    </a:moveTo>
                    <a:cubicBezTo>
                      <a:pt x="15854" y="1"/>
                      <a:pt x="10375" y="1210"/>
                      <a:pt x="6205" y="3628"/>
                    </a:cubicBezTo>
                    <a:cubicBezTo>
                      <a:pt x="3804" y="4996"/>
                      <a:pt x="2136" y="6631"/>
                      <a:pt x="1102" y="8332"/>
                    </a:cubicBezTo>
                    <a:lnTo>
                      <a:pt x="1" y="8332"/>
                    </a:lnTo>
                    <a:lnTo>
                      <a:pt x="1" y="12702"/>
                    </a:lnTo>
                    <a:cubicBezTo>
                      <a:pt x="134" y="15770"/>
                      <a:pt x="2269" y="18773"/>
                      <a:pt x="6272" y="21108"/>
                    </a:cubicBezTo>
                    <a:cubicBezTo>
                      <a:pt x="10458" y="23526"/>
                      <a:pt x="15937" y="24735"/>
                      <a:pt x="21412" y="24735"/>
                    </a:cubicBezTo>
                    <a:cubicBezTo>
                      <a:pt x="26887" y="24735"/>
                      <a:pt x="32357" y="23526"/>
                      <a:pt x="36527" y="21108"/>
                    </a:cubicBezTo>
                    <a:cubicBezTo>
                      <a:pt x="40530" y="18773"/>
                      <a:pt x="42631" y="15770"/>
                      <a:pt x="42798" y="12702"/>
                    </a:cubicBezTo>
                    <a:lnTo>
                      <a:pt x="42798" y="8332"/>
                    </a:lnTo>
                    <a:lnTo>
                      <a:pt x="41631" y="8332"/>
                    </a:lnTo>
                    <a:cubicBezTo>
                      <a:pt x="40563" y="6631"/>
                      <a:pt x="38862" y="4996"/>
                      <a:pt x="36494" y="3628"/>
                    </a:cubicBezTo>
                    <a:cubicBezTo>
                      <a:pt x="32307" y="1210"/>
                      <a:pt x="26820" y="1"/>
                      <a:pt x="2133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15"/>
              <p:cNvSpPr/>
              <p:nvPr/>
            </p:nvSpPr>
            <p:spPr>
              <a:xfrm>
                <a:off x="2574500" y="3190425"/>
                <a:ext cx="1069975" cy="618400"/>
              </a:xfrm>
              <a:custGeom>
                <a:rect b="b" l="l" r="r" t="t"/>
                <a:pathLst>
                  <a:path extrusionOk="0" h="24736" w="42799">
                    <a:moveTo>
                      <a:pt x="21337" y="1"/>
                    </a:moveTo>
                    <a:cubicBezTo>
                      <a:pt x="15854" y="1"/>
                      <a:pt x="10375" y="1210"/>
                      <a:pt x="6205" y="3628"/>
                    </a:cubicBezTo>
                    <a:cubicBezTo>
                      <a:pt x="3804" y="4996"/>
                      <a:pt x="2136" y="6631"/>
                      <a:pt x="1102" y="8332"/>
                    </a:cubicBezTo>
                    <a:lnTo>
                      <a:pt x="1" y="8332"/>
                    </a:lnTo>
                    <a:lnTo>
                      <a:pt x="1" y="12702"/>
                    </a:lnTo>
                    <a:cubicBezTo>
                      <a:pt x="134" y="15770"/>
                      <a:pt x="2269" y="18773"/>
                      <a:pt x="6272" y="21108"/>
                    </a:cubicBezTo>
                    <a:cubicBezTo>
                      <a:pt x="10458" y="23526"/>
                      <a:pt x="15937" y="24735"/>
                      <a:pt x="21412" y="24735"/>
                    </a:cubicBezTo>
                    <a:cubicBezTo>
                      <a:pt x="26887" y="24735"/>
                      <a:pt x="32357" y="23526"/>
                      <a:pt x="36527" y="21108"/>
                    </a:cubicBezTo>
                    <a:cubicBezTo>
                      <a:pt x="40530" y="18773"/>
                      <a:pt x="42631" y="15770"/>
                      <a:pt x="42798" y="12702"/>
                    </a:cubicBezTo>
                    <a:lnTo>
                      <a:pt x="42798" y="8332"/>
                    </a:lnTo>
                    <a:lnTo>
                      <a:pt x="41631" y="8332"/>
                    </a:lnTo>
                    <a:cubicBezTo>
                      <a:pt x="40563" y="6631"/>
                      <a:pt x="38862" y="4996"/>
                      <a:pt x="36494" y="3628"/>
                    </a:cubicBezTo>
                    <a:cubicBezTo>
                      <a:pt x="32307" y="1210"/>
                      <a:pt x="26820" y="1"/>
                      <a:pt x="2133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15"/>
              <p:cNvSpPr/>
              <p:nvPr/>
            </p:nvSpPr>
            <p:spPr>
              <a:xfrm>
                <a:off x="3108225" y="3189400"/>
                <a:ext cx="536250" cy="617950"/>
              </a:xfrm>
              <a:custGeom>
                <a:rect b="b" l="l" r="r" t="t"/>
                <a:pathLst>
                  <a:path extrusionOk="0" h="24718" w="21450">
                    <a:moveTo>
                      <a:pt x="0" y="0"/>
                    </a:moveTo>
                    <a:cubicBezTo>
                      <a:pt x="12" y="0"/>
                      <a:pt x="23" y="0"/>
                      <a:pt x="34" y="0"/>
                    </a:cubicBezTo>
                    <a:lnTo>
                      <a:pt x="34" y="0"/>
                    </a:lnTo>
                    <a:lnTo>
                      <a:pt x="34" y="0"/>
                    </a:lnTo>
                    <a:close/>
                    <a:moveTo>
                      <a:pt x="34" y="0"/>
                    </a:moveTo>
                    <a:lnTo>
                      <a:pt x="34" y="24718"/>
                    </a:lnTo>
                    <a:cubicBezTo>
                      <a:pt x="5504" y="24718"/>
                      <a:pt x="11008" y="23517"/>
                      <a:pt x="15178" y="21082"/>
                    </a:cubicBezTo>
                    <a:cubicBezTo>
                      <a:pt x="19181" y="18747"/>
                      <a:pt x="21282" y="15745"/>
                      <a:pt x="21449" y="12709"/>
                    </a:cubicBezTo>
                    <a:lnTo>
                      <a:pt x="21449" y="8339"/>
                    </a:lnTo>
                    <a:lnTo>
                      <a:pt x="20282" y="8339"/>
                    </a:lnTo>
                    <a:cubicBezTo>
                      <a:pt x="19214" y="6638"/>
                      <a:pt x="17513" y="5004"/>
                      <a:pt x="15145" y="3636"/>
                    </a:cubicBezTo>
                    <a:cubicBezTo>
                      <a:pt x="10983" y="1206"/>
                      <a:pt x="5493" y="5"/>
                      <a:pt x="34"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15"/>
              <p:cNvSpPr/>
              <p:nvPr/>
            </p:nvSpPr>
            <p:spPr>
              <a:xfrm>
                <a:off x="3400100" y="3240250"/>
                <a:ext cx="244375" cy="517900"/>
              </a:xfrm>
              <a:custGeom>
                <a:rect b="b" l="l" r="r" t="t"/>
                <a:pathLst>
                  <a:path extrusionOk="0" h="20716" w="9775">
                    <a:moveTo>
                      <a:pt x="0" y="1"/>
                    </a:moveTo>
                    <a:cubicBezTo>
                      <a:pt x="12" y="5"/>
                      <a:pt x="23" y="10"/>
                      <a:pt x="34" y="14"/>
                    </a:cubicBezTo>
                    <a:lnTo>
                      <a:pt x="34" y="14"/>
                    </a:lnTo>
                    <a:lnTo>
                      <a:pt x="34" y="1"/>
                    </a:lnTo>
                    <a:close/>
                    <a:moveTo>
                      <a:pt x="34" y="14"/>
                    </a:moveTo>
                    <a:lnTo>
                      <a:pt x="34" y="20716"/>
                    </a:lnTo>
                    <a:cubicBezTo>
                      <a:pt x="1301" y="20282"/>
                      <a:pt x="2436" y="19715"/>
                      <a:pt x="3503" y="19115"/>
                    </a:cubicBezTo>
                    <a:cubicBezTo>
                      <a:pt x="7506" y="16780"/>
                      <a:pt x="9607" y="13777"/>
                      <a:pt x="9774" y="10709"/>
                    </a:cubicBezTo>
                    <a:lnTo>
                      <a:pt x="9774" y="6339"/>
                    </a:lnTo>
                    <a:lnTo>
                      <a:pt x="8607" y="6339"/>
                    </a:lnTo>
                    <a:cubicBezTo>
                      <a:pt x="7539" y="4638"/>
                      <a:pt x="5838" y="3003"/>
                      <a:pt x="3470" y="1635"/>
                    </a:cubicBezTo>
                    <a:cubicBezTo>
                      <a:pt x="2379" y="1008"/>
                      <a:pt x="1223" y="478"/>
                      <a:pt x="34" y="14"/>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15"/>
              <p:cNvSpPr/>
              <p:nvPr/>
            </p:nvSpPr>
            <p:spPr>
              <a:xfrm>
                <a:off x="2571175" y="3240250"/>
                <a:ext cx="244375" cy="517900"/>
              </a:xfrm>
              <a:custGeom>
                <a:rect b="b" l="l" r="r" t="t"/>
                <a:pathLst>
                  <a:path extrusionOk="0" h="20716" w="9775">
                    <a:moveTo>
                      <a:pt x="9707" y="1"/>
                    </a:moveTo>
                    <a:lnTo>
                      <a:pt x="9707" y="27"/>
                    </a:lnTo>
                    <a:lnTo>
                      <a:pt x="9707" y="27"/>
                    </a:lnTo>
                    <a:cubicBezTo>
                      <a:pt x="9730" y="18"/>
                      <a:pt x="9752" y="10"/>
                      <a:pt x="9774" y="1"/>
                    </a:cubicBezTo>
                    <a:close/>
                    <a:moveTo>
                      <a:pt x="9707" y="27"/>
                    </a:moveTo>
                    <a:cubicBezTo>
                      <a:pt x="8530" y="488"/>
                      <a:pt x="7385" y="1013"/>
                      <a:pt x="6305" y="1635"/>
                    </a:cubicBezTo>
                    <a:cubicBezTo>
                      <a:pt x="3937" y="3003"/>
                      <a:pt x="2202" y="4638"/>
                      <a:pt x="1168" y="6339"/>
                    </a:cubicBezTo>
                    <a:lnTo>
                      <a:pt x="0" y="6339"/>
                    </a:lnTo>
                    <a:lnTo>
                      <a:pt x="0" y="10709"/>
                    </a:lnTo>
                    <a:cubicBezTo>
                      <a:pt x="167" y="13777"/>
                      <a:pt x="2269" y="16780"/>
                      <a:pt x="6272" y="19115"/>
                    </a:cubicBezTo>
                    <a:cubicBezTo>
                      <a:pt x="7339" y="19715"/>
                      <a:pt x="8473" y="20282"/>
                      <a:pt x="9707" y="20716"/>
                    </a:cubicBezTo>
                    <a:lnTo>
                      <a:pt x="9707" y="27"/>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15"/>
              <p:cNvSpPr/>
              <p:nvPr/>
            </p:nvSpPr>
            <p:spPr>
              <a:xfrm>
                <a:off x="2526150" y="3089425"/>
                <a:ext cx="1169175" cy="617850"/>
              </a:xfrm>
              <a:custGeom>
                <a:rect b="b" l="l" r="r" t="t"/>
                <a:pathLst>
                  <a:path extrusionOk="0" h="24714" w="46767">
                    <a:moveTo>
                      <a:pt x="23242" y="0"/>
                    </a:moveTo>
                    <a:cubicBezTo>
                      <a:pt x="17769" y="0"/>
                      <a:pt x="12302" y="1201"/>
                      <a:pt x="8139" y="3599"/>
                    </a:cubicBezTo>
                    <a:cubicBezTo>
                      <a:pt x="6772" y="4399"/>
                      <a:pt x="5604" y="5267"/>
                      <a:pt x="4670" y="6234"/>
                    </a:cubicBezTo>
                    <a:cubicBezTo>
                      <a:pt x="0" y="10937"/>
                      <a:pt x="1201" y="17042"/>
                      <a:pt x="8139" y="21078"/>
                    </a:cubicBezTo>
                    <a:cubicBezTo>
                      <a:pt x="9107" y="21612"/>
                      <a:pt x="10107" y="22112"/>
                      <a:pt x="11208" y="22546"/>
                    </a:cubicBezTo>
                    <a:cubicBezTo>
                      <a:pt x="11308" y="22579"/>
                      <a:pt x="11408" y="22613"/>
                      <a:pt x="11542" y="22679"/>
                    </a:cubicBezTo>
                    <a:cubicBezTo>
                      <a:pt x="15082" y="24035"/>
                      <a:pt x="19178" y="24713"/>
                      <a:pt x="23278" y="24713"/>
                    </a:cubicBezTo>
                    <a:cubicBezTo>
                      <a:pt x="28759" y="24713"/>
                      <a:pt x="34249" y="23502"/>
                      <a:pt x="38428" y="21078"/>
                    </a:cubicBezTo>
                    <a:cubicBezTo>
                      <a:pt x="46767" y="16241"/>
                      <a:pt x="46767" y="8469"/>
                      <a:pt x="38428" y="3632"/>
                    </a:cubicBezTo>
                    <a:cubicBezTo>
                      <a:pt x="34234" y="1210"/>
                      <a:pt x="28735" y="0"/>
                      <a:pt x="2324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15"/>
              <p:cNvSpPr/>
              <p:nvPr/>
            </p:nvSpPr>
            <p:spPr>
              <a:xfrm>
                <a:off x="2526150" y="3089425"/>
                <a:ext cx="1169175" cy="617850"/>
              </a:xfrm>
              <a:custGeom>
                <a:rect b="b" l="l" r="r" t="t"/>
                <a:pathLst>
                  <a:path extrusionOk="0" h="24714" w="46767">
                    <a:moveTo>
                      <a:pt x="23242" y="0"/>
                    </a:moveTo>
                    <a:cubicBezTo>
                      <a:pt x="17769" y="0"/>
                      <a:pt x="12302" y="1201"/>
                      <a:pt x="8139" y="3599"/>
                    </a:cubicBezTo>
                    <a:cubicBezTo>
                      <a:pt x="6772" y="4399"/>
                      <a:pt x="5604" y="5267"/>
                      <a:pt x="4670" y="6234"/>
                    </a:cubicBezTo>
                    <a:cubicBezTo>
                      <a:pt x="0" y="10937"/>
                      <a:pt x="1201" y="17042"/>
                      <a:pt x="8139" y="21078"/>
                    </a:cubicBezTo>
                    <a:cubicBezTo>
                      <a:pt x="9107" y="21612"/>
                      <a:pt x="10107" y="22112"/>
                      <a:pt x="11208" y="22546"/>
                    </a:cubicBezTo>
                    <a:cubicBezTo>
                      <a:pt x="11308" y="22579"/>
                      <a:pt x="11408" y="22613"/>
                      <a:pt x="11542" y="22679"/>
                    </a:cubicBezTo>
                    <a:cubicBezTo>
                      <a:pt x="15082" y="24035"/>
                      <a:pt x="19178" y="24713"/>
                      <a:pt x="23278" y="24713"/>
                    </a:cubicBezTo>
                    <a:cubicBezTo>
                      <a:pt x="28759" y="24713"/>
                      <a:pt x="34249" y="23502"/>
                      <a:pt x="38428" y="21078"/>
                    </a:cubicBezTo>
                    <a:cubicBezTo>
                      <a:pt x="46767" y="16241"/>
                      <a:pt x="46767" y="8469"/>
                      <a:pt x="38428" y="3632"/>
                    </a:cubicBezTo>
                    <a:cubicBezTo>
                      <a:pt x="34234" y="1210"/>
                      <a:pt x="28735" y="0"/>
                      <a:pt x="2324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15"/>
              <p:cNvSpPr/>
              <p:nvPr/>
            </p:nvSpPr>
            <p:spPr>
              <a:xfrm>
                <a:off x="2526150" y="3245275"/>
                <a:ext cx="278550" cy="407800"/>
              </a:xfrm>
              <a:custGeom>
                <a:rect b="b" l="l" r="r" t="t"/>
                <a:pathLst>
                  <a:path extrusionOk="0" h="16312" w="11142">
                    <a:moveTo>
                      <a:pt x="4637" y="0"/>
                    </a:moveTo>
                    <a:cubicBezTo>
                      <a:pt x="0" y="4737"/>
                      <a:pt x="1201" y="10841"/>
                      <a:pt x="8106" y="14844"/>
                    </a:cubicBezTo>
                    <a:cubicBezTo>
                      <a:pt x="9073" y="15411"/>
                      <a:pt x="10074" y="15912"/>
                      <a:pt x="11141" y="16312"/>
                    </a:cubicBezTo>
                    <a:cubicBezTo>
                      <a:pt x="9073" y="15478"/>
                      <a:pt x="3136" y="11909"/>
                      <a:pt x="2402" y="7639"/>
                    </a:cubicBezTo>
                    <a:cubicBezTo>
                      <a:pt x="1635" y="3169"/>
                      <a:pt x="4570" y="100"/>
                      <a:pt x="4637"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215"/>
              <p:cNvSpPr/>
              <p:nvPr/>
            </p:nvSpPr>
            <p:spPr>
              <a:xfrm>
                <a:off x="3410950" y="3143525"/>
                <a:ext cx="277725" cy="407825"/>
              </a:xfrm>
              <a:custGeom>
                <a:rect b="b" l="l" r="r" t="t"/>
                <a:pathLst>
                  <a:path extrusionOk="0" h="16313" w="11109">
                    <a:moveTo>
                      <a:pt x="0" y="1"/>
                    </a:moveTo>
                    <a:cubicBezTo>
                      <a:pt x="2068" y="834"/>
                      <a:pt x="8006" y="4404"/>
                      <a:pt x="8740" y="8673"/>
                    </a:cubicBezTo>
                    <a:cubicBezTo>
                      <a:pt x="9507" y="13143"/>
                      <a:pt x="6571" y="16212"/>
                      <a:pt x="6505" y="16312"/>
                    </a:cubicBezTo>
                    <a:cubicBezTo>
                      <a:pt x="11108" y="11575"/>
                      <a:pt x="10007" y="5504"/>
                      <a:pt x="3036" y="1468"/>
                    </a:cubicBezTo>
                    <a:cubicBezTo>
                      <a:pt x="2068" y="901"/>
                      <a:pt x="1068" y="401"/>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215"/>
              <p:cNvSpPr/>
              <p:nvPr/>
            </p:nvSpPr>
            <p:spPr>
              <a:xfrm>
                <a:off x="2561175" y="3109950"/>
                <a:ext cx="1092475" cy="575875"/>
              </a:xfrm>
              <a:custGeom>
                <a:rect b="b" l="l" r="r" t="t"/>
                <a:pathLst>
                  <a:path extrusionOk="0" h="23035" w="43699">
                    <a:moveTo>
                      <a:pt x="21874" y="1"/>
                    </a:moveTo>
                    <a:cubicBezTo>
                      <a:pt x="16779" y="1"/>
                      <a:pt x="11675" y="1127"/>
                      <a:pt x="7772" y="3378"/>
                    </a:cubicBezTo>
                    <a:cubicBezTo>
                      <a:pt x="0" y="7882"/>
                      <a:pt x="34" y="15153"/>
                      <a:pt x="7772" y="19657"/>
                    </a:cubicBezTo>
                    <a:cubicBezTo>
                      <a:pt x="11675" y="21908"/>
                      <a:pt x="16779" y="23034"/>
                      <a:pt x="21874" y="23034"/>
                    </a:cubicBezTo>
                    <a:cubicBezTo>
                      <a:pt x="26969" y="23034"/>
                      <a:pt x="32056" y="21908"/>
                      <a:pt x="35926" y="19657"/>
                    </a:cubicBezTo>
                    <a:cubicBezTo>
                      <a:pt x="43698" y="15153"/>
                      <a:pt x="43698" y="7882"/>
                      <a:pt x="35926" y="3378"/>
                    </a:cubicBezTo>
                    <a:cubicBezTo>
                      <a:pt x="32056" y="1127"/>
                      <a:pt x="26969" y="1"/>
                      <a:pt x="2187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15"/>
              <p:cNvSpPr/>
              <p:nvPr/>
            </p:nvSpPr>
            <p:spPr>
              <a:xfrm>
                <a:off x="2561175" y="3109950"/>
                <a:ext cx="1092475" cy="575875"/>
              </a:xfrm>
              <a:custGeom>
                <a:rect b="b" l="l" r="r" t="t"/>
                <a:pathLst>
                  <a:path extrusionOk="0" h="23035" w="43699">
                    <a:moveTo>
                      <a:pt x="21874" y="1"/>
                    </a:moveTo>
                    <a:cubicBezTo>
                      <a:pt x="16779" y="1"/>
                      <a:pt x="11675" y="1127"/>
                      <a:pt x="7772" y="3378"/>
                    </a:cubicBezTo>
                    <a:cubicBezTo>
                      <a:pt x="0" y="7882"/>
                      <a:pt x="34" y="15153"/>
                      <a:pt x="7772" y="19657"/>
                    </a:cubicBezTo>
                    <a:cubicBezTo>
                      <a:pt x="11675" y="21908"/>
                      <a:pt x="16779" y="23034"/>
                      <a:pt x="21874" y="23034"/>
                    </a:cubicBezTo>
                    <a:cubicBezTo>
                      <a:pt x="26969" y="23034"/>
                      <a:pt x="32056" y="21908"/>
                      <a:pt x="35926" y="19657"/>
                    </a:cubicBezTo>
                    <a:cubicBezTo>
                      <a:pt x="43698" y="15153"/>
                      <a:pt x="43698" y="7882"/>
                      <a:pt x="35926" y="3378"/>
                    </a:cubicBezTo>
                    <a:cubicBezTo>
                      <a:pt x="32056" y="1127"/>
                      <a:pt x="26969" y="1"/>
                      <a:pt x="218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15"/>
              <p:cNvSpPr/>
              <p:nvPr/>
            </p:nvSpPr>
            <p:spPr>
              <a:xfrm>
                <a:off x="3103225" y="3183550"/>
                <a:ext cx="518725" cy="310250"/>
              </a:xfrm>
              <a:custGeom>
                <a:rect b="b" l="l" r="r" t="t"/>
                <a:pathLst>
                  <a:path extrusionOk="0" h="12410" w="20749">
                    <a:moveTo>
                      <a:pt x="13343" y="1"/>
                    </a:moveTo>
                    <a:lnTo>
                      <a:pt x="13343" y="1"/>
                    </a:lnTo>
                    <a:cubicBezTo>
                      <a:pt x="14177" y="1402"/>
                      <a:pt x="13877" y="2836"/>
                      <a:pt x="9174" y="3103"/>
                    </a:cubicBezTo>
                    <a:cubicBezTo>
                      <a:pt x="0" y="3637"/>
                      <a:pt x="11642" y="12410"/>
                      <a:pt x="11642" y="12410"/>
                    </a:cubicBezTo>
                    <a:cubicBezTo>
                      <a:pt x="11642" y="12410"/>
                      <a:pt x="14522" y="10978"/>
                      <a:pt x="16816" y="10978"/>
                    </a:cubicBezTo>
                    <a:cubicBezTo>
                      <a:pt x="17806" y="10978"/>
                      <a:pt x="18688" y="11245"/>
                      <a:pt x="19181" y="12009"/>
                    </a:cubicBezTo>
                    <a:cubicBezTo>
                      <a:pt x="20748" y="9074"/>
                      <a:pt x="20248" y="5805"/>
                      <a:pt x="17646" y="3070"/>
                    </a:cubicBezTo>
                    <a:cubicBezTo>
                      <a:pt x="17146" y="2569"/>
                      <a:pt x="16579" y="2069"/>
                      <a:pt x="15978" y="1602"/>
                    </a:cubicBezTo>
                    <a:cubicBezTo>
                      <a:pt x="15478" y="1235"/>
                      <a:pt x="14911" y="901"/>
                      <a:pt x="14344" y="568"/>
                    </a:cubicBezTo>
                    <a:cubicBezTo>
                      <a:pt x="14010" y="401"/>
                      <a:pt x="13710" y="201"/>
                      <a:pt x="13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15"/>
              <p:cNvSpPr/>
              <p:nvPr/>
            </p:nvSpPr>
            <p:spPr>
              <a:xfrm>
                <a:off x="3460975" y="3278225"/>
                <a:ext cx="150125" cy="145100"/>
              </a:xfrm>
              <a:custGeom>
                <a:rect b="b" l="l" r="r" t="t"/>
                <a:pathLst>
                  <a:path extrusionOk="0" h="5804" w="6005">
                    <a:moveTo>
                      <a:pt x="2299" y="1"/>
                    </a:moveTo>
                    <a:cubicBezTo>
                      <a:pt x="2211" y="1"/>
                      <a:pt x="2123" y="6"/>
                      <a:pt x="2035" y="16"/>
                    </a:cubicBezTo>
                    <a:cubicBezTo>
                      <a:pt x="634" y="183"/>
                      <a:pt x="1" y="1618"/>
                      <a:pt x="501" y="3185"/>
                    </a:cubicBezTo>
                    <a:cubicBezTo>
                      <a:pt x="969" y="4684"/>
                      <a:pt x="2373" y="5803"/>
                      <a:pt x="3672" y="5803"/>
                    </a:cubicBezTo>
                    <a:cubicBezTo>
                      <a:pt x="3761" y="5803"/>
                      <a:pt x="3849" y="5798"/>
                      <a:pt x="3937" y="5787"/>
                    </a:cubicBezTo>
                    <a:cubicBezTo>
                      <a:pt x="5338" y="5620"/>
                      <a:pt x="6005" y="4186"/>
                      <a:pt x="5504" y="2618"/>
                    </a:cubicBezTo>
                    <a:cubicBezTo>
                      <a:pt x="4974" y="1119"/>
                      <a:pt x="3595" y="1"/>
                      <a:pt x="22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15"/>
              <p:cNvSpPr/>
              <p:nvPr/>
            </p:nvSpPr>
            <p:spPr>
              <a:xfrm>
                <a:off x="2583675" y="3194400"/>
                <a:ext cx="662175" cy="491200"/>
              </a:xfrm>
              <a:custGeom>
                <a:rect b="b" l="l" r="r" t="t"/>
                <a:pathLst>
                  <a:path extrusionOk="0" h="19648" w="26487">
                    <a:moveTo>
                      <a:pt x="6972" y="0"/>
                    </a:moveTo>
                    <a:lnTo>
                      <a:pt x="6972" y="0"/>
                    </a:lnTo>
                    <a:cubicBezTo>
                      <a:pt x="6372" y="334"/>
                      <a:pt x="5872" y="667"/>
                      <a:pt x="5371" y="1034"/>
                    </a:cubicBezTo>
                    <a:cubicBezTo>
                      <a:pt x="5038" y="1301"/>
                      <a:pt x="4704" y="1535"/>
                      <a:pt x="4437" y="1802"/>
                    </a:cubicBezTo>
                    <a:cubicBezTo>
                      <a:pt x="1" y="5638"/>
                      <a:pt x="1" y="10675"/>
                      <a:pt x="4437" y="14511"/>
                    </a:cubicBezTo>
                    <a:cubicBezTo>
                      <a:pt x="4704" y="14778"/>
                      <a:pt x="5038" y="15011"/>
                      <a:pt x="5371" y="15278"/>
                    </a:cubicBezTo>
                    <a:cubicBezTo>
                      <a:pt x="5838" y="15611"/>
                      <a:pt x="6339" y="15945"/>
                      <a:pt x="6839" y="16212"/>
                    </a:cubicBezTo>
                    <a:cubicBezTo>
                      <a:pt x="7339" y="16512"/>
                      <a:pt x="7873" y="16812"/>
                      <a:pt x="8440" y="17046"/>
                    </a:cubicBezTo>
                    <a:cubicBezTo>
                      <a:pt x="8840" y="17279"/>
                      <a:pt x="9307" y="17479"/>
                      <a:pt x="9774" y="17646"/>
                    </a:cubicBezTo>
                    <a:lnTo>
                      <a:pt x="11142" y="18147"/>
                    </a:lnTo>
                    <a:cubicBezTo>
                      <a:pt x="12543" y="18614"/>
                      <a:pt x="14044" y="18981"/>
                      <a:pt x="15545" y="19214"/>
                    </a:cubicBezTo>
                    <a:lnTo>
                      <a:pt x="16546" y="19348"/>
                    </a:lnTo>
                    <a:cubicBezTo>
                      <a:pt x="18014" y="19548"/>
                      <a:pt x="19515" y="19648"/>
                      <a:pt x="20982" y="19648"/>
                    </a:cubicBezTo>
                    <a:cubicBezTo>
                      <a:pt x="22817" y="19648"/>
                      <a:pt x="24652" y="19481"/>
                      <a:pt x="26386" y="19181"/>
                    </a:cubicBezTo>
                    <a:cubicBezTo>
                      <a:pt x="26486" y="19181"/>
                      <a:pt x="24085" y="18680"/>
                      <a:pt x="24518" y="16479"/>
                    </a:cubicBezTo>
                    <a:cubicBezTo>
                      <a:pt x="24085" y="13043"/>
                      <a:pt x="9174" y="3636"/>
                      <a:pt x="9174" y="3636"/>
                    </a:cubicBezTo>
                    <a:cubicBezTo>
                      <a:pt x="9174" y="3636"/>
                      <a:pt x="5872" y="2302"/>
                      <a:pt x="6972"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15"/>
              <p:cNvSpPr/>
              <p:nvPr/>
            </p:nvSpPr>
            <p:spPr>
              <a:xfrm>
                <a:off x="2583675" y="3194400"/>
                <a:ext cx="662175" cy="491200"/>
              </a:xfrm>
              <a:custGeom>
                <a:rect b="b" l="l" r="r" t="t"/>
                <a:pathLst>
                  <a:path extrusionOk="0" h="19648" w="26487">
                    <a:moveTo>
                      <a:pt x="6972" y="0"/>
                    </a:moveTo>
                    <a:lnTo>
                      <a:pt x="6972" y="0"/>
                    </a:lnTo>
                    <a:cubicBezTo>
                      <a:pt x="6372" y="334"/>
                      <a:pt x="5872" y="667"/>
                      <a:pt x="5371" y="1034"/>
                    </a:cubicBezTo>
                    <a:cubicBezTo>
                      <a:pt x="5038" y="1301"/>
                      <a:pt x="4704" y="1535"/>
                      <a:pt x="4437" y="1802"/>
                    </a:cubicBezTo>
                    <a:cubicBezTo>
                      <a:pt x="1" y="5638"/>
                      <a:pt x="1" y="10675"/>
                      <a:pt x="4437" y="14511"/>
                    </a:cubicBezTo>
                    <a:cubicBezTo>
                      <a:pt x="4704" y="14778"/>
                      <a:pt x="5038" y="15011"/>
                      <a:pt x="5371" y="15278"/>
                    </a:cubicBezTo>
                    <a:cubicBezTo>
                      <a:pt x="5838" y="15611"/>
                      <a:pt x="6339" y="15945"/>
                      <a:pt x="6839" y="16212"/>
                    </a:cubicBezTo>
                    <a:cubicBezTo>
                      <a:pt x="7339" y="16512"/>
                      <a:pt x="7873" y="16812"/>
                      <a:pt x="8440" y="17046"/>
                    </a:cubicBezTo>
                    <a:cubicBezTo>
                      <a:pt x="8840" y="17279"/>
                      <a:pt x="9307" y="17479"/>
                      <a:pt x="9774" y="17646"/>
                    </a:cubicBezTo>
                    <a:lnTo>
                      <a:pt x="11142" y="18147"/>
                    </a:lnTo>
                    <a:cubicBezTo>
                      <a:pt x="12543" y="18614"/>
                      <a:pt x="14044" y="18981"/>
                      <a:pt x="15545" y="19214"/>
                    </a:cubicBezTo>
                    <a:lnTo>
                      <a:pt x="16546" y="19348"/>
                    </a:lnTo>
                    <a:cubicBezTo>
                      <a:pt x="18014" y="19548"/>
                      <a:pt x="19515" y="19648"/>
                      <a:pt x="20982" y="19648"/>
                    </a:cubicBezTo>
                    <a:cubicBezTo>
                      <a:pt x="22817" y="19648"/>
                      <a:pt x="24652" y="19481"/>
                      <a:pt x="26386" y="19181"/>
                    </a:cubicBezTo>
                    <a:cubicBezTo>
                      <a:pt x="26486" y="19181"/>
                      <a:pt x="24085" y="18680"/>
                      <a:pt x="24518" y="16479"/>
                    </a:cubicBezTo>
                    <a:cubicBezTo>
                      <a:pt x="24085" y="13043"/>
                      <a:pt x="9174" y="3636"/>
                      <a:pt x="9174" y="3636"/>
                    </a:cubicBezTo>
                    <a:cubicBezTo>
                      <a:pt x="9174" y="3636"/>
                      <a:pt x="5872" y="2302"/>
                      <a:pt x="6972"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15"/>
              <p:cNvSpPr/>
              <p:nvPr/>
            </p:nvSpPr>
            <p:spPr>
              <a:xfrm>
                <a:off x="2700425" y="3183975"/>
                <a:ext cx="814775" cy="427400"/>
              </a:xfrm>
              <a:custGeom>
                <a:rect b="b" l="l" r="r" t="t"/>
                <a:pathLst>
                  <a:path extrusionOk="0" h="17096" w="32591">
                    <a:moveTo>
                      <a:pt x="16277" y="1"/>
                    </a:moveTo>
                    <a:cubicBezTo>
                      <a:pt x="12479" y="1"/>
                      <a:pt x="8686" y="835"/>
                      <a:pt x="5805" y="2519"/>
                    </a:cubicBezTo>
                    <a:cubicBezTo>
                      <a:pt x="268" y="5721"/>
                      <a:pt x="1" y="10858"/>
                      <a:pt x="5138" y="14194"/>
                    </a:cubicBezTo>
                    <a:cubicBezTo>
                      <a:pt x="5338" y="14294"/>
                      <a:pt x="5605" y="14461"/>
                      <a:pt x="5805" y="14594"/>
                    </a:cubicBezTo>
                    <a:cubicBezTo>
                      <a:pt x="8707" y="16262"/>
                      <a:pt x="12501" y="17096"/>
                      <a:pt x="16296" y="17096"/>
                    </a:cubicBezTo>
                    <a:cubicBezTo>
                      <a:pt x="20090" y="17096"/>
                      <a:pt x="23885" y="16262"/>
                      <a:pt x="26787" y="14594"/>
                    </a:cubicBezTo>
                    <a:cubicBezTo>
                      <a:pt x="32591" y="11258"/>
                      <a:pt x="32591" y="5855"/>
                      <a:pt x="26787" y="2519"/>
                    </a:cubicBezTo>
                    <a:cubicBezTo>
                      <a:pt x="26520" y="2385"/>
                      <a:pt x="26286" y="2252"/>
                      <a:pt x="26086" y="2119"/>
                    </a:cubicBezTo>
                    <a:cubicBezTo>
                      <a:pt x="23286" y="710"/>
                      <a:pt x="19779" y="1"/>
                      <a:pt x="162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15"/>
              <p:cNvSpPr/>
              <p:nvPr/>
            </p:nvSpPr>
            <p:spPr>
              <a:xfrm>
                <a:off x="2700425" y="3183975"/>
                <a:ext cx="814775" cy="427400"/>
              </a:xfrm>
              <a:custGeom>
                <a:rect b="b" l="l" r="r" t="t"/>
                <a:pathLst>
                  <a:path extrusionOk="0" h="17096" w="32591">
                    <a:moveTo>
                      <a:pt x="16277" y="1"/>
                    </a:moveTo>
                    <a:cubicBezTo>
                      <a:pt x="12479" y="1"/>
                      <a:pt x="8686" y="835"/>
                      <a:pt x="5805" y="2519"/>
                    </a:cubicBezTo>
                    <a:cubicBezTo>
                      <a:pt x="268" y="5721"/>
                      <a:pt x="1" y="10858"/>
                      <a:pt x="5138" y="14194"/>
                    </a:cubicBezTo>
                    <a:cubicBezTo>
                      <a:pt x="5338" y="14294"/>
                      <a:pt x="5605" y="14461"/>
                      <a:pt x="5805" y="14594"/>
                    </a:cubicBezTo>
                    <a:cubicBezTo>
                      <a:pt x="8707" y="16262"/>
                      <a:pt x="12501" y="17096"/>
                      <a:pt x="16296" y="17096"/>
                    </a:cubicBezTo>
                    <a:cubicBezTo>
                      <a:pt x="20090" y="17096"/>
                      <a:pt x="23885" y="16262"/>
                      <a:pt x="26787" y="14594"/>
                    </a:cubicBezTo>
                    <a:cubicBezTo>
                      <a:pt x="32591" y="11258"/>
                      <a:pt x="32591" y="5855"/>
                      <a:pt x="26787" y="2519"/>
                    </a:cubicBezTo>
                    <a:cubicBezTo>
                      <a:pt x="26520" y="2385"/>
                      <a:pt x="26286" y="2252"/>
                      <a:pt x="26086" y="2119"/>
                    </a:cubicBezTo>
                    <a:cubicBezTo>
                      <a:pt x="23286" y="710"/>
                      <a:pt x="19779" y="1"/>
                      <a:pt x="162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215"/>
              <p:cNvSpPr/>
              <p:nvPr/>
            </p:nvSpPr>
            <p:spPr>
              <a:xfrm>
                <a:off x="2753800" y="3193550"/>
                <a:ext cx="708875" cy="408650"/>
              </a:xfrm>
              <a:custGeom>
                <a:rect b="b" l="l" r="r" t="t"/>
                <a:pathLst>
                  <a:path extrusionOk="0" h="16346" w="28355">
                    <a:moveTo>
                      <a:pt x="14177" y="1"/>
                    </a:moveTo>
                    <a:cubicBezTo>
                      <a:pt x="6339" y="1"/>
                      <a:pt x="1" y="3637"/>
                      <a:pt x="1" y="8173"/>
                    </a:cubicBezTo>
                    <a:cubicBezTo>
                      <a:pt x="1" y="12677"/>
                      <a:pt x="6339" y="16346"/>
                      <a:pt x="14177" y="16346"/>
                    </a:cubicBezTo>
                    <a:cubicBezTo>
                      <a:pt x="22016" y="16346"/>
                      <a:pt x="28354" y="12677"/>
                      <a:pt x="28354" y="8173"/>
                    </a:cubicBezTo>
                    <a:cubicBezTo>
                      <a:pt x="28354" y="3637"/>
                      <a:pt x="22016" y="1"/>
                      <a:pt x="14177"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215"/>
              <p:cNvSpPr/>
              <p:nvPr/>
            </p:nvSpPr>
            <p:spPr>
              <a:xfrm>
                <a:off x="2753800" y="3193550"/>
                <a:ext cx="708875" cy="408650"/>
              </a:xfrm>
              <a:custGeom>
                <a:rect b="b" l="l" r="r" t="t"/>
                <a:pathLst>
                  <a:path extrusionOk="0" h="16346" w="28355">
                    <a:moveTo>
                      <a:pt x="14177" y="1"/>
                    </a:moveTo>
                    <a:cubicBezTo>
                      <a:pt x="6339" y="1"/>
                      <a:pt x="1" y="3637"/>
                      <a:pt x="1" y="8173"/>
                    </a:cubicBezTo>
                    <a:cubicBezTo>
                      <a:pt x="1" y="12677"/>
                      <a:pt x="6339" y="16346"/>
                      <a:pt x="14177" y="16346"/>
                    </a:cubicBezTo>
                    <a:cubicBezTo>
                      <a:pt x="22016" y="16346"/>
                      <a:pt x="28354" y="12677"/>
                      <a:pt x="28354" y="8173"/>
                    </a:cubicBezTo>
                    <a:cubicBezTo>
                      <a:pt x="28354" y="3637"/>
                      <a:pt x="22016" y="1"/>
                      <a:pt x="1417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215"/>
              <p:cNvSpPr/>
              <p:nvPr/>
            </p:nvSpPr>
            <p:spPr>
              <a:xfrm>
                <a:off x="2757975" y="3250275"/>
                <a:ext cx="700525" cy="351725"/>
              </a:xfrm>
              <a:custGeom>
                <a:rect b="b" l="l" r="r" t="t"/>
                <a:pathLst>
                  <a:path extrusionOk="0" h="14069" w="28021">
                    <a:moveTo>
                      <a:pt x="14023" y="0"/>
                    </a:moveTo>
                    <a:cubicBezTo>
                      <a:pt x="10400" y="0"/>
                      <a:pt x="6772" y="801"/>
                      <a:pt x="4003" y="2402"/>
                    </a:cubicBezTo>
                    <a:cubicBezTo>
                      <a:pt x="1702" y="3736"/>
                      <a:pt x="367" y="5371"/>
                      <a:pt x="0" y="7039"/>
                    </a:cubicBezTo>
                    <a:cubicBezTo>
                      <a:pt x="434" y="8706"/>
                      <a:pt x="1768" y="10374"/>
                      <a:pt x="4003" y="11642"/>
                    </a:cubicBezTo>
                    <a:cubicBezTo>
                      <a:pt x="6755" y="13260"/>
                      <a:pt x="10375" y="14069"/>
                      <a:pt x="13998" y="14069"/>
                    </a:cubicBezTo>
                    <a:cubicBezTo>
                      <a:pt x="17621" y="14069"/>
                      <a:pt x="21249" y="13260"/>
                      <a:pt x="24018" y="11642"/>
                    </a:cubicBezTo>
                    <a:cubicBezTo>
                      <a:pt x="26286" y="10374"/>
                      <a:pt x="27620" y="8740"/>
                      <a:pt x="28020" y="7039"/>
                    </a:cubicBezTo>
                    <a:cubicBezTo>
                      <a:pt x="27620" y="5371"/>
                      <a:pt x="26286" y="3703"/>
                      <a:pt x="24018" y="2402"/>
                    </a:cubicBezTo>
                    <a:cubicBezTo>
                      <a:pt x="21266" y="801"/>
                      <a:pt x="17646" y="0"/>
                      <a:pt x="1402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215"/>
              <p:cNvSpPr/>
              <p:nvPr/>
            </p:nvSpPr>
            <p:spPr>
              <a:xfrm>
                <a:off x="2757975" y="3250275"/>
                <a:ext cx="700525" cy="351725"/>
              </a:xfrm>
              <a:custGeom>
                <a:rect b="b" l="l" r="r" t="t"/>
                <a:pathLst>
                  <a:path extrusionOk="0" h="14069" w="28021">
                    <a:moveTo>
                      <a:pt x="14023" y="0"/>
                    </a:moveTo>
                    <a:cubicBezTo>
                      <a:pt x="10400" y="0"/>
                      <a:pt x="6772" y="801"/>
                      <a:pt x="4003" y="2402"/>
                    </a:cubicBezTo>
                    <a:cubicBezTo>
                      <a:pt x="1702" y="3736"/>
                      <a:pt x="367" y="5371"/>
                      <a:pt x="0" y="7039"/>
                    </a:cubicBezTo>
                    <a:cubicBezTo>
                      <a:pt x="434" y="8706"/>
                      <a:pt x="1768" y="10374"/>
                      <a:pt x="4003" y="11642"/>
                    </a:cubicBezTo>
                    <a:cubicBezTo>
                      <a:pt x="6755" y="13260"/>
                      <a:pt x="10375" y="14069"/>
                      <a:pt x="13998" y="14069"/>
                    </a:cubicBezTo>
                    <a:cubicBezTo>
                      <a:pt x="17621" y="14069"/>
                      <a:pt x="21249" y="13260"/>
                      <a:pt x="24018" y="11642"/>
                    </a:cubicBezTo>
                    <a:cubicBezTo>
                      <a:pt x="26286" y="10374"/>
                      <a:pt x="27620" y="8740"/>
                      <a:pt x="28020" y="7039"/>
                    </a:cubicBezTo>
                    <a:cubicBezTo>
                      <a:pt x="27620" y="5371"/>
                      <a:pt x="26286" y="3703"/>
                      <a:pt x="24018" y="2402"/>
                    </a:cubicBezTo>
                    <a:cubicBezTo>
                      <a:pt x="21266" y="801"/>
                      <a:pt x="17646" y="0"/>
                      <a:pt x="14023"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15"/>
              <p:cNvSpPr/>
              <p:nvPr/>
            </p:nvSpPr>
            <p:spPr>
              <a:xfrm>
                <a:off x="2878050" y="3266125"/>
                <a:ext cx="462875" cy="304400"/>
              </a:xfrm>
              <a:custGeom>
                <a:rect b="b" l="l" r="r" t="t"/>
                <a:pathLst>
                  <a:path extrusionOk="0" h="12176" w="18515">
                    <a:moveTo>
                      <a:pt x="12582" y="7130"/>
                    </a:moveTo>
                    <a:cubicBezTo>
                      <a:pt x="13029" y="7130"/>
                      <a:pt x="13449" y="7219"/>
                      <a:pt x="13844" y="7439"/>
                    </a:cubicBezTo>
                    <a:cubicBezTo>
                      <a:pt x="13744" y="7472"/>
                      <a:pt x="13677" y="7505"/>
                      <a:pt x="13544" y="7605"/>
                    </a:cubicBezTo>
                    <a:lnTo>
                      <a:pt x="13044" y="7839"/>
                    </a:lnTo>
                    <a:cubicBezTo>
                      <a:pt x="12416" y="8112"/>
                      <a:pt x="11781" y="8223"/>
                      <a:pt x="11190" y="8223"/>
                    </a:cubicBezTo>
                    <a:cubicBezTo>
                      <a:pt x="10556" y="8223"/>
                      <a:pt x="9974" y="8096"/>
                      <a:pt x="9508" y="7906"/>
                    </a:cubicBezTo>
                    <a:cubicBezTo>
                      <a:pt x="10649" y="7503"/>
                      <a:pt x="11671" y="7130"/>
                      <a:pt x="12582" y="7130"/>
                    </a:cubicBezTo>
                    <a:close/>
                    <a:moveTo>
                      <a:pt x="2169" y="0"/>
                    </a:moveTo>
                    <a:lnTo>
                      <a:pt x="1" y="1268"/>
                    </a:lnTo>
                    <a:lnTo>
                      <a:pt x="1" y="2935"/>
                    </a:lnTo>
                    <a:lnTo>
                      <a:pt x="735" y="3336"/>
                    </a:lnTo>
                    <a:cubicBezTo>
                      <a:pt x="535" y="3669"/>
                      <a:pt x="401" y="4003"/>
                      <a:pt x="401" y="4336"/>
                    </a:cubicBezTo>
                    <a:lnTo>
                      <a:pt x="401" y="6004"/>
                    </a:lnTo>
                    <a:cubicBezTo>
                      <a:pt x="401" y="6705"/>
                      <a:pt x="902" y="7405"/>
                      <a:pt x="1969" y="7972"/>
                    </a:cubicBezTo>
                    <a:cubicBezTo>
                      <a:pt x="2970" y="8539"/>
                      <a:pt x="3970" y="8806"/>
                      <a:pt x="4971" y="8840"/>
                    </a:cubicBezTo>
                    <a:lnTo>
                      <a:pt x="5538" y="8840"/>
                    </a:lnTo>
                    <a:cubicBezTo>
                      <a:pt x="6672" y="8806"/>
                      <a:pt x="7740" y="8473"/>
                      <a:pt x="8740" y="8139"/>
                    </a:cubicBezTo>
                    <a:cubicBezTo>
                      <a:pt x="8941" y="8072"/>
                      <a:pt x="9174" y="8006"/>
                      <a:pt x="9374" y="7939"/>
                    </a:cubicBezTo>
                    <a:lnTo>
                      <a:pt x="9374" y="7939"/>
                    </a:lnTo>
                    <a:lnTo>
                      <a:pt x="7540" y="9774"/>
                    </a:lnTo>
                    <a:lnTo>
                      <a:pt x="7540" y="11442"/>
                    </a:lnTo>
                    <a:cubicBezTo>
                      <a:pt x="8565" y="11855"/>
                      <a:pt x="9581" y="12023"/>
                      <a:pt x="10553" y="12023"/>
                    </a:cubicBezTo>
                    <a:cubicBezTo>
                      <a:pt x="12016" y="12023"/>
                      <a:pt x="13383" y="11642"/>
                      <a:pt x="14545" y="11141"/>
                    </a:cubicBezTo>
                    <a:lnTo>
                      <a:pt x="16346" y="12175"/>
                    </a:lnTo>
                    <a:lnTo>
                      <a:pt x="18514" y="10941"/>
                    </a:lnTo>
                    <a:lnTo>
                      <a:pt x="18514" y="9273"/>
                    </a:lnTo>
                    <a:lnTo>
                      <a:pt x="17747" y="8840"/>
                    </a:lnTo>
                    <a:cubicBezTo>
                      <a:pt x="18014" y="8473"/>
                      <a:pt x="18147" y="8106"/>
                      <a:pt x="18147" y="7739"/>
                    </a:cubicBezTo>
                    <a:lnTo>
                      <a:pt x="18147" y="6004"/>
                    </a:lnTo>
                    <a:cubicBezTo>
                      <a:pt x="18147" y="5304"/>
                      <a:pt x="17647" y="4637"/>
                      <a:pt x="16646" y="4070"/>
                    </a:cubicBezTo>
                    <a:cubicBezTo>
                      <a:pt x="16646" y="4070"/>
                      <a:pt x="16579" y="4070"/>
                      <a:pt x="16579" y="4003"/>
                    </a:cubicBezTo>
                    <a:cubicBezTo>
                      <a:pt x="15500" y="3397"/>
                      <a:pt x="14399" y="3167"/>
                      <a:pt x="13332" y="3167"/>
                    </a:cubicBezTo>
                    <a:cubicBezTo>
                      <a:pt x="12519" y="3167"/>
                      <a:pt x="11725" y="3301"/>
                      <a:pt x="10975" y="3503"/>
                    </a:cubicBezTo>
                    <a:cubicBezTo>
                      <a:pt x="10208" y="3703"/>
                      <a:pt x="9508" y="3936"/>
                      <a:pt x="8874" y="4170"/>
                    </a:cubicBezTo>
                    <a:cubicBezTo>
                      <a:pt x="8007" y="4470"/>
                      <a:pt x="7239" y="4737"/>
                      <a:pt x="6639" y="4904"/>
                    </a:cubicBezTo>
                    <a:cubicBezTo>
                      <a:pt x="6346" y="4952"/>
                      <a:pt x="6071" y="4983"/>
                      <a:pt x="5813" y="4983"/>
                    </a:cubicBezTo>
                    <a:cubicBezTo>
                      <a:pt x="5719" y="4983"/>
                      <a:pt x="5628" y="4979"/>
                      <a:pt x="5538" y="4970"/>
                    </a:cubicBezTo>
                    <a:cubicBezTo>
                      <a:pt x="5205" y="4970"/>
                      <a:pt x="4971" y="4904"/>
                      <a:pt x="4671" y="4703"/>
                    </a:cubicBezTo>
                    <a:cubicBezTo>
                      <a:pt x="4704" y="4703"/>
                      <a:pt x="4704" y="4670"/>
                      <a:pt x="4738" y="4670"/>
                    </a:cubicBezTo>
                    <a:cubicBezTo>
                      <a:pt x="4838" y="4637"/>
                      <a:pt x="4871" y="4603"/>
                      <a:pt x="4971" y="4537"/>
                    </a:cubicBezTo>
                    <a:cubicBezTo>
                      <a:pt x="5171" y="4437"/>
                      <a:pt x="5338" y="4336"/>
                      <a:pt x="5538" y="4270"/>
                    </a:cubicBezTo>
                    <a:cubicBezTo>
                      <a:pt x="6122" y="4022"/>
                      <a:pt x="6696" y="3906"/>
                      <a:pt x="7256" y="3906"/>
                    </a:cubicBezTo>
                    <a:cubicBezTo>
                      <a:pt x="7752" y="3906"/>
                      <a:pt x="8237" y="3997"/>
                      <a:pt x="8707" y="4170"/>
                    </a:cubicBezTo>
                    <a:lnTo>
                      <a:pt x="10542" y="2335"/>
                    </a:lnTo>
                    <a:lnTo>
                      <a:pt x="10542" y="667"/>
                    </a:lnTo>
                    <a:cubicBezTo>
                      <a:pt x="9616" y="365"/>
                      <a:pt x="8681" y="202"/>
                      <a:pt x="7740" y="202"/>
                    </a:cubicBezTo>
                    <a:cubicBezTo>
                      <a:pt x="7019" y="202"/>
                      <a:pt x="6295" y="298"/>
                      <a:pt x="5572" y="500"/>
                    </a:cubicBezTo>
                    <a:cubicBezTo>
                      <a:pt x="5038" y="634"/>
                      <a:pt x="4537" y="834"/>
                      <a:pt x="4004" y="1067"/>
                    </a:cubicBezTo>
                    <a:lnTo>
                      <a:pt x="2169" y="0"/>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15"/>
              <p:cNvSpPr/>
              <p:nvPr/>
            </p:nvSpPr>
            <p:spPr>
              <a:xfrm>
                <a:off x="2873900" y="3267775"/>
                <a:ext cx="471175" cy="263550"/>
              </a:xfrm>
              <a:custGeom>
                <a:rect b="b" l="l" r="r" t="t"/>
                <a:pathLst>
                  <a:path extrusionOk="0" h="10542" w="18847">
                    <a:moveTo>
                      <a:pt x="2235" y="1"/>
                    </a:moveTo>
                    <a:lnTo>
                      <a:pt x="67" y="1235"/>
                    </a:lnTo>
                    <a:lnTo>
                      <a:pt x="1868" y="2269"/>
                    </a:lnTo>
                    <a:cubicBezTo>
                      <a:pt x="33" y="3670"/>
                      <a:pt x="0" y="5104"/>
                      <a:pt x="2068" y="6272"/>
                    </a:cubicBezTo>
                    <a:cubicBezTo>
                      <a:pt x="3069" y="6872"/>
                      <a:pt x="4070" y="7106"/>
                      <a:pt x="5070" y="7173"/>
                    </a:cubicBezTo>
                    <a:lnTo>
                      <a:pt x="5671" y="7173"/>
                    </a:lnTo>
                    <a:cubicBezTo>
                      <a:pt x="6805" y="7106"/>
                      <a:pt x="7872" y="6772"/>
                      <a:pt x="8873" y="6439"/>
                    </a:cubicBezTo>
                    <a:cubicBezTo>
                      <a:pt x="10351" y="5946"/>
                      <a:pt x="11614" y="5404"/>
                      <a:pt x="12721" y="5404"/>
                    </a:cubicBezTo>
                    <a:cubicBezTo>
                      <a:pt x="13188" y="5404"/>
                      <a:pt x="13628" y="5501"/>
                      <a:pt x="14043" y="5738"/>
                    </a:cubicBezTo>
                    <a:cubicBezTo>
                      <a:pt x="15011" y="6272"/>
                      <a:pt x="14711" y="6939"/>
                      <a:pt x="13710" y="7573"/>
                    </a:cubicBezTo>
                    <a:lnTo>
                      <a:pt x="13210" y="7840"/>
                    </a:lnTo>
                    <a:cubicBezTo>
                      <a:pt x="12589" y="8103"/>
                      <a:pt x="11969" y="8208"/>
                      <a:pt x="11385" y="8208"/>
                    </a:cubicBezTo>
                    <a:cubicBezTo>
                      <a:pt x="10714" y="8208"/>
                      <a:pt x="10091" y="8069"/>
                      <a:pt x="9574" y="7873"/>
                    </a:cubicBezTo>
                    <a:lnTo>
                      <a:pt x="7672" y="9774"/>
                    </a:lnTo>
                    <a:cubicBezTo>
                      <a:pt x="8712" y="10207"/>
                      <a:pt x="9742" y="10382"/>
                      <a:pt x="10727" y="10382"/>
                    </a:cubicBezTo>
                    <a:cubicBezTo>
                      <a:pt x="12174" y="10382"/>
                      <a:pt x="13526" y="10004"/>
                      <a:pt x="14677" y="9508"/>
                    </a:cubicBezTo>
                    <a:lnTo>
                      <a:pt x="16479" y="10542"/>
                    </a:lnTo>
                    <a:lnTo>
                      <a:pt x="18647" y="9274"/>
                    </a:lnTo>
                    <a:lnTo>
                      <a:pt x="16845" y="8240"/>
                    </a:lnTo>
                    <a:cubicBezTo>
                      <a:pt x="18647" y="6872"/>
                      <a:pt x="18847" y="5338"/>
                      <a:pt x="16745" y="4104"/>
                    </a:cubicBezTo>
                    <a:cubicBezTo>
                      <a:pt x="16745" y="4104"/>
                      <a:pt x="16712" y="4104"/>
                      <a:pt x="16712" y="4070"/>
                    </a:cubicBezTo>
                    <a:cubicBezTo>
                      <a:pt x="15649" y="3406"/>
                      <a:pt x="14553" y="3163"/>
                      <a:pt x="13487" y="3163"/>
                    </a:cubicBezTo>
                    <a:cubicBezTo>
                      <a:pt x="12679" y="3163"/>
                      <a:pt x="11889" y="3302"/>
                      <a:pt x="11141" y="3503"/>
                    </a:cubicBezTo>
                    <a:cubicBezTo>
                      <a:pt x="10374" y="3703"/>
                      <a:pt x="9674" y="3904"/>
                      <a:pt x="9007" y="4170"/>
                    </a:cubicBezTo>
                    <a:cubicBezTo>
                      <a:pt x="8139" y="4437"/>
                      <a:pt x="7372" y="4704"/>
                      <a:pt x="6738" y="4871"/>
                    </a:cubicBezTo>
                    <a:cubicBezTo>
                      <a:pt x="6479" y="4918"/>
                      <a:pt x="6219" y="4965"/>
                      <a:pt x="5972" y="4965"/>
                    </a:cubicBezTo>
                    <a:cubicBezTo>
                      <a:pt x="5869" y="4965"/>
                      <a:pt x="5769" y="4957"/>
                      <a:pt x="5671" y="4938"/>
                    </a:cubicBezTo>
                    <a:cubicBezTo>
                      <a:pt x="5304" y="4904"/>
                      <a:pt x="4970" y="4838"/>
                      <a:pt x="4637" y="4671"/>
                    </a:cubicBezTo>
                    <a:cubicBezTo>
                      <a:pt x="3903" y="4237"/>
                      <a:pt x="3836" y="3670"/>
                      <a:pt x="4837" y="3003"/>
                    </a:cubicBezTo>
                    <a:cubicBezTo>
                      <a:pt x="4904" y="2936"/>
                      <a:pt x="4970" y="2903"/>
                      <a:pt x="5037" y="2869"/>
                    </a:cubicBezTo>
                    <a:cubicBezTo>
                      <a:pt x="5237" y="2736"/>
                      <a:pt x="5404" y="2669"/>
                      <a:pt x="5637" y="2569"/>
                    </a:cubicBezTo>
                    <a:cubicBezTo>
                      <a:pt x="6192" y="2327"/>
                      <a:pt x="6755" y="2210"/>
                      <a:pt x="7309" y="2210"/>
                    </a:cubicBezTo>
                    <a:cubicBezTo>
                      <a:pt x="7821" y="2210"/>
                      <a:pt x="8325" y="2310"/>
                      <a:pt x="8806" y="2503"/>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15"/>
              <p:cNvSpPr/>
              <p:nvPr/>
            </p:nvSpPr>
            <p:spPr>
              <a:xfrm>
                <a:off x="2873900" y="3267775"/>
                <a:ext cx="471175" cy="263550"/>
              </a:xfrm>
              <a:custGeom>
                <a:rect b="b" l="l" r="r" t="t"/>
                <a:pathLst>
                  <a:path extrusionOk="0" h="10542" w="18847">
                    <a:moveTo>
                      <a:pt x="2235" y="1"/>
                    </a:moveTo>
                    <a:lnTo>
                      <a:pt x="67" y="1235"/>
                    </a:lnTo>
                    <a:lnTo>
                      <a:pt x="1868" y="2269"/>
                    </a:lnTo>
                    <a:cubicBezTo>
                      <a:pt x="33" y="3670"/>
                      <a:pt x="0" y="5104"/>
                      <a:pt x="2068" y="6272"/>
                    </a:cubicBezTo>
                    <a:cubicBezTo>
                      <a:pt x="3069" y="6872"/>
                      <a:pt x="4070" y="7106"/>
                      <a:pt x="5070" y="7173"/>
                    </a:cubicBezTo>
                    <a:lnTo>
                      <a:pt x="5671" y="7173"/>
                    </a:lnTo>
                    <a:cubicBezTo>
                      <a:pt x="6805" y="7106"/>
                      <a:pt x="7872" y="6772"/>
                      <a:pt x="8873" y="6439"/>
                    </a:cubicBezTo>
                    <a:cubicBezTo>
                      <a:pt x="10351" y="5946"/>
                      <a:pt x="11614" y="5404"/>
                      <a:pt x="12721" y="5404"/>
                    </a:cubicBezTo>
                    <a:cubicBezTo>
                      <a:pt x="13188" y="5404"/>
                      <a:pt x="13628" y="5501"/>
                      <a:pt x="14043" y="5738"/>
                    </a:cubicBezTo>
                    <a:cubicBezTo>
                      <a:pt x="15011" y="6272"/>
                      <a:pt x="14711" y="6939"/>
                      <a:pt x="13710" y="7573"/>
                    </a:cubicBezTo>
                    <a:lnTo>
                      <a:pt x="13210" y="7840"/>
                    </a:lnTo>
                    <a:cubicBezTo>
                      <a:pt x="12589" y="8103"/>
                      <a:pt x="11969" y="8208"/>
                      <a:pt x="11385" y="8208"/>
                    </a:cubicBezTo>
                    <a:cubicBezTo>
                      <a:pt x="10714" y="8208"/>
                      <a:pt x="10091" y="8069"/>
                      <a:pt x="9574" y="7873"/>
                    </a:cubicBezTo>
                    <a:lnTo>
                      <a:pt x="7672" y="9774"/>
                    </a:lnTo>
                    <a:cubicBezTo>
                      <a:pt x="8712" y="10207"/>
                      <a:pt x="9742" y="10382"/>
                      <a:pt x="10727" y="10382"/>
                    </a:cubicBezTo>
                    <a:cubicBezTo>
                      <a:pt x="12174" y="10382"/>
                      <a:pt x="13526" y="10004"/>
                      <a:pt x="14677" y="9508"/>
                    </a:cubicBezTo>
                    <a:lnTo>
                      <a:pt x="16479" y="10542"/>
                    </a:lnTo>
                    <a:lnTo>
                      <a:pt x="18647" y="9274"/>
                    </a:lnTo>
                    <a:lnTo>
                      <a:pt x="16845" y="8240"/>
                    </a:lnTo>
                    <a:cubicBezTo>
                      <a:pt x="18647" y="6872"/>
                      <a:pt x="18847" y="5338"/>
                      <a:pt x="16745" y="4104"/>
                    </a:cubicBezTo>
                    <a:cubicBezTo>
                      <a:pt x="16745" y="4104"/>
                      <a:pt x="16712" y="4104"/>
                      <a:pt x="16712" y="4070"/>
                    </a:cubicBezTo>
                    <a:cubicBezTo>
                      <a:pt x="15649" y="3406"/>
                      <a:pt x="14553" y="3163"/>
                      <a:pt x="13487" y="3163"/>
                    </a:cubicBezTo>
                    <a:cubicBezTo>
                      <a:pt x="12679" y="3163"/>
                      <a:pt x="11889" y="3302"/>
                      <a:pt x="11141" y="3503"/>
                    </a:cubicBezTo>
                    <a:cubicBezTo>
                      <a:pt x="10374" y="3703"/>
                      <a:pt x="9674" y="3904"/>
                      <a:pt x="9007" y="4170"/>
                    </a:cubicBezTo>
                    <a:cubicBezTo>
                      <a:pt x="8139" y="4437"/>
                      <a:pt x="7372" y="4704"/>
                      <a:pt x="6738" y="4871"/>
                    </a:cubicBezTo>
                    <a:cubicBezTo>
                      <a:pt x="6479" y="4918"/>
                      <a:pt x="6219" y="4965"/>
                      <a:pt x="5972" y="4965"/>
                    </a:cubicBezTo>
                    <a:cubicBezTo>
                      <a:pt x="5869" y="4965"/>
                      <a:pt x="5769" y="4957"/>
                      <a:pt x="5671" y="4938"/>
                    </a:cubicBezTo>
                    <a:cubicBezTo>
                      <a:pt x="5304" y="4904"/>
                      <a:pt x="4970" y="4838"/>
                      <a:pt x="4637" y="4671"/>
                    </a:cubicBezTo>
                    <a:cubicBezTo>
                      <a:pt x="3903" y="4237"/>
                      <a:pt x="3836" y="3670"/>
                      <a:pt x="4837" y="3003"/>
                    </a:cubicBezTo>
                    <a:cubicBezTo>
                      <a:pt x="4904" y="2936"/>
                      <a:pt x="4970" y="2903"/>
                      <a:pt x="5037" y="2869"/>
                    </a:cubicBezTo>
                    <a:cubicBezTo>
                      <a:pt x="5237" y="2736"/>
                      <a:pt x="5404" y="2669"/>
                      <a:pt x="5637" y="2569"/>
                    </a:cubicBezTo>
                    <a:cubicBezTo>
                      <a:pt x="6192" y="2327"/>
                      <a:pt x="6755" y="2210"/>
                      <a:pt x="7309" y="2210"/>
                    </a:cubicBezTo>
                    <a:cubicBezTo>
                      <a:pt x="7821" y="2210"/>
                      <a:pt x="8325" y="2310"/>
                      <a:pt x="8806" y="2503"/>
                    </a:cubicBezTo>
                    <a:lnTo>
                      <a:pt x="10641" y="668"/>
                    </a:lnTo>
                    <a:cubicBezTo>
                      <a:pt x="9732" y="352"/>
                      <a:pt x="8812" y="192"/>
                      <a:pt x="7888" y="192"/>
                    </a:cubicBezTo>
                    <a:cubicBezTo>
                      <a:pt x="7151" y="192"/>
                      <a:pt x="6411" y="294"/>
                      <a:pt x="5671" y="501"/>
                    </a:cubicBezTo>
                    <a:cubicBezTo>
                      <a:pt x="5137" y="601"/>
                      <a:pt x="4637" y="835"/>
                      <a:pt x="4070" y="1035"/>
                    </a:cubicBezTo>
                    <a:lnTo>
                      <a:pt x="2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15"/>
              <p:cNvSpPr/>
              <p:nvPr/>
            </p:nvSpPr>
            <p:spPr>
              <a:xfrm>
                <a:off x="2877225" y="3266125"/>
                <a:ext cx="100100" cy="31700"/>
              </a:xfrm>
              <a:custGeom>
                <a:rect b="b" l="l" r="r" t="t"/>
                <a:pathLst>
                  <a:path extrusionOk="0" h="1268" w="4004">
                    <a:moveTo>
                      <a:pt x="2169" y="0"/>
                    </a:moveTo>
                    <a:lnTo>
                      <a:pt x="1" y="1268"/>
                    </a:lnTo>
                    <a:lnTo>
                      <a:pt x="2202" y="267"/>
                    </a:lnTo>
                    <a:lnTo>
                      <a:pt x="4003" y="1067"/>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15"/>
              <p:cNvSpPr/>
              <p:nvPr/>
            </p:nvSpPr>
            <p:spPr>
              <a:xfrm>
                <a:off x="3010650" y="3272450"/>
                <a:ext cx="130950" cy="57075"/>
              </a:xfrm>
              <a:custGeom>
                <a:rect b="b" l="l" r="r" t="t"/>
                <a:pathLst>
                  <a:path extrusionOk="0" h="2283" w="5238">
                    <a:moveTo>
                      <a:pt x="2326" y="1"/>
                    </a:moveTo>
                    <a:cubicBezTo>
                      <a:pt x="1503" y="1"/>
                      <a:pt x="733" y="125"/>
                      <a:pt x="1" y="347"/>
                    </a:cubicBezTo>
                    <a:cubicBezTo>
                      <a:pt x="546" y="223"/>
                      <a:pt x="1243" y="142"/>
                      <a:pt x="1999" y="142"/>
                    </a:cubicBezTo>
                    <a:cubicBezTo>
                      <a:pt x="2861" y="142"/>
                      <a:pt x="3799" y="247"/>
                      <a:pt x="4671" y="514"/>
                    </a:cubicBezTo>
                    <a:lnTo>
                      <a:pt x="3403" y="2282"/>
                    </a:lnTo>
                    <a:lnTo>
                      <a:pt x="3403" y="2282"/>
                    </a:lnTo>
                    <a:lnTo>
                      <a:pt x="5238" y="481"/>
                    </a:lnTo>
                    <a:cubicBezTo>
                      <a:pt x="4191" y="150"/>
                      <a:pt x="3227" y="1"/>
                      <a:pt x="2326"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15"/>
              <p:cNvSpPr/>
              <p:nvPr/>
            </p:nvSpPr>
            <p:spPr>
              <a:xfrm>
                <a:off x="3152425" y="3346700"/>
                <a:ext cx="193500" cy="125425"/>
              </a:xfrm>
              <a:custGeom>
                <a:rect b="b" l="l" r="r" t="t"/>
                <a:pathLst>
                  <a:path extrusionOk="0" h="5017" w="7740">
                    <a:moveTo>
                      <a:pt x="2397" y="0"/>
                    </a:moveTo>
                    <a:cubicBezTo>
                      <a:pt x="1570" y="0"/>
                      <a:pt x="763" y="141"/>
                      <a:pt x="0" y="346"/>
                    </a:cubicBezTo>
                    <a:cubicBezTo>
                      <a:pt x="484" y="240"/>
                      <a:pt x="1073" y="171"/>
                      <a:pt x="1710" y="171"/>
                    </a:cubicBezTo>
                    <a:cubicBezTo>
                      <a:pt x="2872" y="171"/>
                      <a:pt x="4195" y="400"/>
                      <a:pt x="5338" y="1047"/>
                    </a:cubicBezTo>
                    <a:cubicBezTo>
                      <a:pt x="7039" y="2047"/>
                      <a:pt x="7339" y="3248"/>
                      <a:pt x="5738" y="5016"/>
                    </a:cubicBezTo>
                    <a:cubicBezTo>
                      <a:pt x="7539" y="3615"/>
                      <a:pt x="7739" y="2081"/>
                      <a:pt x="5604" y="847"/>
                    </a:cubicBezTo>
                    <a:cubicBezTo>
                      <a:pt x="4538" y="229"/>
                      <a:pt x="3452" y="0"/>
                      <a:pt x="239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15"/>
              <p:cNvSpPr/>
              <p:nvPr/>
            </p:nvSpPr>
            <p:spPr>
              <a:xfrm>
                <a:off x="3286675" y="3472100"/>
                <a:ext cx="54250" cy="56725"/>
              </a:xfrm>
              <a:custGeom>
                <a:rect b="b" l="l" r="r" t="t"/>
                <a:pathLst>
                  <a:path extrusionOk="0" h="2269" w="2170">
                    <a:moveTo>
                      <a:pt x="368" y="0"/>
                    </a:moveTo>
                    <a:lnTo>
                      <a:pt x="1735" y="1034"/>
                    </a:lnTo>
                    <a:lnTo>
                      <a:pt x="1" y="2269"/>
                    </a:lnTo>
                    <a:lnTo>
                      <a:pt x="1" y="2269"/>
                    </a:lnTo>
                    <a:lnTo>
                      <a:pt x="2169" y="1034"/>
                    </a:lnTo>
                    <a:lnTo>
                      <a:pt x="368"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15"/>
              <p:cNvSpPr/>
              <p:nvPr/>
            </p:nvSpPr>
            <p:spPr>
              <a:xfrm>
                <a:off x="3066525" y="3462075"/>
                <a:ext cx="137625" cy="48400"/>
              </a:xfrm>
              <a:custGeom>
                <a:rect b="b" l="l" r="r" t="t"/>
                <a:pathLst>
                  <a:path extrusionOk="0" h="1936" w="5505">
                    <a:moveTo>
                      <a:pt x="1902" y="1"/>
                    </a:moveTo>
                    <a:lnTo>
                      <a:pt x="1" y="1936"/>
                    </a:lnTo>
                    <a:lnTo>
                      <a:pt x="2035" y="301"/>
                    </a:lnTo>
                    <a:cubicBezTo>
                      <a:pt x="2035" y="301"/>
                      <a:pt x="2555" y="511"/>
                      <a:pt x="3359" y="511"/>
                    </a:cubicBezTo>
                    <a:cubicBezTo>
                      <a:pt x="3951" y="511"/>
                      <a:pt x="4698" y="397"/>
                      <a:pt x="5505" y="1"/>
                    </a:cubicBezTo>
                    <a:lnTo>
                      <a:pt x="5505" y="1"/>
                    </a:lnTo>
                    <a:cubicBezTo>
                      <a:pt x="4881" y="266"/>
                      <a:pt x="4258" y="378"/>
                      <a:pt x="3676" y="378"/>
                    </a:cubicBezTo>
                    <a:cubicBezTo>
                      <a:pt x="3011" y="378"/>
                      <a:pt x="2400" y="232"/>
                      <a:pt x="190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15"/>
              <p:cNvSpPr/>
              <p:nvPr/>
            </p:nvSpPr>
            <p:spPr>
              <a:xfrm>
                <a:off x="2962275" y="3341175"/>
                <a:ext cx="80100" cy="52400"/>
              </a:xfrm>
              <a:custGeom>
                <a:rect b="b" l="l" r="r" t="t"/>
                <a:pathLst>
                  <a:path extrusionOk="0" h="2096" w="3204">
                    <a:moveTo>
                      <a:pt x="1335" y="0"/>
                    </a:moveTo>
                    <a:lnTo>
                      <a:pt x="1335" y="0"/>
                    </a:lnTo>
                    <a:cubicBezTo>
                      <a:pt x="435" y="501"/>
                      <a:pt x="1" y="1101"/>
                      <a:pt x="635" y="1635"/>
                    </a:cubicBezTo>
                    <a:cubicBezTo>
                      <a:pt x="980" y="1940"/>
                      <a:pt x="1549" y="2096"/>
                      <a:pt x="2129" y="2096"/>
                    </a:cubicBezTo>
                    <a:cubicBezTo>
                      <a:pt x="2501" y="2096"/>
                      <a:pt x="2878" y="2032"/>
                      <a:pt x="3203" y="1902"/>
                    </a:cubicBezTo>
                    <a:lnTo>
                      <a:pt x="3203" y="1902"/>
                    </a:lnTo>
                    <a:cubicBezTo>
                      <a:pt x="2935" y="1950"/>
                      <a:pt x="2666" y="1981"/>
                      <a:pt x="2424" y="1981"/>
                    </a:cubicBezTo>
                    <a:cubicBezTo>
                      <a:pt x="2335" y="1981"/>
                      <a:pt x="2250" y="1977"/>
                      <a:pt x="2169" y="1968"/>
                    </a:cubicBezTo>
                    <a:cubicBezTo>
                      <a:pt x="1802" y="1968"/>
                      <a:pt x="1469" y="1902"/>
                      <a:pt x="1135" y="1668"/>
                    </a:cubicBezTo>
                    <a:cubicBezTo>
                      <a:pt x="435" y="1268"/>
                      <a:pt x="335" y="667"/>
                      <a:pt x="1335"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15"/>
              <p:cNvSpPr/>
              <p:nvPr/>
            </p:nvSpPr>
            <p:spPr>
              <a:xfrm>
                <a:off x="2874725" y="3323650"/>
                <a:ext cx="127625" cy="121775"/>
              </a:xfrm>
              <a:custGeom>
                <a:rect b="b" l="l" r="r" t="t"/>
                <a:pathLst>
                  <a:path extrusionOk="0" h="4871" w="5105">
                    <a:moveTo>
                      <a:pt x="1868" y="1"/>
                    </a:moveTo>
                    <a:cubicBezTo>
                      <a:pt x="34" y="1368"/>
                      <a:pt x="0" y="2836"/>
                      <a:pt x="2102" y="4004"/>
                    </a:cubicBezTo>
                    <a:cubicBezTo>
                      <a:pt x="3103" y="4604"/>
                      <a:pt x="4137" y="4837"/>
                      <a:pt x="5104" y="4871"/>
                    </a:cubicBezTo>
                    <a:cubicBezTo>
                      <a:pt x="3536" y="4704"/>
                      <a:pt x="1635" y="3870"/>
                      <a:pt x="1001" y="2603"/>
                    </a:cubicBezTo>
                    <a:cubicBezTo>
                      <a:pt x="434" y="1335"/>
                      <a:pt x="1702" y="134"/>
                      <a:pt x="1868"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15"/>
              <p:cNvSpPr/>
              <p:nvPr/>
            </p:nvSpPr>
            <p:spPr>
              <a:xfrm>
                <a:off x="3054025" y="3441050"/>
                <a:ext cx="758050" cy="995100"/>
              </a:xfrm>
              <a:custGeom>
                <a:rect b="b" l="l" r="r" t="t"/>
                <a:pathLst>
                  <a:path extrusionOk="0" h="39804" w="30322">
                    <a:moveTo>
                      <a:pt x="21953" y="1"/>
                    </a:moveTo>
                    <a:cubicBezTo>
                      <a:pt x="19904" y="1"/>
                      <a:pt x="17586" y="672"/>
                      <a:pt x="15144" y="2076"/>
                    </a:cubicBezTo>
                    <a:cubicBezTo>
                      <a:pt x="6805" y="6846"/>
                      <a:pt x="0" y="18488"/>
                      <a:pt x="0" y="28095"/>
                    </a:cubicBezTo>
                    <a:cubicBezTo>
                      <a:pt x="0" y="32698"/>
                      <a:pt x="1601" y="36000"/>
                      <a:pt x="4137" y="37635"/>
                    </a:cubicBezTo>
                    <a:lnTo>
                      <a:pt x="7939" y="39803"/>
                    </a:lnTo>
                    <a:lnTo>
                      <a:pt x="8506" y="38802"/>
                    </a:lnTo>
                    <a:cubicBezTo>
                      <a:pt x="10541" y="38802"/>
                      <a:pt x="12809" y="38135"/>
                      <a:pt x="15178" y="36768"/>
                    </a:cubicBezTo>
                    <a:cubicBezTo>
                      <a:pt x="23517" y="31964"/>
                      <a:pt x="30322" y="20323"/>
                      <a:pt x="30322" y="10749"/>
                    </a:cubicBezTo>
                    <a:cubicBezTo>
                      <a:pt x="30322" y="7980"/>
                      <a:pt x="29788" y="5745"/>
                      <a:pt x="28787" y="3978"/>
                    </a:cubicBezTo>
                    <a:lnTo>
                      <a:pt x="29321" y="2977"/>
                    </a:lnTo>
                    <a:lnTo>
                      <a:pt x="25518" y="809"/>
                    </a:lnTo>
                    <a:cubicBezTo>
                      <a:pt x="24465" y="275"/>
                      <a:pt x="23264" y="1"/>
                      <a:pt x="21953"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15"/>
              <p:cNvSpPr/>
              <p:nvPr/>
            </p:nvSpPr>
            <p:spPr>
              <a:xfrm>
                <a:off x="3054025" y="3441050"/>
                <a:ext cx="758050" cy="995100"/>
              </a:xfrm>
              <a:custGeom>
                <a:rect b="b" l="l" r="r" t="t"/>
                <a:pathLst>
                  <a:path extrusionOk="0" h="39804" w="30322">
                    <a:moveTo>
                      <a:pt x="21953" y="1"/>
                    </a:moveTo>
                    <a:cubicBezTo>
                      <a:pt x="19904" y="1"/>
                      <a:pt x="17586" y="672"/>
                      <a:pt x="15144" y="2076"/>
                    </a:cubicBezTo>
                    <a:cubicBezTo>
                      <a:pt x="6805" y="6846"/>
                      <a:pt x="0" y="18488"/>
                      <a:pt x="0" y="28095"/>
                    </a:cubicBezTo>
                    <a:cubicBezTo>
                      <a:pt x="0" y="32698"/>
                      <a:pt x="1601" y="36000"/>
                      <a:pt x="4137" y="37635"/>
                    </a:cubicBezTo>
                    <a:lnTo>
                      <a:pt x="7939" y="39803"/>
                    </a:lnTo>
                    <a:lnTo>
                      <a:pt x="8506" y="38802"/>
                    </a:lnTo>
                    <a:cubicBezTo>
                      <a:pt x="10541" y="38802"/>
                      <a:pt x="12809" y="38135"/>
                      <a:pt x="15178" y="36768"/>
                    </a:cubicBezTo>
                    <a:cubicBezTo>
                      <a:pt x="23517" y="31964"/>
                      <a:pt x="30322" y="20323"/>
                      <a:pt x="30322" y="10749"/>
                    </a:cubicBezTo>
                    <a:cubicBezTo>
                      <a:pt x="30322" y="7980"/>
                      <a:pt x="29788" y="5745"/>
                      <a:pt x="28787" y="3978"/>
                    </a:cubicBezTo>
                    <a:lnTo>
                      <a:pt x="29321" y="2977"/>
                    </a:lnTo>
                    <a:lnTo>
                      <a:pt x="25518" y="809"/>
                    </a:lnTo>
                    <a:cubicBezTo>
                      <a:pt x="24465" y="275"/>
                      <a:pt x="23264" y="1"/>
                      <a:pt x="21953"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15"/>
              <p:cNvSpPr/>
              <p:nvPr/>
            </p:nvSpPr>
            <p:spPr>
              <a:xfrm>
                <a:off x="3053175" y="3773150"/>
                <a:ext cx="647175" cy="663000"/>
              </a:xfrm>
              <a:custGeom>
                <a:rect b="b" l="l" r="r" t="t"/>
                <a:pathLst>
                  <a:path extrusionOk="0" h="26520" w="25887">
                    <a:moveTo>
                      <a:pt x="4404" y="0"/>
                    </a:moveTo>
                    <a:cubicBezTo>
                      <a:pt x="1702" y="4704"/>
                      <a:pt x="1" y="10007"/>
                      <a:pt x="1" y="14811"/>
                    </a:cubicBezTo>
                    <a:cubicBezTo>
                      <a:pt x="1" y="19414"/>
                      <a:pt x="1569" y="22716"/>
                      <a:pt x="4137" y="24351"/>
                    </a:cubicBezTo>
                    <a:lnTo>
                      <a:pt x="7907" y="26519"/>
                    </a:lnTo>
                    <a:lnTo>
                      <a:pt x="8507" y="25518"/>
                    </a:lnTo>
                    <a:cubicBezTo>
                      <a:pt x="10542" y="25518"/>
                      <a:pt x="12810" y="24851"/>
                      <a:pt x="15178" y="23484"/>
                    </a:cubicBezTo>
                    <a:cubicBezTo>
                      <a:pt x="19348" y="21082"/>
                      <a:pt x="23151" y="16979"/>
                      <a:pt x="25886" y="12242"/>
                    </a:cubicBezTo>
                    <a:lnTo>
                      <a:pt x="4404" y="0"/>
                    </a:ln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215"/>
              <p:cNvSpPr/>
              <p:nvPr/>
            </p:nvSpPr>
            <p:spPr>
              <a:xfrm>
                <a:off x="3053175" y="4049175"/>
                <a:ext cx="457850" cy="386975"/>
              </a:xfrm>
              <a:custGeom>
                <a:rect b="b" l="l" r="r" t="t"/>
                <a:pathLst>
                  <a:path extrusionOk="0" h="15479" w="18314">
                    <a:moveTo>
                      <a:pt x="334" y="0"/>
                    </a:moveTo>
                    <a:cubicBezTo>
                      <a:pt x="134" y="1268"/>
                      <a:pt x="1" y="2536"/>
                      <a:pt x="1" y="3770"/>
                    </a:cubicBezTo>
                    <a:cubicBezTo>
                      <a:pt x="1" y="8373"/>
                      <a:pt x="1569" y="11675"/>
                      <a:pt x="4137" y="13310"/>
                    </a:cubicBezTo>
                    <a:lnTo>
                      <a:pt x="7907" y="15478"/>
                    </a:lnTo>
                    <a:lnTo>
                      <a:pt x="8507" y="14477"/>
                    </a:lnTo>
                    <a:cubicBezTo>
                      <a:pt x="10542" y="14477"/>
                      <a:pt x="12810" y="13810"/>
                      <a:pt x="15178" y="12443"/>
                    </a:cubicBezTo>
                    <a:cubicBezTo>
                      <a:pt x="16246" y="11809"/>
                      <a:pt x="17313" y="11108"/>
                      <a:pt x="18314" y="10274"/>
                    </a:cubicBezTo>
                    <a:lnTo>
                      <a:pt x="334" y="0"/>
                    </a:ln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215"/>
              <p:cNvSpPr/>
              <p:nvPr/>
            </p:nvSpPr>
            <p:spPr>
              <a:xfrm>
                <a:off x="3355075" y="3440825"/>
                <a:ext cx="457000" cy="362375"/>
              </a:xfrm>
              <a:custGeom>
                <a:rect b="b" l="l" r="r" t="t"/>
                <a:pathLst>
                  <a:path extrusionOk="0" h="14495" w="18280">
                    <a:moveTo>
                      <a:pt x="9914" y="0"/>
                    </a:moveTo>
                    <a:cubicBezTo>
                      <a:pt x="7872" y="0"/>
                      <a:pt x="5565" y="668"/>
                      <a:pt x="3136" y="2085"/>
                    </a:cubicBezTo>
                    <a:cubicBezTo>
                      <a:pt x="2068" y="2686"/>
                      <a:pt x="1001" y="3419"/>
                      <a:pt x="0" y="4253"/>
                    </a:cubicBezTo>
                    <a:lnTo>
                      <a:pt x="17946" y="14494"/>
                    </a:lnTo>
                    <a:cubicBezTo>
                      <a:pt x="18146" y="13193"/>
                      <a:pt x="18280" y="11959"/>
                      <a:pt x="18280" y="10758"/>
                    </a:cubicBezTo>
                    <a:cubicBezTo>
                      <a:pt x="18280" y="7989"/>
                      <a:pt x="17746" y="5754"/>
                      <a:pt x="16745" y="3987"/>
                    </a:cubicBezTo>
                    <a:lnTo>
                      <a:pt x="17313" y="2986"/>
                    </a:lnTo>
                    <a:lnTo>
                      <a:pt x="13510" y="818"/>
                    </a:lnTo>
                    <a:cubicBezTo>
                      <a:pt x="12448" y="280"/>
                      <a:pt x="11237" y="0"/>
                      <a:pt x="9914"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15"/>
              <p:cNvSpPr/>
              <p:nvPr/>
            </p:nvSpPr>
            <p:spPr>
              <a:xfrm>
                <a:off x="3141575" y="3490075"/>
                <a:ext cx="758075" cy="970100"/>
              </a:xfrm>
              <a:custGeom>
                <a:rect b="b" l="l" r="r" t="t"/>
                <a:pathLst>
                  <a:path extrusionOk="0" h="38804" w="30323">
                    <a:moveTo>
                      <a:pt x="21922" y="1"/>
                    </a:moveTo>
                    <a:cubicBezTo>
                      <a:pt x="19892" y="1"/>
                      <a:pt x="17602" y="659"/>
                      <a:pt x="15178" y="2050"/>
                    </a:cubicBezTo>
                    <a:cubicBezTo>
                      <a:pt x="14211" y="2617"/>
                      <a:pt x="13310" y="3217"/>
                      <a:pt x="12376" y="3951"/>
                    </a:cubicBezTo>
                    <a:cubicBezTo>
                      <a:pt x="12276" y="3985"/>
                      <a:pt x="12176" y="4051"/>
                      <a:pt x="12109" y="4151"/>
                    </a:cubicBezTo>
                    <a:cubicBezTo>
                      <a:pt x="5204" y="9722"/>
                      <a:pt x="1" y="19696"/>
                      <a:pt x="1" y="28069"/>
                    </a:cubicBezTo>
                    <a:cubicBezTo>
                      <a:pt x="1" y="34877"/>
                      <a:pt x="3402" y="38804"/>
                      <a:pt x="8364" y="38804"/>
                    </a:cubicBezTo>
                    <a:cubicBezTo>
                      <a:pt x="10403" y="38804"/>
                      <a:pt x="12706" y="38141"/>
                      <a:pt x="15145" y="36741"/>
                    </a:cubicBezTo>
                    <a:cubicBezTo>
                      <a:pt x="23518" y="32005"/>
                      <a:pt x="30289" y="20330"/>
                      <a:pt x="30322" y="10723"/>
                    </a:cubicBezTo>
                    <a:cubicBezTo>
                      <a:pt x="30322" y="9155"/>
                      <a:pt x="30089" y="7687"/>
                      <a:pt x="29755" y="6453"/>
                    </a:cubicBezTo>
                    <a:cubicBezTo>
                      <a:pt x="28624" y="2318"/>
                      <a:pt x="25732" y="1"/>
                      <a:pt x="21922"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15"/>
              <p:cNvSpPr/>
              <p:nvPr/>
            </p:nvSpPr>
            <p:spPr>
              <a:xfrm>
                <a:off x="3141575" y="3490075"/>
                <a:ext cx="758075" cy="970100"/>
              </a:xfrm>
              <a:custGeom>
                <a:rect b="b" l="l" r="r" t="t"/>
                <a:pathLst>
                  <a:path extrusionOk="0" h="38804" w="30323">
                    <a:moveTo>
                      <a:pt x="21922" y="1"/>
                    </a:moveTo>
                    <a:cubicBezTo>
                      <a:pt x="19892" y="1"/>
                      <a:pt x="17602" y="659"/>
                      <a:pt x="15178" y="2050"/>
                    </a:cubicBezTo>
                    <a:cubicBezTo>
                      <a:pt x="14211" y="2617"/>
                      <a:pt x="13310" y="3217"/>
                      <a:pt x="12376" y="3951"/>
                    </a:cubicBezTo>
                    <a:cubicBezTo>
                      <a:pt x="12276" y="3985"/>
                      <a:pt x="12176" y="4051"/>
                      <a:pt x="12109" y="4151"/>
                    </a:cubicBezTo>
                    <a:cubicBezTo>
                      <a:pt x="5204" y="9722"/>
                      <a:pt x="1" y="19696"/>
                      <a:pt x="1" y="28069"/>
                    </a:cubicBezTo>
                    <a:cubicBezTo>
                      <a:pt x="1" y="34877"/>
                      <a:pt x="3402" y="38804"/>
                      <a:pt x="8364" y="38804"/>
                    </a:cubicBezTo>
                    <a:cubicBezTo>
                      <a:pt x="10403" y="38804"/>
                      <a:pt x="12706" y="38141"/>
                      <a:pt x="15145" y="36741"/>
                    </a:cubicBezTo>
                    <a:cubicBezTo>
                      <a:pt x="23518" y="32005"/>
                      <a:pt x="30289" y="20330"/>
                      <a:pt x="30322" y="10723"/>
                    </a:cubicBezTo>
                    <a:cubicBezTo>
                      <a:pt x="30322" y="9155"/>
                      <a:pt x="30089" y="7687"/>
                      <a:pt x="29755" y="6453"/>
                    </a:cubicBezTo>
                    <a:cubicBezTo>
                      <a:pt x="28624" y="2318"/>
                      <a:pt x="25732" y="1"/>
                      <a:pt x="2192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15"/>
              <p:cNvSpPr/>
              <p:nvPr/>
            </p:nvSpPr>
            <p:spPr>
              <a:xfrm>
                <a:off x="3450125" y="3490050"/>
                <a:ext cx="434500" cy="160525"/>
              </a:xfrm>
              <a:custGeom>
                <a:rect b="b" l="l" r="r" t="t"/>
                <a:pathLst>
                  <a:path extrusionOk="0" h="6421" w="17380">
                    <a:moveTo>
                      <a:pt x="9553" y="0"/>
                    </a:moveTo>
                    <a:cubicBezTo>
                      <a:pt x="7521" y="0"/>
                      <a:pt x="5229" y="658"/>
                      <a:pt x="2803" y="2051"/>
                    </a:cubicBezTo>
                    <a:cubicBezTo>
                      <a:pt x="1836" y="2618"/>
                      <a:pt x="935" y="3218"/>
                      <a:pt x="1" y="3919"/>
                    </a:cubicBezTo>
                    <a:cubicBezTo>
                      <a:pt x="1466" y="2841"/>
                      <a:pt x="5886" y="365"/>
                      <a:pt x="9655" y="365"/>
                    </a:cubicBezTo>
                    <a:cubicBezTo>
                      <a:pt x="10434" y="365"/>
                      <a:pt x="11185" y="471"/>
                      <a:pt x="11876" y="717"/>
                    </a:cubicBezTo>
                    <a:cubicBezTo>
                      <a:pt x="16146" y="2251"/>
                      <a:pt x="17347" y="6321"/>
                      <a:pt x="17380" y="6421"/>
                    </a:cubicBezTo>
                    <a:cubicBezTo>
                      <a:pt x="16249" y="2310"/>
                      <a:pt x="13359" y="0"/>
                      <a:pt x="955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15"/>
              <p:cNvSpPr/>
              <p:nvPr/>
            </p:nvSpPr>
            <p:spPr>
              <a:xfrm>
                <a:off x="3154925" y="4299350"/>
                <a:ext cx="435325" cy="160725"/>
              </a:xfrm>
              <a:custGeom>
                <a:rect b="b" l="l" r="r" t="t"/>
                <a:pathLst>
                  <a:path extrusionOk="0" h="6429" w="17413">
                    <a:moveTo>
                      <a:pt x="17413" y="2502"/>
                    </a:moveTo>
                    <a:lnTo>
                      <a:pt x="17413" y="2502"/>
                    </a:lnTo>
                    <a:cubicBezTo>
                      <a:pt x="17399" y="2513"/>
                      <a:pt x="17386" y="2523"/>
                      <a:pt x="17372" y="2533"/>
                    </a:cubicBezTo>
                    <a:lnTo>
                      <a:pt x="17372" y="2533"/>
                    </a:lnTo>
                    <a:cubicBezTo>
                      <a:pt x="17386" y="2523"/>
                      <a:pt x="17399" y="2513"/>
                      <a:pt x="17413" y="2502"/>
                    </a:cubicBezTo>
                    <a:close/>
                    <a:moveTo>
                      <a:pt x="0" y="1"/>
                    </a:moveTo>
                    <a:lnTo>
                      <a:pt x="0" y="1"/>
                    </a:lnTo>
                    <a:cubicBezTo>
                      <a:pt x="1151" y="4127"/>
                      <a:pt x="4041" y="6429"/>
                      <a:pt x="7842" y="6429"/>
                    </a:cubicBezTo>
                    <a:cubicBezTo>
                      <a:pt x="9879" y="6429"/>
                      <a:pt x="12178" y="5767"/>
                      <a:pt x="14611" y="4370"/>
                    </a:cubicBezTo>
                    <a:cubicBezTo>
                      <a:pt x="15564" y="3845"/>
                      <a:pt x="16453" y="3221"/>
                      <a:pt x="17372" y="2533"/>
                    </a:cubicBezTo>
                    <a:lnTo>
                      <a:pt x="17372" y="2533"/>
                    </a:lnTo>
                    <a:cubicBezTo>
                      <a:pt x="15872" y="3649"/>
                      <a:pt x="11502" y="6070"/>
                      <a:pt x="7769" y="6070"/>
                    </a:cubicBezTo>
                    <a:cubicBezTo>
                      <a:pt x="6974" y="6070"/>
                      <a:pt x="6208" y="5961"/>
                      <a:pt x="5504" y="5705"/>
                    </a:cubicBezTo>
                    <a:cubicBezTo>
                      <a:pt x="1268" y="4170"/>
                      <a:pt x="67" y="134"/>
                      <a:pt x="0"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15"/>
              <p:cNvSpPr/>
              <p:nvPr/>
            </p:nvSpPr>
            <p:spPr>
              <a:xfrm>
                <a:off x="3133250" y="3525550"/>
                <a:ext cx="773900" cy="902150"/>
              </a:xfrm>
              <a:custGeom>
                <a:rect b="b" l="l" r="r" t="t"/>
                <a:pathLst>
                  <a:path extrusionOk="0" h="36086" w="30956">
                    <a:moveTo>
                      <a:pt x="21799" y="1"/>
                    </a:moveTo>
                    <a:cubicBezTo>
                      <a:pt x="16554" y="1"/>
                      <a:pt x="10012" y="4725"/>
                      <a:pt x="5604" y="12239"/>
                    </a:cubicBezTo>
                    <a:cubicBezTo>
                      <a:pt x="67" y="21679"/>
                      <a:pt x="0" y="31920"/>
                      <a:pt x="5471" y="35122"/>
                    </a:cubicBezTo>
                    <a:cubicBezTo>
                      <a:pt x="6580" y="35776"/>
                      <a:pt x="7835" y="36086"/>
                      <a:pt x="9177" y="36086"/>
                    </a:cubicBezTo>
                    <a:cubicBezTo>
                      <a:pt x="14414" y="36086"/>
                      <a:pt x="20977" y="31362"/>
                      <a:pt x="25385" y="23848"/>
                    </a:cubicBezTo>
                    <a:cubicBezTo>
                      <a:pt x="30922" y="14407"/>
                      <a:pt x="30956" y="4167"/>
                      <a:pt x="25518" y="964"/>
                    </a:cubicBezTo>
                    <a:cubicBezTo>
                      <a:pt x="24402" y="311"/>
                      <a:pt x="23143" y="1"/>
                      <a:pt x="21799"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15"/>
              <p:cNvSpPr/>
              <p:nvPr/>
            </p:nvSpPr>
            <p:spPr>
              <a:xfrm>
                <a:off x="3133250" y="3525550"/>
                <a:ext cx="773900" cy="902150"/>
              </a:xfrm>
              <a:custGeom>
                <a:rect b="b" l="l" r="r" t="t"/>
                <a:pathLst>
                  <a:path extrusionOk="0" h="36086" w="30956">
                    <a:moveTo>
                      <a:pt x="21799" y="1"/>
                    </a:moveTo>
                    <a:cubicBezTo>
                      <a:pt x="16554" y="1"/>
                      <a:pt x="10012" y="4725"/>
                      <a:pt x="5604" y="12239"/>
                    </a:cubicBezTo>
                    <a:cubicBezTo>
                      <a:pt x="67" y="21679"/>
                      <a:pt x="0" y="31920"/>
                      <a:pt x="5471" y="35122"/>
                    </a:cubicBezTo>
                    <a:cubicBezTo>
                      <a:pt x="6580" y="35776"/>
                      <a:pt x="7835" y="36086"/>
                      <a:pt x="9177" y="36086"/>
                    </a:cubicBezTo>
                    <a:cubicBezTo>
                      <a:pt x="14414" y="36086"/>
                      <a:pt x="20977" y="31362"/>
                      <a:pt x="25385" y="23848"/>
                    </a:cubicBezTo>
                    <a:cubicBezTo>
                      <a:pt x="30922" y="14407"/>
                      <a:pt x="30956" y="4167"/>
                      <a:pt x="25518" y="964"/>
                    </a:cubicBezTo>
                    <a:cubicBezTo>
                      <a:pt x="24402" y="311"/>
                      <a:pt x="23143" y="1"/>
                      <a:pt x="217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15"/>
              <p:cNvSpPr/>
              <p:nvPr/>
            </p:nvSpPr>
            <p:spPr>
              <a:xfrm>
                <a:off x="3581050" y="3524625"/>
                <a:ext cx="291075" cy="382525"/>
              </a:xfrm>
              <a:custGeom>
                <a:rect b="b" l="l" r="r" t="t"/>
                <a:pathLst>
                  <a:path extrusionOk="0" h="15301" w="11643">
                    <a:moveTo>
                      <a:pt x="4104" y="1"/>
                    </a:moveTo>
                    <a:cubicBezTo>
                      <a:pt x="5438" y="2669"/>
                      <a:pt x="1" y="6339"/>
                      <a:pt x="1" y="6339"/>
                    </a:cubicBezTo>
                    <a:cubicBezTo>
                      <a:pt x="1" y="6339"/>
                      <a:pt x="1126" y="15300"/>
                      <a:pt x="4102" y="15300"/>
                    </a:cubicBezTo>
                    <a:cubicBezTo>
                      <a:pt x="4891" y="15300"/>
                      <a:pt x="5810" y="14671"/>
                      <a:pt x="6873" y="13077"/>
                    </a:cubicBezTo>
                    <a:cubicBezTo>
                      <a:pt x="8363" y="10812"/>
                      <a:pt x="9460" y="10019"/>
                      <a:pt x="10268" y="10019"/>
                    </a:cubicBezTo>
                    <a:cubicBezTo>
                      <a:pt x="10853" y="10019"/>
                      <a:pt x="11287" y="10434"/>
                      <a:pt x="11609" y="11009"/>
                    </a:cubicBezTo>
                    <a:cubicBezTo>
                      <a:pt x="11643" y="10642"/>
                      <a:pt x="11643" y="10275"/>
                      <a:pt x="11643" y="9908"/>
                    </a:cubicBezTo>
                    <a:cubicBezTo>
                      <a:pt x="11643" y="9241"/>
                      <a:pt x="11609" y="8607"/>
                      <a:pt x="11543" y="7973"/>
                    </a:cubicBezTo>
                    <a:cubicBezTo>
                      <a:pt x="11442" y="7239"/>
                      <a:pt x="11309" y="6472"/>
                      <a:pt x="11109" y="5805"/>
                    </a:cubicBezTo>
                    <a:cubicBezTo>
                      <a:pt x="10008" y="2169"/>
                      <a:pt x="7473" y="101"/>
                      <a:pt x="41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215"/>
              <p:cNvSpPr/>
              <p:nvPr/>
            </p:nvSpPr>
            <p:spPr>
              <a:xfrm>
                <a:off x="3703650" y="3556925"/>
                <a:ext cx="141800" cy="151025"/>
              </a:xfrm>
              <a:custGeom>
                <a:rect b="b" l="l" r="r" t="t"/>
                <a:pathLst>
                  <a:path extrusionOk="0" h="6041" w="5672">
                    <a:moveTo>
                      <a:pt x="2328" y="0"/>
                    </a:moveTo>
                    <a:cubicBezTo>
                      <a:pt x="1753" y="0"/>
                      <a:pt x="1219" y="254"/>
                      <a:pt x="834" y="777"/>
                    </a:cubicBezTo>
                    <a:cubicBezTo>
                      <a:pt x="0" y="1844"/>
                      <a:pt x="234" y="3746"/>
                      <a:pt x="1368" y="5013"/>
                    </a:cubicBezTo>
                    <a:cubicBezTo>
                      <a:pt x="1979" y="5696"/>
                      <a:pt x="2706" y="6040"/>
                      <a:pt x="3377" y="6040"/>
                    </a:cubicBezTo>
                    <a:cubicBezTo>
                      <a:pt x="3952" y="6040"/>
                      <a:pt x="4486" y="5788"/>
                      <a:pt x="4871" y="5280"/>
                    </a:cubicBezTo>
                    <a:cubicBezTo>
                      <a:pt x="5671" y="4179"/>
                      <a:pt x="5471" y="2278"/>
                      <a:pt x="4337" y="1010"/>
                    </a:cubicBezTo>
                    <a:cubicBezTo>
                      <a:pt x="3726" y="346"/>
                      <a:pt x="2999" y="0"/>
                      <a:pt x="23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215"/>
              <p:cNvSpPr/>
              <p:nvPr/>
            </p:nvSpPr>
            <p:spPr>
              <a:xfrm>
                <a:off x="3169100" y="3722250"/>
                <a:ext cx="352775" cy="705850"/>
              </a:xfrm>
              <a:custGeom>
                <a:rect b="b" l="l" r="r" t="t"/>
                <a:pathLst>
                  <a:path extrusionOk="0" h="28234" w="14111">
                    <a:moveTo>
                      <a:pt x="7239" y="0"/>
                    </a:moveTo>
                    <a:cubicBezTo>
                      <a:pt x="7238" y="0"/>
                      <a:pt x="7236" y="3"/>
                      <a:pt x="7234" y="7"/>
                    </a:cubicBezTo>
                    <a:lnTo>
                      <a:pt x="7234" y="7"/>
                    </a:lnTo>
                    <a:cubicBezTo>
                      <a:pt x="7236" y="5"/>
                      <a:pt x="7237" y="3"/>
                      <a:pt x="7239" y="1"/>
                    </a:cubicBezTo>
                    <a:cubicBezTo>
                      <a:pt x="7239" y="0"/>
                      <a:pt x="7239" y="0"/>
                      <a:pt x="7239" y="0"/>
                    </a:cubicBezTo>
                    <a:close/>
                    <a:moveTo>
                      <a:pt x="7234" y="7"/>
                    </a:moveTo>
                    <a:cubicBezTo>
                      <a:pt x="6102" y="1373"/>
                      <a:pt x="5070" y="2872"/>
                      <a:pt x="4170" y="4438"/>
                    </a:cubicBezTo>
                    <a:cubicBezTo>
                      <a:pt x="3403" y="5739"/>
                      <a:pt x="2736" y="7073"/>
                      <a:pt x="2169" y="8407"/>
                    </a:cubicBezTo>
                    <a:cubicBezTo>
                      <a:pt x="2035" y="8708"/>
                      <a:pt x="1902" y="9041"/>
                      <a:pt x="1768" y="9341"/>
                    </a:cubicBezTo>
                    <a:cubicBezTo>
                      <a:pt x="1235" y="10742"/>
                      <a:pt x="768" y="12210"/>
                      <a:pt x="501" y="13678"/>
                    </a:cubicBezTo>
                    <a:cubicBezTo>
                      <a:pt x="401" y="14178"/>
                      <a:pt x="334" y="14612"/>
                      <a:pt x="234" y="15112"/>
                    </a:cubicBezTo>
                    <a:cubicBezTo>
                      <a:pt x="167" y="15613"/>
                      <a:pt x="101" y="16113"/>
                      <a:pt x="67" y="16580"/>
                    </a:cubicBezTo>
                    <a:cubicBezTo>
                      <a:pt x="34" y="17180"/>
                      <a:pt x="1" y="17747"/>
                      <a:pt x="1" y="18348"/>
                    </a:cubicBezTo>
                    <a:cubicBezTo>
                      <a:pt x="1" y="18948"/>
                      <a:pt x="34" y="19549"/>
                      <a:pt x="67" y="20082"/>
                    </a:cubicBezTo>
                    <a:cubicBezTo>
                      <a:pt x="101" y="20516"/>
                      <a:pt x="167" y="20916"/>
                      <a:pt x="234" y="21283"/>
                    </a:cubicBezTo>
                    <a:cubicBezTo>
                      <a:pt x="1087" y="25730"/>
                      <a:pt x="3904" y="28234"/>
                      <a:pt x="7707" y="28234"/>
                    </a:cubicBezTo>
                    <a:cubicBezTo>
                      <a:pt x="8810" y="28234"/>
                      <a:pt x="9997" y="28023"/>
                      <a:pt x="11242" y="27588"/>
                    </a:cubicBezTo>
                    <a:cubicBezTo>
                      <a:pt x="11676" y="27454"/>
                      <a:pt x="12042" y="27288"/>
                      <a:pt x="12409" y="27121"/>
                    </a:cubicBezTo>
                    <a:cubicBezTo>
                      <a:pt x="13010" y="26887"/>
                      <a:pt x="13544" y="26587"/>
                      <a:pt x="14111" y="26254"/>
                    </a:cubicBezTo>
                    <a:cubicBezTo>
                      <a:pt x="11575" y="26053"/>
                      <a:pt x="12076" y="22551"/>
                      <a:pt x="12076" y="22551"/>
                    </a:cubicBezTo>
                    <a:cubicBezTo>
                      <a:pt x="12076" y="22551"/>
                      <a:pt x="11342" y="5072"/>
                      <a:pt x="8607" y="3004"/>
                    </a:cubicBezTo>
                    <a:cubicBezTo>
                      <a:pt x="6541" y="2273"/>
                      <a:pt x="7170" y="149"/>
                      <a:pt x="7234" y="7"/>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215"/>
              <p:cNvSpPr/>
              <p:nvPr/>
            </p:nvSpPr>
            <p:spPr>
              <a:xfrm>
                <a:off x="3169100" y="3722250"/>
                <a:ext cx="352775" cy="705850"/>
              </a:xfrm>
              <a:custGeom>
                <a:rect b="b" l="l" r="r" t="t"/>
                <a:pathLst>
                  <a:path extrusionOk="0" h="28234" w="14111">
                    <a:moveTo>
                      <a:pt x="7239" y="0"/>
                    </a:moveTo>
                    <a:cubicBezTo>
                      <a:pt x="7238" y="0"/>
                      <a:pt x="7236" y="3"/>
                      <a:pt x="7234" y="7"/>
                    </a:cubicBezTo>
                    <a:lnTo>
                      <a:pt x="7234" y="7"/>
                    </a:lnTo>
                    <a:cubicBezTo>
                      <a:pt x="7236" y="5"/>
                      <a:pt x="7237" y="3"/>
                      <a:pt x="7239" y="1"/>
                    </a:cubicBezTo>
                    <a:cubicBezTo>
                      <a:pt x="7239" y="0"/>
                      <a:pt x="7239" y="0"/>
                      <a:pt x="7239" y="0"/>
                    </a:cubicBezTo>
                    <a:close/>
                    <a:moveTo>
                      <a:pt x="7234" y="7"/>
                    </a:moveTo>
                    <a:cubicBezTo>
                      <a:pt x="6102" y="1373"/>
                      <a:pt x="5070" y="2872"/>
                      <a:pt x="4170" y="4438"/>
                    </a:cubicBezTo>
                    <a:cubicBezTo>
                      <a:pt x="3403" y="5739"/>
                      <a:pt x="2736" y="7073"/>
                      <a:pt x="2169" y="8407"/>
                    </a:cubicBezTo>
                    <a:cubicBezTo>
                      <a:pt x="2035" y="8708"/>
                      <a:pt x="1902" y="9041"/>
                      <a:pt x="1768" y="9341"/>
                    </a:cubicBezTo>
                    <a:cubicBezTo>
                      <a:pt x="1235" y="10742"/>
                      <a:pt x="768" y="12210"/>
                      <a:pt x="501" y="13678"/>
                    </a:cubicBezTo>
                    <a:cubicBezTo>
                      <a:pt x="401" y="14178"/>
                      <a:pt x="334" y="14612"/>
                      <a:pt x="234" y="15112"/>
                    </a:cubicBezTo>
                    <a:cubicBezTo>
                      <a:pt x="167" y="15613"/>
                      <a:pt x="101" y="16113"/>
                      <a:pt x="67" y="16580"/>
                    </a:cubicBezTo>
                    <a:cubicBezTo>
                      <a:pt x="34" y="17180"/>
                      <a:pt x="1" y="17747"/>
                      <a:pt x="1" y="18348"/>
                    </a:cubicBezTo>
                    <a:cubicBezTo>
                      <a:pt x="1" y="18948"/>
                      <a:pt x="34" y="19549"/>
                      <a:pt x="67" y="20082"/>
                    </a:cubicBezTo>
                    <a:cubicBezTo>
                      <a:pt x="101" y="20516"/>
                      <a:pt x="167" y="20916"/>
                      <a:pt x="234" y="21283"/>
                    </a:cubicBezTo>
                    <a:cubicBezTo>
                      <a:pt x="1087" y="25730"/>
                      <a:pt x="3904" y="28234"/>
                      <a:pt x="7707" y="28234"/>
                    </a:cubicBezTo>
                    <a:cubicBezTo>
                      <a:pt x="8810" y="28234"/>
                      <a:pt x="9997" y="28023"/>
                      <a:pt x="11242" y="27588"/>
                    </a:cubicBezTo>
                    <a:cubicBezTo>
                      <a:pt x="11676" y="27454"/>
                      <a:pt x="12042" y="27288"/>
                      <a:pt x="12409" y="27121"/>
                    </a:cubicBezTo>
                    <a:cubicBezTo>
                      <a:pt x="13010" y="26887"/>
                      <a:pt x="13544" y="26587"/>
                      <a:pt x="14111" y="26254"/>
                    </a:cubicBezTo>
                    <a:cubicBezTo>
                      <a:pt x="11575" y="26053"/>
                      <a:pt x="12076" y="22551"/>
                      <a:pt x="12076" y="22551"/>
                    </a:cubicBezTo>
                    <a:cubicBezTo>
                      <a:pt x="12076" y="22551"/>
                      <a:pt x="11342" y="5072"/>
                      <a:pt x="8607" y="3004"/>
                    </a:cubicBezTo>
                    <a:cubicBezTo>
                      <a:pt x="6541" y="2273"/>
                      <a:pt x="7170" y="149"/>
                      <a:pt x="7234" y="7"/>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15"/>
              <p:cNvSpPr/>
              <p:nvPr/>
            </p:nvSpPr>
            <p:spPr>
              <a:xfrm>
                <a:off x="3257500" y="3640650"/>
                <a:ext cx="525400" cy="671550"/>
              </a:xfrm>
              <a:custGeom>
                <a:rect b="b" l="l" r="r" t="t"/>
                <a:pathLst>
                  <a:path extrusionOk="0" h="26862" w="21016">
                    <a:moveTo>
                      <a:pt x="15206" y="1"/>
                    </a:moveTo>
                    <a:cubicBezTo>
                      <a:pt x="13792" y="1"/>
                      <a:pt x="12197" y="460"/>
                      <a:pt x="10508" y="1431"/>
                    </a:cubicBezTo>
                    <a:cubicBezTo>
                      <a:pt x="4704" y="4700"/>
                      <a:pt x="0" y="12806"/>
                      <a:pt x="0" y="19444"/>
                    </a:cubicBezTo>
                    <a:cubicBezTo>
                      <a:pt x="0" y="19677"/>
                      <a:pt x="34" y="19977"/>
                      <a:pt x="34" y="20211"/>
                    </a:cubicBezTo>
                    <a:cubicBezTo>
                      <a:pt x="290" y="24445"/>
                      <a:pt x="2590" y="26862"/>
                      <a:pt x="5837" y="26862"/>
                    </a:cubicBezTo>
                    <a:cubicBezTo>
                      <a:pt x="7245" y="26862"/>
                      <a:pt x="8832" y="26407"/>
                      <a:pt x="10508" y="25448"/>
                    </a:cubicBezTo>
                    <a:cubicBezTo>
                      <a:pt x="16045" y="22279"/>
                      <a:pt x="20582" y="14707"/>
                      <a:pt x="20982" y="8269"/>
                    </a:cubicBezTo>
                    <a:cubicBezTo>
                      <a:pt x="21015" y="7969"/>
                      <a:pt x="21015" y="7669"/>
                      <a:pt x="21015" y="7435"/>
                    </a:cubicBezTo>
                    <a:cubicBezTo>
                      <a:pt x="21015" y="2729"/>
                      <a:pt x="18651" y="1"/>
                      <a:pt x="15206"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15"/>
              <p:cNvSpPr/>
              <p:nvPr/>
            </p:nvSpPr>
            <p:spPr>
              <a:xfrm>
                <a:off x="3257500" y="3640650"/>
                <a:ext cx="525400" cy="671550"/>
              </a:xfrm>
              <a:custGeom>
                <a:rect b="b" l="l" r="r" t="t"/>
                <a:pathLst>
                  <a:path extrusionOk="0" h="26862" w="21016">
                    <a:moveTo>
                      <a:pt x="15206" y="1"/>
                    </a:moveTo>
                    <a:cubicBezTo>
                      <a:pt x="13792" y="1"/>
                      <a:pt x="12197" y="460"/>
                      <a:pt x="10508" y="1431"/>
                    </a:cubicBezTo>
                    <a:cubicBezTo>
                      <a:pt x="4704" y="4700"/>
                      <a:pt x="0" y="12806"/>
                      <a:pt x="0" y="19444"/>
                    </a:cubicBezTo>
                    <a:cubicBezTo>
                      <a:pt x="0" y="19677"/>
                      <a:pt x="34" y="19977"/>
                      <a:pt x="34" y="20211"/>
                    </a:cubicBezTo>
                    <a:cubicBezTo>
                      <a:pt x="290" y="24445"/>
                      <a:pt x="2590" y="26862"/>
                      <a:pt x="5837" y="26862"/>
                    </a:cubicBezTo>
                    <a:cubicBezTo>
                      <a:pt x="7245" y="26862"/>
                      <a:pt x="8832" y="26407"/>
                      <a:pt x="10508" y="25448"/>
                    </a:cubicBezTo>
                    <a:cubicBezTo>
                      <a:pt x="16045" y="22279"/>
                      <a:pt x="20582" y="14707"/>
                      <a:pt x="20982" y="8269"/>
                    </a:cubicBezTo>
                    <a:cubicBezTo>
                      <a:pt x="21015" y="7969"/>
                      <a:pt x="21015" y="7669"/>
                      <a:pt x="21015" y="7435"/>
                    </a:cubicBezTo>
                    <a:cubicBezTo>
                      <a:pt x="21015" y="2729"/>
                      <a:pt x="18651" y="1"/>
                      <a:pt x="15206"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215"/>
              <p:cNvSpPr/>
              <p:nvPr/>
            </p:nvSpPr>
            <p:spPr>
              <a:xfrm>
                <a:off x="3270000" y="3654625"/>
                <a:ext cx="501225" cy="642000"/>
              </a:xfrm>
              <a:custGeom>
                <a:rect b="b" l="l" r="r" t="t"/>
                <a:pathLst>
                  <a:path extrusionOk="0" h="25680" w="20049">
                    <a:moveTo>
                      <a:pt x="14486" y="0"/>
                    </a:moveTo>
                    <a:cubicBezTo>
                      <a:pt x="13140" y="0"/>
                      <a:pt x="11619" y="440"/>
                      <a:pt x="10008" y="1372"/>
                    </a:cubicBezTo>
                    <a:cubicBezTo>
                      <a:pt x="4504" y="4541"/>
                      <a:pt x="1" y="12247"/>
                      <a:pt x="1" y="18584"/>
                    </a:cubicBezTo>
                    <a:cubicBezTo>
                      <a:pt x="1" y="23080"/>
                      <a:pt x="2250" y="25679"/>
                      <a:pt x="5534" y="25679"/>
                    </a:cubicBezTo>
                    <a:cubicBezTo>
                      <a:pt x="6879" y="25679"/>
                      <a:pt x="8398" y="25243"/>
                      <a:pt x="10008" y="24322"/>
                    </a:cubicBezTo>
                    <a:cubicBezTo>
                      <a:pt x="15545" y="21153"/>
                      <a:pt x="20048" y="13447"/>
                      <a:pt x="20015" y="7110"/>
                    </a:cubicBezTo>
                    <a:cubicBezTo>
                      <a:pt x="20015" y="2616"/>
                      <a:pt x="17768" y="0"/>
                      <a:pt x="14486"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215"/>
              <p:cNvSpPr/>
              <p:nvPr/>
            </p:nvSpPr>
            <p:spPr>
              <a:xfrm>
                <a:off x="3270000" y="3654625"/>
                <a:ext cx="501225" cy="642000"/>
              </a:xfrm>
              <a:custGeom>
                <a:rect b="b" l="l" r="r" t="t"/>
                <a:pathLst>
                  <a:path extrusionOk="0" h="25680" w="20049">
                    <a:moveTo>
                      <a:pt x="14486" y="0"/>
                    </a:moveTo>
                    <a:cubicBezTo>
                      <a:pt x="13140" y="0"/>
                      <a:pt x="11619" y="440"/>
                      <a:pt x="10008" y="1372"/>
                    </a:cubicBezTo>
                    <a:cubicBezTo>
                      <a:pt x="4504" y="4541"/>
                      <a:pt x="1" y="12247"/>
                      <a:pt x="1" y="18584"/>
                    </a:cubicBezTo>
                    <a:cubicBezTo>
                      <a:pt x="1" y="23080"/>
                      <a:pt x="2250" y="25679"/>
                      <a:pt x="5534" y="25679"/>
                    </a:cubicBezTo>
                    <a:cubicBezTo>
                      <a:pt x="6879" y="25679"/>
                      <a:pt x="8398" y="25243"/>
                      <a:pt x="10008" y="24322"/>
                    </a:cubicBezTo>
                    <a:cubicBezTo>
                      <a:pt x="15545" y="21153"/>
                      <a:pt x="20048" y="13447"/>
                      <a:pt x="20015" y="7110"/>
                    </a:cubicBezTo>
                    <a:cubicBezTo>
                      <a:pt x="20015" y="2616"/>
                      <a:pt x="17768" y="0"/>
                      <a:pt x="14486"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215"/>
              <p:cNvSpPr/>
              <p:nvPr/>
            </p:nvSpPr>
            <p:spPr>
              <a:xfrm>
                <a:off x="3270000" y="3655000"/>
                <a:ext cx="451175" cy="613250"/>
              </a:xfrm>
              <a:custGeom>
                <a:rect b="b" l="l" r="r" t="t"/>
                <a:pathLst>
                  <a:path extrusionOk="0" h="24530" w="18047">
                    <a:moveTo>
                      <a:pt x="14470" y="0"/>
                    </a:moveTo>
                    <a:cubicBezTo>
                      <a:pt x="13138" y="0"/>
                      <a:pt x="11631" y="430"/>
                      <a:pt x="10008" y="1324"/>
                    </a:cubicBezTo>
                    <a:cubicBezTo>
                      <a:pt x="4471" y="4526"/>
                      <a:pt x="1" y="12232"/>
                      <a:pt x="1" y="18569"/>
                    </a:cubicBezTo>
                    <a:cubicBezTo>
                      <a:pt x="1" y="21138"/>
                      <a:pt x="735" y="23106"/>
                      <a:pt x="2002" y="24307"/>
                    </a:cubicBezTo>
                    <a:cubicBezTo>
                      <a:pt x="2494" y="24454"/>
                      <a:pt x="3020" y="24529"/>
                      <a:pt x="3577" y="24529"/>
                    </a:cubicBezTo>
                    <a:cubicBezTo>
                      <a:pt x="4910" y="24529"/>
                      <a:pt x="6417" y="24100"/>
                      <a:pt x="8040" y="23206"/>
                    </a:cubicBezTo>
                    <a:cubicBezTo>
                      <a:pt x="13577" y="20004"/>
                      <a:pt x="18047" y="12298"/>
                      <a:pt x="18047" y="5960"/>
                    </a:cubicBezTo>
                    <a:cubicBezTo>
                      <a:pt x="18047" y="3392"/>
                      <a:pt x="17313" y="1424"/>
                      <a:pt x="16046" y="223"/>
                    </a:cubicBezTo>
                    <a:cubicBezTo>
                      <a:pt x="15554" y="76"/>
                      <a:pt x="15027" y="0"/>
                      <a:pt x="14470"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215"/>
              <p:cNvSpPr/>
              <p:nvPr/>
            </p:nvSpPr>
            <p:spPr>
              <a:xfrm>
                <a:off x="3270000" y="3655000"/>
                <a:ext cx="451175" cy="613250"/>
              </a:xfrm>
              <a:custGeom>
                <a:rect b="b" l="l" r="r" t="t"/>
                <a:pathLst>
                  <a:path extrusionOk="0" h="24530" w="18047">
                    <a:moveTo>
                      <a:pt x="14470" y="0"/>
                    </a:moveTo>
                    <a:cubicBezTo>
                      <a:pt x="13138" y="0"/>
                      <a:pt x="11631" y="430"/>
                      <a:pt x="10008" y="1324"/>
                    </a:cubicBezTo>
                    <a:cubicBezTo>
                      <a:pt x="4471" y="4526"/>
                      <a:pt x="1" y="12232"/>
                      <a:pt x="1" y="18569"/>
                    </a:cubicBezTo>
                    <a:cubicBezTo>
                      <a:pt x="1" y="21138"/>
                      <a:pt x="735" y="23106"/>
                      <a:pt x="2002" y="24307"/>
                    </a:cubicBezTo>
                    <a:cubicBezTo>
                      <a:pt x="2494" y="24454"/>
                      <a:pt x="3020" y="24529"/>
                      <a:pt x="3577" y="24529"/>
                    </a:cubicBezTo>
                    <a:cubicBezTo>
                      <a:pt x="4910" y="24529"/>
                      <a:pt x="6417" y="24100"/>
                      <a:pt x="8040" y="23206"/>
                    </a:cubicBezTo>
                    <a:cubicBezTo>
                      <a:pt x="13577" y="20004"/>
                      <a:pt x="18047" y="12298"/>
                      <a:pt x="18047" y="5960"/>
                    </a:cubicBezTo>
                    <a:cubicBezTo>
                      <a:pt x="18047" y="3392"/>
                      <a:pt x="17313" y="1424"/>
                      <a:pt x="16046" y="223"/>
                    </a:cubicBezTo>
                    <a:cubicBezTo>
                      <a:pt x="15554" y="76"/>
                      <a:pt x="15027" y="0"/>
                      <a:pt x="14470"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15"/>
              <p:cNvSpPr/>
              <p:nvPr/>
            </p:nvSpPr>
            <p:spPr>
              <a:xfrm>
                <a:off x="3371750" y="3713100"/>
                <a:ext cx="273550" cy="520400"/>
              </a:xfrm>
              <a:custGeom>
                <a:rect b="b" l="l" r="r" t="t"/>
                <a:pathLst>
                  <a:path extrusionOk="0" h="20816" w="10942">
                    <a:moveTo>
                      <a:pt x="5771" y="1"/>
                    </a:moveTo>
                    <a:lnTo>
                      <a:pt x="3603" y="1268"/>
                    </a:lnTo>
                    <a:lnTo>
                      <a:pt x="3603" y="3336"/>
                    </a:lnTo>
                    <a:cubicBezTo>
                      <a:pt x="1501" y="4904"/>
                      <a:pt x="267" y="7006"/>
                      <a:pt x="234" y="9407"/>
                    </a:cubicBezTo>
                    <a:cubicBezTo>
                      <a:pt x="234" y="10575"/>
                      <a:pt x="501" y="11242"/>
                      <a:pt x="968" y="11575"/>
                    </a:cubicBezTo>
                    <a:cubicBezTo>
                      <a:pt x="1068" y="11642"/>
                      <a:pt x="2269" y="12276"/>
                      <a:pt x="2435" y="12443"/>
                    </a:cubicBezTo>
                    <a:cubicBezTo>
                      <a:pt x="2502" y="12509"/>
                      <a:pt x="2636" y="12576"/>
                      <a:pt x="2736" y="12610"/>
                    </a:cubicBezTo>
                    <a:cubicBezTo>
                      <a:pt x="2974" y="12702"/>
                      <a:pt x="3244" y="12742"/>
                      <a:pt x="3534" y="12742"/>
                    </a:cubicBezTo>
                    <a:cubicBezTo>
                      <a:pt x="3972" y="12742"/>
                      <a:pt x="4455" y="12650"/>
                      <a:pt x="4937" y="12509"/>
                    </a:cubicBezTo>
                    <a:cubicBezTo>
                      <a:pt x="5504" y="12343"/>
                      <a:pt x="6105" y="12143"/>
                      <a:pt x="6605" y="12076"/>
                    </a:cubicBezTo>
                    <a:lnTo>
                      <a:pt x="6605" y="12143"/>
                    </a:lnTo>
                    <a:cubicBezTo>
                      <a:pt x="6605" y="13243"/>
                      <a:pt x="5905" y="14177"/>
                      <a:pt x="4837" y="14778"/>
                    </a:cubicBezTo>
                    <a:cubicBezTo>
                      <a:pt x="4670" y="14844"/>
                      <a:pt x="4504" y="14945"/>
                      <a:pt x="4403" y="15011"/>
                    </a:cubicBezTo>
                    <a:cubicBezTo>
                      <a:pt x="4303" y="15078"/>
                      <a:pt x="4170" y="15078"/>
                      <a:pt x="4103" y="15111"/>
                    </a:cubicBezTo>
                    <a:cubicBezTo>
                      <a:pt x="4103" y="15011"/>
                      <a:pt x="4070" y="14945"/>
                      <a:pt x="4070" y="14844"/>
                    </a:cubicBezTo>
                    <a:lnTo>
                      <a:pt x="2602" y="14011"/>
                    </a:lnTo>
                    <a:lnTo>
                      <a:pt x="0" y="16312"/>
                    </a:lnTo>
                    <a:cubicBezTo>
                      <a:pt x="167" y="17179"/>
                      <a:pt x="501" y="17747"/>
                      <a:pt x="968" y="18013"/>
                    </a:cubicBezTo>
                    <a:cubicBezTo>
                      <a:pt x="1268" y="18180"/>
                      <a:pt x="2269" y="18747"/>
                      <a:pt x="2469" y="18914"/>
                    </a:cubicBezTo>
                    <a:cubicBezTo>
                      <a:pt x="2776" y="19082"/>
                      <a:pt x="3130" y="19156"/>
                      <a:pt x="3531" y="19156"/>
                    </a:cubicBezTo>
                    <a:cubicBezTo>
                      <a:pt x="3609" y="19156"/>
                      <a:pt x="3688" y="19153"/>
                      <a:pt x="3770" y="19148"/>
                    </a:cubicBezTo>
                    <a:lnTo>
                      <a:pt x="3770" y="19981"/>
                    </a:lnTo>
                    <a:lnTo>
                      <a:pt x="5237" y="20815"/>
                    </a:lnTo>
                    <a:lnTo>
                      <a:pt x="7406" y="19581"/>
                    </a:lnTo>
                    <a:lnTo>
                      <a:pt x="7406" y="17480"/>
                    </a:lnTo>
                    <a:cubicBezTo>
                      <a:pt x="9474" y="15912"/>
                      <a:pt x="10908" y="13677"/>
                      <a:pt x="10941" y="11242"/>
                    </a:cubicBezTo>
                    <a:lnTo>
                      <a:pt x="10941" y="11175"/>
                    </a:lnTo>
                    <a:cubicBezTo>
                      <a:pt x="10941" y="9941"/>
                      <a:pt x="10608" y="9274"/>
                      <a:pt x="10074" y="8974"/>
                    </a:cubicBezTo>
                    <a:cubicBezTo>
                      <a:pt x="9807" y="8707"/>
                      <a:pt x="8840" y="8106"/>
                      <a:pt x="8606" y="7973"/>
                    </a:cubicBezTo>
                    <a:cubicBezTo>
                      <a:pt x="8299" y="7807"/>
                      <a:pt x="7958" y="7742"/>
                      <a:pt x="7595" y="7742"/>
                    </a:cubicBezTo>
                    <a:cubicBezTo>
                      <a:pt x="7447" y="7742"/>
                      <a:pt x="7294" y="7753"/>
                      <a:pt x="7139" y="7773"/>
                    </a:cubicBezTo>
                    <a:cubicBezTo>
                      <a:pt x="6605" y="7873"/>
                      <a:pt x="6071" y="7973"/>
                      <a:pt x="5571" y="8140"/>
                    </a:cubicBezTo>
                    <a:cubicBezTo>
                      <a:pt x="5137" y="8273"/>
                      <a:pt x="4770" y="8373"/>
                      <a:pt x="4470" y="8440"/>
                    </a:cubicBezTo>
                    <a:cubicBezTo>
                      <a:pt x="4470" y="7639"/>
                      <a:pt x="4937" y="6739"/>
                      <a:pt x="6005" y="6072"/>
                    </a:cubicBezTo>
                    <a:cubicBezTo>
                      <a:pt x="6105" y="6005"/>
                      <a:pt x="6171" y="5971"/>
                      <a:pt x="6238" y="5938"/>
                    </a:cubicBezTo>
                    <a:cubicBezTo>
                      <a:pt x="6438" y="5805"/>
                      <a:pt x="6605" y="5738"/>
                      <a:pt x="6772" y="5671"/>
                    </a:cubicBezTo>
                    <a:cubicBezTo>
                      <a:pt x="6805" y="5671"/>
                      <a:pt x="6839" y="5638"/>
                      <a:pt x="6905" y="5638"/>
                    </a:cubicBezTo>
                    <a:cubicBezTo>
                      <a:pt x="7108" y="5565"/>
                      <a:pt x="7291" y="5529"/>
                      <a:pt x="7453" y="5529"/>
                    </a:cubicBezTo>
                    <a:cubicBezTo>
                      <a:pt x="7959" y="5529"/>
                      <a:pt x="8264" y="5874"/>
                      <a:pt x="8340" y="6505"/>
                    </a:cubicBezTo>
                    <a:lnTo>
                      <a:pt x="10808" y="4304"/>
                    </a:lnTo>
                    <a:cubicBezTo>
                      <a:pt x="10641" y="3570"/>
                      <a:pt x="10308" y="3069"/>
                      <a:pt x="9807" y="2803"/>
                    </a:cubicBezTo>
                    <a:cubicBezTo>
                      <a:pt x="9574" y="2669"/>
                      <a:pt x="8673" y="2169"/>
                      <a:pt x="8440" y="2002"/>
                    </a:cubicBezTo>
                    <a:cubicBezTo>
                      <a:pt x="8165" y="1837"/>
                      <a:pt x="7868" y="1718"/>
                      <a:pt x="7493" y="1718"/>
                    </a:cubicBezTo>
                    <a:cubicBezTo>
                      <a:pt x="7412" y="1718"/>
                      <a:pt x="7327" y="1723"/>
                      <a:pt x="7239" y="1735"/>
                    </a:cubicBezTo>
                    <a:lnTo>
                      <a:pt x="7239" y="834"/>
                    </a:lnTo>
                    <a:lnTo>
                      <a:pt x="5771"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15"/>
              <p:cNvSpPr/>
              <p:nvPr/>
            </p:nvSpPr>
            <p:spPr>
              <a:xfrm>
                <a:off x="3409275" y="3733950"/>
                <a:ext cx="236750" cy="498725"/>
              </a:xfrm>
              <a:custGeom>
                <a:rect b="b" l="l" r="r" t="t"/>
                <a:pathLst>
                  <a:path extrusionOk="0" h="19949" w="9470">
                    <a:moveTo>
                      <a:pt x="5738" y="0"/>
                    </a:moveTo>
                    <a:lnTo>
                      <a:pt x="3570" y="1268"/>
                    </a:lnTo>
                    <a:lnTo>
                      <a:pt x="3570" y="3336"/>
                    </a:lnTo>
                    <a:cubicBezTo>
                      <a:pt x="1468" y="4904"/>
                      <a:pt x="234" y="7005"/>
                      <a:pt x="167" y="9407"/>
                    </a:cubicBezTo>
                    <a:cubicBezTo>
                      <a:pt x="167" y="10575"/>
                      <a:pt x="467" y="11242"/>
                      <a:pt x="934" y="11575"/>
                    </a:cubicBezTo>
                    <a:cubicBezTo>
                      <a:pt x="1001" y="11642"/>
                      <a:pt x="1135" y="11675"/>
                      <a:pt x="1235" y="11742"/>
                    </a:cubicBezTo>
                    <a:cubicBezTo>
                      <a:pt x="1460" y="11830"/>
                      <a:pt x="1714" y="11866"/>
                      <a:pt x="1986" y="11866"/>
                    </a:cubicBezTo>
                    <a:cubicBezTo>
                      <a:pt x="2437" y="11866"/>
                      <a:pt x="2937" y="11767"/>
                      <a:pt x="3436" y="11642"/>
                    </a:cubicBezTo>
                    <a:cubicBezTo>
                      <a:pt x="4311" y="11428"/>
                      <a:pt x="5157" y="11109"/>
                      <a:pt x="5755" y="11109"/>
                    </a:cubicBezTo>
                    <a:cubicBezTo>
                      <a:pt x="6274" y="11109"/>
                      <a:pt x="6605" y="11349"/>
                      <a:pt x="6605" y="12109"/>
                    </a:cubicBezTo>
                    <a:cubicBezTo>
                      <a:pt x="6605" y="13177"/>
                      <a:pt x="5905" y="14144"/>
                      <a:pt x="4837" y="14744"/>
                    </a:cubicBezTo>
                    <a:cubicBezTo>
                      <a:pt x="4670" y="14811"/>
                      <a:pt x="4504" y="14911"/>
                      <a:pt x="4404" y="14978"/>
                    </a:cubicBezTo>
                    <a:cubicBezTo>
                      <a:pt x="4131" y="15090"/>
                      <a:pt x="3889" y="15141"/>
                      <a:pt x="3678" y="15141"/>
                    </a:cubicBezTo>
                    <a:cubicBezTo>
                      <a:pt x="3012" y="15141"/>
                      <a:pt x="2653" y="14636"/>
                      <a:pt x="2602" y="13977"/>
                    </a:cubicBezTo>
                    <a:lnTo>
                      <a:pt x="0" y="16279"/>
                    </a:lnTo>
                    <a:cubicBezTo>
                      <a:pt x="256" y="17750"/>
                      <a:pt x="1030" y="18281"/>
                      <a:pt x="1990" y="18281"/>
                    </a:cubicBezTo>
                    <a:cubicBezTo>
                      <a:pt x="2533" y="18281"/>
                      <a:pt x="3134" y="18111"/>
                      <a:pt x="3736" y="17847"/>
                    </a:cubicBezTo>
                    <a:lnTo>
                      <a:pt x="3736" y="19948"/>
                    </a:lnTo>
                    <a:lnTo>
                      <a:pt x="5905" y="18680"/>
                    </a:lnTo>
                    <a:lnTo>
                      <a:pt x="5905" y="16612"/>
                    </a:lnTo>
                    <a:cubicBezTo>
                      <a:pt x="7973" y="15011"/>
                      <a:pt x="9407" y="12810"/>
                      <a:pt x="9440" y="10341"/>
                    </a:cubicBezTo>
                    <a:lnTo>
                      <a:pt x="9440" y="10308"/>
                    </a:lnTo>
                    <a:cubicBezTo>
                      <a:pt x="9470" y="8252"/>
                      <a:pt x="8594" y="7747"/>
                      <a:pt x="7542" y="7747"/>
                    </a:cubicBezTo>
                    <a:cubicBezTo>
                      <a:pt x="7399" y="7747"/>
                      <a:pt x="7253" y="7757"/>
                      <a:pt x="7105" y="7773"/>
                    </a:cubicBezTo>
                    <a:cubicBezTo>
                      <a:pt x="6572" y="7873"/>
                      <a:pt x="6005" y="7973"/>
                      <a:pt x="5471" y="8140"/>
                    </a:cubicBezTo>
                    <a:cubicBezTo>
                      <a:pt x="4770" y="8373"/>
                      <a:pt x="4170" y="8507"/>
                      <a:pt x="3770" y="8507"/>
                    </a:cubicBezTo>
                    <a:cubicBezTo>
                      <a:pt x="3503" y="8507"/>
                      <a:pt x="3303" y="8473"/>
                      <a:pt x="3136" y="8373"/>
                    </a:cubicBezTo>
                    <a:cubicBezTo>
                      <a:pt x="2969" y="8240"/>
                      <a:pt x="2902" y="7973"/>
                      <a:pt x="2902" y="7606"/>
                    </a:cubicBezTo>
                    <a:cubicBezTo>
                      <a:pt x="2902" y="6805"/>
                      <a:pt x="3336" y="5905"/>
                      <a:pt x="4437" y="5171"/>
                    </a:cubicBezTo>
                    <a:cubicBezTo>
                      <a:pt x="4504" y="5137"/>
                      <a:pt x="4604" y="5104"/>
                      <a:pt x="4637" y="5071"/>
                    </a:cubicBezTo>
                    <a:cubicBezTo>
                      <a:pt x="4837" y="4937"/>
                      <a:pt x="5004" y="4837"/>
                      <a:pt x="5171" y="4804"/>
                    </a:cubicBezTo>
                    <a:cubicBezTo>
                      <a:pt x="5433" y="4705"/>
                      <a:pt x="5660" y="4657"/>
                      <a:pt x="5856" y="4657"/>
                    </a:cubicBezTo>
                    <a:cubicBezTo>
                      <a:pt x="6384" y="4657"/>
                      <a:pt x="6684" y="5005"/>
                      <a:pt x="6805" y="5638"/>
                    </a:cubicBezTo>
                    <a:lnTo>
                      <a:pt x="9274" y="3436"/>
                    </a:lnTo>
                    <a:cubicBezTo>
                      <a:pt x="8978" y="2283"/>
                      <a:pt x="8315" y="1707"/>
                      <a:pt x="7356" y="1707"/>
                    </a:cubicBezTo>
                    <a:cubicBezTo>
                      <a:pt x="7233" y="1707"/>
                      <a:pt x="7105" y="1716"/>
                      <a:pt x="6972" y="1735"/>
                    </a:cubicBezTo>
                    <a:cubicBezTo>
                      <a:pt x="6605" y="1768"/>
                      <a:pt x="6171" y="1902"/>
                      <a:pt x="5738" y="2102"/>
                    </a:cubicBezTo>
                    <a:lnTo>
                      <a:pt x="5738"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15"/>
              <p:cNvSpPr/>
              <p:nvPr/>
            </p:nvSpPr>
            <p:spPr>
              <a:xfrm>
                <a:off x="3409275" y="3733950"/>
                <a:ext cx="236750" cy="498725"/>
              </a:xfrm>
              <a:custGeom>
                <a:rect b="b" l="l" r="r" t="t"/>
                <a:pathLst>
                  <a:path extrusionOk="0" h="19949" w="9470">
                    <a:moveTo>
                      <a:pt x="5738" y="0"/>
                    </a:moveTo>
                    <a:lnTo>
                      <a:pt x="3570" y="1268"/>
                    </a:lnTo>
                    <a:lnTo>
                      <a:pt x="3570" y="3336"/>
                    </a:lnTo>
                    <a:cubicBezTo>
                      <a:pt x="1468" y="4904"/>
                      <a:pt x="234" y="7005"/>
                      <a:pt x="167" y="9407"/>
                    </a:cubicBezTo>
                    <a:cubicBezTo>
                      <a:pt x="167" y="10575"/>
                      <a:pt x="467" y="11242"/>
                      <a:pt x="934" y="11575"/>
                    </a:cubicBezTo>
                    <a:cubicBezTo>
                      <a:pt x="1001" y="11642"/>
                      <a:pt x="1135" y="11675"/>
                      <a:pt x="1235" y="11742"/>
                    </a:cubicBezTo>
                    <a:cubicBezTo>
                      <a:pt x="1460" y="11830"/>
                      <a:pt x="1714" y="11866"/>
                      <a:pt x="1986" y="11866"/>
                    </a:cubicBezTo>
                    <a:cubicBezTo>
                      <a:pt x="2437" y="11866"/>
                      <a:pt x="2937" y="11767"/>
                      <a:pt x="3436" y="11642"/>
                    </a:cubicBezTo>
                    <a:cubicBezTo>
                      <a:pt x="4311" y="11428"/>
                      <a:pt x="5157" y="11109"/>
                      <a:pt x="5755" y="11109"/>
                    </a:cubicBezTo>
                    <a:cubicBezTo>
                      <a:pt x="6274" y="11109"/>
                      <a:pt x="6605" y="11349"/>
                      <a:pt x="6605" y="12109"/>
                    </a:cubicBezTo>
                    <a:cubicBezTo>
                      <a:pt x="6605" y="13177"/>
                      <a:pt x="5905" y="14144"/>
                      <a:pt x="4837" y="14744"/>
                    </a:cubicBezTo>
                    <a:cubicBezTo>
                      <a:pt x="4670" y="14811"/>
                      <a:pt x="4504" y="14911"/>
                      <a:pt x="4404" y="14978"/>
                    </a:cubicBezTo>
                    <a:cubicBezTo>
                      <a:pt x="4131" y="15090"/>
                      <a:pt x="3889" y="15141"/>
                      <a:pt x="3678" y="15141"/>
                    </a:cubicBezTo>
                    <a:cubicBezTo>
                      <a:pt x="3012" y="15141"/>
                      <a:pt x="2653" y="14636"/>
                      <a:pt x="2602" y="13977"/>
                    </a:cubicBezTo>
                    <a:lnTo>
                      <a:pt x="0" y="16279"/>
                    </a:lnTo>
                    <a:cubicBezTo>
                      <a:pt x="256" y="17750"/>
                      <a:pt x="1030" y="18281"/>
                      <a:pt x="1990" y="18281"/>
                    </a:cubicBezTo>
                    <a:cubicBezTo>
                      <a:pt x="2533" y="18281"/>
                      <a:pt x="3134" y="18111"/>
                      <a:pt x="3736" y="17847"/>
                    </a:cubicBezTo>
                    <a:lnTo>
                      <a:pt x="3736" y="19948"/>
                    </a:lnTo>
                    <a:lnTo>
                      <a:pt x="5905" y="18680"/>
                    </a:lnTo>
                    <a:lnTo>
                      <a:pt x="5905" y="16612"/>
                    </a:lnTo>
                    <a:cubicBezTo>
                      <a:pt x="7973" y="15011"/>
                      <a:pt x="9407" y="12810"/>
                      <a:pt x="9440" y="10341"/>
                    </a:cubicBezTo>
                    <a:lnTo>
                      <a:pt x="9440" y="10308"/>
                    </a:lnTo>
                    <a:cubicBezTo>
                      <a:pt x="9470" y="8252"/>
                      <a:pt x="8594" y="7747"/>
                      <a:pt x="7542" y="7747"/>
                    </a:cubicBezTo>
                    <a:cubicBezTo>
                      <a:pt x="7399" y="7747"/>
                      <a:pt x="7253" y="7757"/>
                      <a:pt x="7105" y="7773"/>
                    </a:cubicBezTo>
                    <a:cubicBezTo>
                      <a:pt x="6572" y="7873"/>
                      <a:pt x="6005" y="7973"/>
                      <a:pt x="5471" y="8140"/>
                    </a:cubicBezTo>
                    <a:cubicBezTo>
                      <a:pt x="4770" y="8373"/>
                      <a:pt x="4170" y="8507"/>
                      <a:pt x="3770" y="8507"/>
                    </a:cubicBezTo>
                    <a:cubicBezTo>
                      <a:pt x="3503" y="8507"/>
                      <a:pt x="3303" y="8473"/>
                      <a:pt x="3136" y="8373"/>
                    </a:cubicBezTo>
                    <a:cubicBezTo>
                      <a:pt x="2969" y="8240"/>
                      <a:pt x="2902" y="7973"/>
                      <a:pt x="2902" y="7606"/>
                    </a:cubicBezTo>
                    <a:cubicBezTo>
                      <a:pt x="2902" y="6805"/>
                      <a:pt x="3336" y="5905"/>
                      <a:pt x="4437" y="5171"/>
                    </a:cubicBezTo>
                    <a:cubicBezTo>
                      <a:pt x="4504" y="5137"/>
                      <a:pt x="4604" y="5104"/>
                      <a:pt x="4637" y="5071"/>
                    </a:cubicBezTo>
                    <a:cubicBezTo>
                      <a:pt x="4837" y="4937"/>
                      <a:pt x="5004" y="4837"/>
                      <a:pt x="5171" y="4804"/>
                    </a:cubicBezTo>
                    <a:cubicBezTo>
                      <a:pt x="5433" y="4705"/>
                      <a:pt x="5660" y="4657"/>
                      <a:pt x="5856" y="4657"/>
                    </a:cubicBezTo>
                    <a:cubicBezTo>
                      <a:pt x="6384" y="4657"/>
                      <a:pt x="6684" y="5005"/>
                      <a:pt x="6805" y="5638"/>
                    </a:cubicBezTo>
                    <a:lnTo>
                      <a:pt x="9274" y="3436"/>
                    </a:lnTo>
                    <a:cubicBezTo>
                      <a:pt x="8978" y="2283"/>
                      <a:pt x="8315" y="1707"/>
                      <a:pt x="7356" y="1707"/>
                    </a:cubicBezTo>
                    <a:cubicBezTo>
                      <a:pt x="7233" y="1707"/>
                      <a:pt x="7105" y="1716"/>
                      <a:pt x="6972" y="1735"/>
                    </a:cubicBezTo>
                    <a:cubicBezTo>
                      <a:pt x="6605" y="1768"/>
                      <a:pt x="6171" y="1902"/>
                      <a:pt x="5738" y="2102"/>
                    </a:cubicBezTo>
                    <a:lnTo>
                      <a:pt x="57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15"/>
              <p:cNvSpPr/>
              <p:nvPr/>
            </p:nvSpPr>
            <p:spPr>
              <a:xfrm>
                <a:off x="3500175" y="3731450"/>
                <a:ext cx="54225" cy="53400"/>
              </a:xfrm>
              <a:custGeom>
                <a:rect b="b" l="l" r="r" t="t"/>
                <a:pathLst>
                  <a:path extrusionOk="0" h="2136" w="2169">
                    <a:moveTo>
                      <a:pt x="2169" y="0"/>
                    </a:moveTo>
                    <a:lnTo>
                      <a:pt x="0" y="1235"/>
                    </a:lnTo>
                    <a:lnTo>
                      <a:pt x="0" y="1235"/>
                    </a:lnTo>
                    <a:lnTo>
                      <a:pt x="1968" y="401"/>
                    </a:lnTo>
                    <a:lnTo>
                      <a:pt x="2169" y="2135"/>
                    </a:lnTo>
                    <a:lnTo>
                      <a:pt x="2169" y="0"/>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15"/>
              <p:cNvSpPr/>
              <p:nvPr/>
            </p:nvSpPr>
            <p:spPr>
              <a:xfrm>
                <a:off x="3580225" y="3774700"/>
                <a:ext cx="61750" cy="98550"/>
              </a:xfrm>
              <a:custGeom>
                <a:rect b="b" l="l" r="r" t="t"/>
                <a:pathLst>
                  <a:path extrusionOk="0" h="3942" w="2470">
                    <a:moveTo>
                      <a:pt x="618" y="0"/>
                    </a:moveTo>
                    <a:cubicBezTo>
                      <a:pt x="424" y="0"/>
                      <a:pt x="218" y="25"/>
                      <a:pt x="1" y="72"/>
                    </a:cubicBezTo>
                    <a:cubicBezTo>
                      <a:pt x="50" y="68"/>
                      <a:pt x="100" y="65"/>
                      <a:pt x="151" y="65"/>
                    </a:cubicBezTo>
                    <a:cubicBezTo>
                      <a:pt x="923" y="65"/>
                      <a:pt x="1825" y="544"/>
                      <a:pt x="2169" y="1639"/>
                    </a:cubicBezTo>
                    <a:lnTo>
                      <a:pt x="1" y="3941"/>
                    </a:lnTo>
                    <a:lnTo>
                      <a:pt x="2469" y="1740"/>
                    </a:lnTo>
                    <a:cubicBezTo>
                      <a:pt x="2167" y="530"/>
                      <a:pt x="1525" y="0"/>
                      <a:pt x="618"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15"/>
              <p:cNvSpPr/>
              <p:nvPr/>
            </p:nvSpPr>
            <p:spPr>
              <a:xfrm>
                <a:off x="3556875" y="3927625"/>
                <a:ext cx="89150" cy="218300"/>
              </a:xfrm>
              <a:custGeom>
                <a:rect b="b" l="l" r="r" t="t"/>
                <a:pathLst>
                  <a:path extrusionOk="0" h="8732" w="3566">
                    <a:moveTo>
                      <a:pt x="1642" y="0"/>
                    </a:moveTo>
                    <a:cubicBezTo>
                      <a:pt x="1498" y="0"/>
                      <a:pt x="1350" y="10"/>
                      <a:pt x="1201" y="26"/>
                    </a:cubicBezTo>
                    <a:cubicBezTo>
                      <a:pt x="2102" y="59"/>
                      <a:pt x="3203" y="693"/>
                      <a:pt x="3203" y="2694"/>
                    </a:cubicBezTo>
                    <a:cubicBezTo>
                      <a:pt x="3203" y="4696"/>
                      <a:pt x="2269" y="6630"/>
                      <a:pt x="1" y="8732"/>
                    </a:cubicBezTo>
                    <a:cubicBezTo>
                      <a:pt x="2102" y="7164"/>
                      <a:pt x="3503" y="4963"/>
                      <a:pt x="3536" y="2494"/>
                    </a:cubicBezTo>
                    <a:lnTo>
                      <a:pt x="3536" y="2461"/>
                    </a:lnTo>
                    <a:cubicBezTo>
                      <a:pt x="3566" y="495"/>
                      <a:pt x="2692" y="0"/>
                      <a:pt x="1642"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15"/>
              <p:cNvSpPr/>
              <p:nvPr/>
            </p:nvSpPr>
            <p:spPr>
              <a:xfrm>
                <a:off x="3503500" y="4145900"/>
                <a:ext cx="54225" cy="83425"/>
              </a:xfrm>
              <a:custGeom>
                <a:rect b="b" l="l" r="r" t="t"/>
                <a:pathLst>
                  <a:path extrusionOk="0" h="3337" w="2169">
                    <a:moveTo>
                      <a:pt x="2169" y="1"/>
                    </a:moveTo>
                    <a:lnTo>
                      <a:pt x="1902" y="2002"/>
                    </a:lnTo>
                    <a:lnTo>
                      <a:pt x="1" y="3337"/>
                    </a:lnTo>
                    <a:lnTo>
                      <a:pt x="2136" y="2102"/>
                    </a:lnTo>
                    <a:lnTo>
                      <a:pt x="2169" y="1"/>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15"/>
              <p:cNvSpPr/>
              <p:nvPr/>
            </p:nvSpPr>
            <p:spPr>
              <a:xfrm>
                <a:off x="3410950" y="4080875"/>
                <a:ext cx="109250" cy="56725"/>
              </a:xfrm>
              <a:custGeom>
                <a:rect b="b" l="l" r="r" t="t"/>
                <a:pathLst>
                  <a:path extrusionOk="0" h="2269" w="4370">
                    <a:moveTo>
                      <a:pt x="2569" y="0"/>
                    </a:moveTo>
                    <a:lnTo>
                      <a:pt x="0" y="2268"/>
                    </a:lnTo>
                    <a:lnTo>
                      <a:pt x="2402" y="434"/>
                    </a:lnTo>
                    <a:cubicBezTo>
                      <a:pt x="2402" y="434"/>
                      <a:pt x="2563" y="1239"/>
                      <a:pt x="3432" y="1239"/>
                    </a:cubicBezTo>
                    <a:cubicBezTo>
                      <a:pt x="3682" y="1239"/>
                      <a:pt x="3990" y="1172"/>
                      <a:pt x="4370" y="1001"/>
                    </a:cubicBezTo>
                    <a:lnTo>
                      <a:pt x="4370" y="1001"/>
                    </a:lnTo>
                    <a:cubicBezTo>
                      <a:pt x="4109" y="1101"/>
                      <a:pt x="3878" y="1146"/>
                      <a:pt x="3676" y="1146"/>
                    </a:cubicBezTo>
                    <a:cubicBezTo>
                      <a:pt x="2999" y="1146"/>
                      <a:pt x="2646" y="642"/>
                      <a:pt x="2569"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15"/>
              <p:cNvSpPr/>
              <p:nvPr/>
            </p:nvSpPr>
            <p:spPr>
              <a:xfrm>
                <a:off x="3474950" y="3864050"/>
                <a:ext cx="46100" cy="85025"/>
              </a:xfrm>
              <a:custGeom>
                <a:rect b="b" l="l" r="r" t="t"/>
                <a:pathLst>
                  <a:path extrusionOk="0" h="3401" w="1844">
                    <a:moveTo>
                      <a:pt x="1843" y="0"/>
                    </a:moveTo>
                    <a:lnTo>
                      <a:pt x="1843" y="0"/>
                    </a:lnTo>
                    <a:cubicBezTo>
                      <a:pt x="943" y="434"/>
                      <a:pt x="275" y="1201"/>
                      <a:pt x="109" y="2202"/>
                    </a:cubicBezTo>
                    <a:cubicBezTo>
                      <a:pt x="0" y="2989"/>
                      <a:pt x="333" y="3401"/>
                      <a:pt x="821" y="3401"/>
                    </a:cubicBezTo>
                    <a:cubicBezTo>
                      <a:pt x="933" y="3401"/>
                      <a:pt x="1052" y="3379"/>
                      <a:pt x="1176" y="3336"/>
                    </a:cubicBezTo>
                    <a:lnTo>
                      <a:pt x="1176" y="3336"/>
                    </a:lnTo>
                    <a:cubicBezTo>
                      <a:pt x="1136" y="3340"/>
                      <a:pt x="1097" y="3342"/>
                      <a:pt x="1061" y="3342"/>
                    </a:cubicBezTo>
                    <a:cubicBezTo>
                      <a:pt x="823" y="3342"/>
                      <a:pt x="658" y="3256"/>
                      <a:pt x="542" y="3169"/>
                    </a:cubicBezTo>
                    <a:cubicBezTo>
                      <a:pt x="376" y="3036"/>
                      <a:pt x="309" y="2769"/>
                      <a:pt x="309" y="2402"/>
                    </a:cubicBezTo>
                    <a:cubicBezTo>
                      <a:pt x="309" y="1601"/>
                      <a:pt x="776" y="701"/>
                      <a:pt x="184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15"/>
              <p:cNvSpPr/>
              <p:nvPr/>
            </p:nvSpPr>
            <p:spPr>
              <a:xfrm>
                <a:off x="3412600" y="3814850"/>
                <a:ext cx="87600" cy="205150"/>
              </a:xfrm>
              <a:custGeom>
                <a:rect b="b" l="l" r="r" t="t"/>
                <a:pathLst>
                  <a:path extrusionOk="0" h="8206" w="3504">
                    <a:moveTo>
                      <a:pt x="3503" y="0"/>
                    </a:moveTo>
                    <a:cubicBezTo>
                      <a:pt x="1368" y="1535"/>
                      <a:pt x="134" y="3703"/>
                      <a:pt x="134" y="6038"/>
                    </a:cubicBezTo>
                    <a:cubicBezTo>
                      <a:pt x="134" y="7205"/>
                      <a:pt x="434" y="7872"/>
                      <a:pt x="868" y="8206"/>
                    </a:cubicBezTo>
                    <a:cubicBezTo>
                      <a:pt x="268" y="7505"/>
                      <a:pt x="1" y="5704"/>
                      <a:pt x="835" y="3569"/>
                    </a:cubicBezTo>
                    <a:cubicBezTo>
                      <a:pt x="1635" y="1568"/>
                      <a:pt x="3303" y="167"/>
                      <a:pt x="3503"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15"/>
              <p:cNvSpPr/>
              <p:nvPr/>
            </p:nvSpPr>
            <p:spPr>
              <a:xfrm>
                <a:off x="3667800" y="3442075"/>
                <a:ext cx="190975" cy="327750"/>
              </a:xfrm>
              <a:custGeom>
                <a:rect b="b" l="l" r="r" t="t"/>
                <a:pathLst>
                  <a:path extrusionOk="0" h="13110" w="7639">
                    <a:moveTo>
                      <a:pt x="7639" y="0"/>
                    </a:moveTo>
                    <a:lnTo>
                      <a:pt x="3836" y="5938"/>
                    </a:lnTo>
                    <a:lnTo>
                      <a:pt x="0" y="4404"/>
                    </a:lnTo>
                    <a:lnTo>
                      <a:pt x="3302" y="6872"/>
                    </a:lnTo>
                    <a:lnTo>
                      <a:pt x="0" y="13110"/>
                    </a:lnTo>
                    <a:lnTo>
                      <a:pt x="3836" y="7206"/>
                    </a:lnTo>
                    <a:lnTo>
                      <a:pt x="7639" y="8740"/>
                    </a:lnTo>
                    <a:lnTo>
                      <a:pt x="7639" y="8740"/>
                    </a:lnTo>
                    <a:lnTo>
                      <a:pt x="4403" y="6272"/>
                    </a:lnTo>
                    <a:lnTo>
                      <a:pt x="76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15"/>
              <p:cNvSpPr/>
              <p:nvPr/>
            </p:nvSpPr>
            <p:spPr>
              <a:xfrm>
                <a:off x="4782750" y="1992700"/>
                <a:ext cx="422000" cy="1921350"/>
              </a:xfrm>
              <a:custGeom>
                <a:rect b="b" l="l" r="r" t="t"/>
                <a:pathLst>
                  <a:path extrusionOk="0" h="76854" w="16880">
                    <a:moveTo>
                      <a:pt x="15111" y="1"/>
                    </a:moveTo>
                    <a:lnTo>
                      <a:pt x="1869" y="9708"/>
                    </a:lnTo>
                    <a:cubicBezTo>
                      <a:pt x="1869" y="9708"/>
                      <a:pt x="368" y="21049"/>
                      <a:pt x="668" y="31923"/>
                    </a:cubicBezTo>
                    <a:cubicBezTo>
                      <a:pt x="901" y="34559"/>
                      <a:pt x="534" y="36894"/>
                      <a:pt x="835" y="39496"/>
                    </a:cubicBezTo>
                    <a:cubicBezTo>
                      <a:pt x="1168" y="42731"/>
                      <a:pt x="1535" y="45967"/>
                      <a:pt x="1869" y="49236"/>
                    </a:cubicBezTo>
                    <a:lnTo>
                      <a:pt x="2869" y="58743"/>
                    </a:lnTo>
                    <a:cubicBezTo>
                      <a:pt x="3103" y="61078"/>
                      <a:pt x="3370" y="63112"/>
                      <a:pt x="3570" y="65714"/>
                    </a:cubicBezTo>
                    <a:cubicBezTo>
                      <a:pt x="3703" y="67449"/>
                      <a:pt x="4204" y="68516"/>
                      <a:pt x="2836" y="71051"/>
                    </a:cubicBezTo>
                    <a:cubicBezTo>
                      <a:pt x="1702" y="73020"/>
                      <a:pt x="1535" y="73186"/>
                      <a:pt x="368" y="75121"/>
                    </a:cubicBezTo>
                    <a:cubicBezTo>
                      <a:pt x="167" y="75421"/>
                      <a:pt x="1" y="75755"/>
                      <a:pt x="67" y="76088"/>
                    </a:cubicBezTo>
                    <a:cubicBezTo>
                      <a:pt x="167" y="76522"/>
                      <a:pt x="1235" y="76722"/>
                      <a:pt x="1702" y="76789"/>
                    </a:cubicBezTo>
                    <a:cubicBezTo>
                      <a:pt x="1956" y="76833"/>
                      <a:pt x="2215" y="76854"/>
                      <a:pt x="2476" y="76854"/>
                    </a:cubicBezTo>
                    <a:cubicBezTo>
                      <a:pt x="3587" y="76854"/>
                      <a:pt x="4739" y="76487"/>
                      <a:pt x="5738" y="76055"/>
                    </a:cubicBezTo>
                    <a:cubicBezTo>
                      <a:pt x="6739" y="75621"/>
                      <a:pt x="7706" y="75054"/>
                      <a:pt x="8440" y="74287"/>
                    </a:cubicBezTo>
                    <a:cubicBezTo>
                      <a:pt x="9407" y="73353"/>
                      <a:pt x="10041" y="72619"/>
                      <a:pt x="10875" y="71585"/>
                    </a:cubicBezTo>
                    <a:cubicBezTo>
                      <a:pt x="11542" y="70751"/>
                      <a:pt x="12009" y="70451"/>
                      <a:pt x="12276" y="69884"/>
                    </a:cubicBezTo>
                    <a:cubicBezTo>
                      <a:pt x="12510" y="69450"/>
                      <a:pt x="12076" y="68616"/>
                      <a:pt x="11909" y="68083"/>
                    </a:cubicBezTo>
                    <a:cubicBezTo>
                      <a:pt x="11709" y="67382"/>
                      <a:pt x="12009" y="65214"/>
                      <a:pt x="12076" y="61344"/>
                    </a:cubicBezTo>
                    <a:cubicBezTo>
                      <a:pt x="12176" y="57508"/>
                      <a:pt x="12176" y="49870"/>
                      <a:pt x="12843" y="42698"/>
                    </a:cubicBezTo>
                    <a:cubicBezTo>
                      <a:pt x="13243" y="38161"/>
                      <a:pt x="11375" y="33391"/>
                      <a:pt x="11042" y="32224"/>
                    </a:cubicBezTo>
                    <a:cubicBezTo>
                      <a:pt x="11042" y="32224"/>
                      <a:pt x="16879" y="15678"/>
                      <a:pt x="16179" y="7072"/>
                    </a:cubicBezTo>
                    <a:cubicBezTo>
                      <a:pt x="15779" y="2869"/>
                      <a:pt x="15712" y="3170"/>
                      <a:pt x="15111"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15"/>
              <p:cNvSpPr/>
              <p:nvPr/>
            </p:nvSpPr>
            <p:spPr>
              <a:xfrm>
                <a:off x="4733550" y="1967675"/>
                <a:ext cx="502050" cy="1634675"/>
              </a:xfrm>
              <a:custGeom>
                <a:rect b="b" l="l" r="r" t="t"/>
                <a:pathLst>
                  <a:path extrusionOk="0" h="65387" w="20082">
                    <a:moveTo>
                      <a:pt x="19514" y="1"/>
                    </a:moveTo>
                    <a:lnTo>
                      <a:pt x="2336" y="2403"/>
                    </a:lnTo>
                    <a:cubicBezTo>
                      <a:pt x="2336" y="2403"/>
                      <a:pt x="1" y="28021"/>
                      <a:pt x="334" y="33158"/>
                    </a:cubicBezTo>
                    <a:cubicBezTo>
                      <a:pt x="701" y="39062"/>
                      <a:pt x="5138" y="64781"/>
                      <a:pt x="5138" y="64781"/>
                    </a:cubicBezTo>
                    <a:cubicBezTo>
                      <a:pt x="6183" y="65233"/>
                      <a:pt x="7469" y="65386"/>
                      <a:pt x="8730" y="65386"/>
                    </a:cubicBezTo>
                    <a:cubicBezTo>
                      <a:pt x="11373" y="65386"/>
                      <a:pt x="13910" y="64714"/>
                      <a:pt x="13910" y="64714"/>
                    </a:cubicBezTo>
                    <a:cubicBezTo>
                      <a:pt x="13910" y="64714"/>
                      <a:pt x="14978" y="56575"/>
                      <a:pt x="15545" y="47401"/>
                    </a:cubicBezTo>
                    <a:cubicBezTo>
                      <a:pt x="15979" y="41030"/>
                      <a:pt x="15178" y="38562"/>
                      <a:pt x="14377" y="35726"/>
                    </a:cubicBezTo>
                    <a:cubicBezTo>
                      <a:pt x="14644" y="34359"/>
                      <a:pt x="18314" y="18247"/>
                      <a:pt x="18881" y="14411"/>
                    </a:cubicBezTo>
                    <a:cubicBezTo>
                      <a:pt x="19481" y="10575"/>
                      <a:pt x="20082" y="7139"/>
                      <a:pt x="19815" y="3837"/>
                    </a:cubicBezTo>
                    <a:cubicBezTo>
                      <a:pt x="19581" y="1168"/>
                      <a:pt x="19514" y="1"/>
                      <a:pt x="195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15"/>
              <p:cNvSpPr/>
              <p:nvPr/>
            </p:nvSpPr>
            <p:spPr>
              <a:xfrm>
                <a:off x="4826125" y="1967675"/>
                <a:ext cx="408650" cy="792275"/>
              </a:xfrm>
              <a:custGeom>
                <a:rect b="b" l="l" r="r" t="t"/>
                <a:pathLst>
                  <a:path extrusionOk="0" h="31691" w="16346">
                    <a:moveTo>
                      <a:pt x="15811" y="1"/>
                    </a:moveTo>
                    <a:lnTo>
                      <a:pt x="701" y="2069"/>
                    </a:lnTo>
                    <a:lnTo>
                      <a:pt x="0" y="6506"/>
                    </a:lnTo>
                    <a:cubicBezTo>
                      <a:pt x="534" y="9541"/>
                      <a:pt x="4003" y="14511"/>
                      <a:pt x="7806" y="16012"/>
                    </a:cubicBezTo>
                    <a:cubicBezTo>
                      <a:pt x="7806" y="16012"/>
                      <a:pt x="9607" y="26053"/>
                      <a:pt x="11542" y="31690"/>
                    </a:cubicBezTo>
                    <a:cubicBezTo>
                      <a:pt x="12776" y="26320"/>
                      <a:pt x="14777" y="17180"/>
                      <a:pt x="15178" y="14378"/>
                    </a:cubicBezTo>
                    <a:cubicBezTo>
                      <a:pt x="15778" y="10575"/>
                      <a:pt x="16345" y="7139"/>
                      <a:pt x="16112" y="3837"/>
                    </a:cubicBezTo>
                    <a:cubicBezTo>
                      <a:pt x="15878" y="1168"/>
                      <a:pt x="15811" y="1"/>
                      <a:pt x="1581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15"/>
              <p:cNvSpPr/>
              <p:nvPr/>
            </p:nvSpPr>
            <p:spPr>
              <a:xfrm>
                <a:off x="5020425" y="1988525"/>
                <a:ext cx="135125" cy="1613675"/>
              </a:xfrm>
              <a:custGeom>
                <a:rect b="b" l="l" r="r" t="t"/>
                <a:pathLst>
                  <a:path extrusionOk="0" h="64547" w="5405">
                    <a:moveTo>
                      <a:pt x="4837" y="1"/>
                    </a:moveTo>
                    <a:lnTo>
                      <a:pt x="4370" y="34"/>
                    </a:lnTo>
                    <a:cubicBezTo>
                      <a:pt x="4370" y="134"/>
                      <a:pt x="4904" y="5838"/>
                      <a:pt x="4437" y="9841"/>
                    </a:cubicBezTo>
                    <a:cubicBezTo>
                      <a:pt x="4037" y="13177"/>
                      <a:pt x="2569" y="20816"/>
                      <a:pt x="1535" y="26353"/>
                    </a:cubicBezTo>
                    <a:cubicBezTo>
                      <a:pt x="901" y="29655"/>
                      <a:pt x="401" y="32257"/>
                      <a:pt x="234" y="33325"/>
                    </a:cubicBezTo>
                    <a:cubicBezTo>
                      <a:pt x="67" y="34559"/>
                      <a:pt x="334" y="35693"/>
                      <a:pt x="567" y="37194"/>
                    </a:cubicBezTo>
                    <a:cubicBezTo>
                      <a:pt x="1001" y="39095"/>
                      <a:pt x="1568" y="41764"/>
                      <a:pt x="1401" y="46401"/>
                    </a:cubicBezTo>
                    <a:cubicBezTo>
                      <a:pt x="1268" y="50871"/>
                      <a:pt x="434" y="59777"/>
                      <a:pt x="0" y="64547"/>
                    </a:cubicBezTo>
                    <a:cubicBezTo>
                      <a:pt x="167" y="64547"/>
                      <a:pt x="334" y="64514"/>
                      <a:pt x="501" y="64447"/>
                    </a:cubicBezTo>
                    <a:cubicBezTo>
                      <a:pt x="934" y="59677"/>
                      <a:pt x="1735" y="50871"/>
                      <a:pt x="1902" y="46434"/>
                    </a:cubicBezTo>
                    <a:cubicBezTo>
                      <a:pt x="2069" y="41764"/>
                      <a:pt x="1501" y="39062"/>
                      <a:pt x="1068" y="37094"/>
                    </a:cubicBezTo>
                    <a:cubicBezTo>
                      <a:pt x="734" y="35660"/>
                      <a:pt x="534" y="34592"/>
                      <a:pt x="701" y="33425"/>
                    </a:cubicBezTo>
                    <a:cubicBezTo>
                      <a:pt x="868" y="32391"/>
                      <a:pt x="1401" y="29655"/>
                      <a:pt x="2002" y="26486"/>
                    </a:cubicBezTo>
                    <a:cubicBezTo>
                      <a:pt x="3103" y="20582"/>
                      <a:pt x="4504" y="13310"/>
                      <a:pt x="4904" y="9908"/>
                    </a:cubicBezTo>
                    <a:cubicBezTo>
                      <a:pt x="5404" y="5838"/>
                      <a:pt x="4837" y="68"/>
                      <a:pt x="483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15"/>
              <p:cNvSpPr/>
              <p:nvPr/>
            </p:nvSpPr>
            <p:spPr>
              <a:xfrm>
                <a:off x="4843625" y="3488775"/>
                <a:ext cx="251875" cy="123450"/>
              </a:xfrm>
              <a:custGeom>
                <a:rect b="b" l="l" r="r" t="t"/>
                <a:pathLst>
                  <a:path extrusionOk="0" h="4938" w="10075">
                    <a:moveTo>
                      <a:pt x="10075" y="0"/>
                    </a:moveTo>
                    <a:lnTo>
                      <a:pt x="10075" y="0"/>
                    </a:lnTo>
                    <a:cubicBezTo>
                      <a:pt x="9098" y="583"/>
                      <a:pt x="6586" y="1017"/>
                      <a:pt x="4263" y="1017"/>
                    </a:cubicBezTo>
                    <a:cubicBezTo>
                      <a:pt x="2461" y="1017"/>
                      <a:pt x="773" y="756"/>
                      <a:pt x="1" y="100"/>
                    </a:cubicBezTo>
                    <a:lnTo>
                      <a:pt x="1" y="100"/>
                    </a:lnTo>
                    <a:lnTo>
                      <a:pt x="601" y="4070"/>
                    </a:lnTo>
                    <a:cubicBezTo>
                      <a:pt x="1489" y="4646"/>
                      <a:pt x="3156" y="4937"/>
                      <a:pt x="4893" y="4937"/>
                    </a:cubicBezTo>
                    <a:cubicBezTo>
                      <a:pt x="6680" y="4937"/>
                      <a:pt x="8541" y="4629"/>
                      <a:pt x="9708" y="4003"/>
                    </a:cubicBezTo>
                    <a:lnTo>
                      <a:pt x="10075"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15"/>
              <p:cNvSpPr/>
              <p:nvPr/>
            </p:nvSpPr>
            <p:spPr>
              <a:xfrm>
                <a:off x="4615975" y="3816500"/>
                <a:ext cx="492025" cy="276875"/>
              </a:xfrm>
              <a:custGeom>
                <a:rect b="b" l="l" r="r" t="t"/>
                <a:pathLst>
                  <a:path extrusionOk="0" h="11075" w="19681">
                    <a:moveTo>
                      <a:pt x="19447" y="1"/>
                    </a:moveTo>
                    <a:lnTo>
                      <a:pt x="0" y="8007"/>
                    </a:lnTo>
                    <a:cubicBezTo>
                      <a:pt x="0" y="8941"/>
                      <a:pt x="267" y="10008"/>
                      <a:pt x="3002" y="10775"/>
                    </a:cubicBezTo>
                    <a:cubicBezTo>
                      <a:pt x="3760" y="10981"/>
                      <a:pt x="4531" y="11074"/>
                      <a:pt x="5295" y="11074"/>
                    </a:cubicBezTo>
                    <a:cubicBezTo>
                      <a:pt x="7253" y="11074"/>
                      <a:pt x="9162" y="10462"/>
                      <a:pt x="10674" y="9574"/>
                    </a:cubicBezTo>
                    <a:cubicBezTo>
                      <a:pt x="12776" y="8307"/>
                      <a:pt x="13943" y="6239"/>
                      <a:pt x="14544" y="5271"/>
                    </a:cubicBezTo>
                    <a:cubicBezTo>
                      <a:pt x="15378" y="3937"/>
                      <a:pt x="16779" y="3503"/>
                      <a:pt x="17746" y="2903"/>
                    </a:cubicBezTo>
                    <a:cubicBezTo>
                      <a:pt x="18714" y="2302"/>
                      <a:pt x="19347" y="1802"/>
                      <a:pt x="19514" y="1402"/>
                    </a:cubicBezTo>
                    <a:cubicBezTo>
                      <a:pt x="19681" y="968"/>
                      <a:pt x="19614" y="134"/>
                      <a:pt x="1944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15"/>
              <p:cNvSpPr/>
              <p:nvPr/>
            </p:nvSpPr>
            <p:spPr>
              <a:xfrm>
                <a:off x="4604300" y="3669725"/>
                <a:ext cx="509550" cy="401650"/>
              </a:xfrm>
              <a:custGeom>
                <a:rect b="b" l="l" r="r" t="t"/>
                <a:pathLst>
                  <a:path extrusionOk="0" h="16066" w="20382">
                    <a:moveTo>
                      <a:pt x="18847" y="1"/>
                    </a:moveTo>
                    <a:cubicBezTo>
                      <a:pt x="18847" y="134"/>
                      <a:pt x="18814" y="535"/>
                      <a:pt x="18814" y="535"/>
                    </a:cubicBezTo>
                    <a:cubicBezTo>
                      <a:pt x="18580" y="868"/>
                      <a:pt x="18347" y="1135"/>
                      <a:pt x="17880" y="1369"/>
                    </a:cubicBezTo>
                    <a:cubicBezTo>
                      <a:pt x="17212" y="1702"/>
                      <a:pt x="16545" y="1469"/>
                      <a:pt x="16145" y="2036"/>
                    </a:cubicBezTo>
                    <a:cubicBezTo>
                      <a:pt x="15912" y="2303"/>
                      <a:pt x="15745" y="2770"/>
                      <a:pt x="15711" y="2936"/>
                    </a:cubicBezTo>
                    <a:cubicBezTo>
                      <a:pt x="15578" y="3270"/>
                      <a:pt x="15378" y="3637"/>
                      <a:pt x="15011" y="4037"/>
                    </a:cubicBezTo>
                    <a:cubicBezTo>
                      <a:pt x="15011" y="4037"/>
                      <a:pt x="15178" y="3303"/>
                      <a:pt x="15178" y="2936"/>
                    </a:cubicBezTo>
                    <a:cubicBezTo>
                      <a:pt x="15144" y="2303"/>
                      <a:pt x="15178" y="1869"/>
                      <a:pt x="14844" y="1669"/>
                    </a:cubicBezTo>
                    <a:cubicBezTo>
                      <a:pt x="14377" y="1435"/>
                      <a:pt x="13677" y="1202"/>
                      <a:pt x="13210" y="1102"/>
                    </a:cubicBezTo>
                    <a:cubicBezTo>
                      <a:pt x="12142" y="768"/>
                      <a:pt x="11642" y="768"/>
                      <a:pt x="10741" y="668"/>
                    </a:cubicBezTo>
                    <a:cubicBezTo>
                      <a:pt x="10624" y="654"/>
                      <a:pt x="10509" y="646"/>
                      <a:pt x="10398" y="646"/>
                    </a:cubicBezTo>
                    <a:cubicBezTo>
                      <a:pt x="9974" y="646"/>
                      <a:pt x="9605" y="765"/>
                      <a:pt x="9340" y="1135"/>
                    </a:cubicBezTo>
                    <a:cubicBezTo>
                      <a:pt x="9140" y="1469"/>
                      <a:pt x="9173" y="2203"/>
                      <a:pt x="9207" y="2670"/>
                    </a:cubicBezTo>
                    <a:cubicBezTo>
                      <a:pt x="9207" y="3170"/>
                      <a:pt x="8907" y="3503"/>
                      <a:pt x="8673" y="3937"/>
                    </a:cubicBezTo>
                    <a:cubicBezTo>
                      <a:pt x="7906" y="5271"/>
                      <a:pt x="6638" y="6472"/>
                      <a:pt x="5504" y="7540"/>
                    </a:cubicBezTo>
                    <a:cubicBezTo>
                      <a:pt x="4370" y="8707"/>
                      <a:pt x="3002" y="9808"/>
                      <a:pt x="1801" y="10775"/>
                    </a:cubicBezTo>
                    <a:cubicBezTo>
                      <a:pt x="701" y="11609"/>
                      <a:pt x="0" y="12443"/>
                      <a:pt x="67" y="13144"/>
                    </a:cubicBezTo>
                    <a:cubicBezTo>
                      <a:pt x="313" y="15144"/>
                      <a:pt x="2745" y="16065"/>
                      <a:pt x="5398" y="16065"/>
                    </a:cubicBezTo>
                    <a:cubicBezTo>
                      <a:pt x="5621" y="16065"/>
                      <a:pt x="5846" y="16059"/>
                      <a:pt x="6071" y="16046"/>
                    </a:cubicBezTo>
                    <a:cubicBezTo>
                      <a:pt x="7606" y="15979"/>
                      <a:pt x="9374" y="15512"/>
                      <a:pt x="10875" y="14511"/>
                    </a:cubicBezTo>
                    <a:cubicBezTo>
                      <a:pt x="11742" y="13944"/>
                      <a:pt x="12542" y="13044"/>
                      <a:pt x="13009" y="12376"/>
                    </a:cubicBezTo>
                    <a:cubicBezTo>
                      <a:pt x="14244" y="10675"/>
                      <a:pt x="14477" y="9841"/>
                      <a:pt x="15978" y="8874"/>
                    </a:cubicBezTo>
                    <a:cubicBezTo>
                      <a:pt x="17246" y="8107"/>
                      <a:pt x="18714" y="7873"/>
                      <a:pt x="19914" y="6039"/>
                    </a:cubicBezTo>
                    <a:cubicBezTo>
                      <a:pt x="20381" y="4838"/>
                      <a:pt x="19714" y="3537"/>
                      <a:pt x="19514" y="2336"/>
                    </a:cubicBezTo>
                    <a:cubicBezTo>
                      <a:pt x="19414" y="1869"/>
                      <a:pt x="19481" y="1135"/>
                      <a:pt x="19414" y="668"/>
                    </a:cubicBezTo>
                    <a:cubicBezTo>
                      <a:pt x="19414" y="468"/>
                      <a:pt x="19314" y="101"/>
                      <a:pt x="18847" y="1"/>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15"/>
              <p:cNvSpPr/>
              <p:nvPr/>
            </p:nvSpPr>
            <p:spPr>
              <a:xfrm>
                <a:off x="4600125" y="3911700"/>
                <a:ext cx="288400" cy="163825"/>
              </a:xfrm>
              <a:custGeom>
                <a:rect b="b" l="l" r="r" t="t"/>
                <a:pathLst>
                  <a:path extrusionOk="0" h="6553" w="11536">
                    <a:moveTo>
                      <a:pt x="4064" y="1"/>
                    </a:moveTo>
                    <a:cubicBezTo>
                      <a:pt x="3825" y="1"/>
                      <a:pt x="3582" y="10"/>
                      <a:pt x="3336" y="29"/>
                    </a:cubicBezTo>
                    <a:cubicBezTo>
                      <a:pt x="2836" y="463"/>
                      <a:pt x="2302" y="863"/>
                      <a:pt x="1802" y="1263"/>
                    </a:cubicBezTo>
                    <a:cubicBezTo>
                      <a:pt x="701" y="2097"/>
                      <a:pt x="0" y="2931"/>
                      <a:pt x="67" y="3631"/>
                    </a:cubicBezTo>
                    <a:cubicBezTo>
                      <a:pt x="313" y="5632"/>
                      <a:pt x="2745" y="6553"/>
                      <a:pt x="5399" y="6553"/>
                    </a:cubicBezTo>
                    <a:cubicBezTo>
                      <a:pt x="5622" y="6553"/>
                      <a:pt x="5846" y="6546"/>
                      <a:pt x="6071" y="6534"/>
                    </a:cubicBezTo>
                    <a:cubicBezTo>
                      <a:pt x="7639" y="6467"/>
                      <a:pt x="9374" y="6000"/>
                      <a:pt x="10875" y="4999"/>
                    </a:cubicBezTo>
                    <a:cubicBezTo>
                      <a:pt x="11075" y="4866"/>
                      <a:pt x="11242" y="4732"/>
                      <a:pt x="11409" y="4599"/>
                    </a:cubicBezTo>
                    <a:cubicBezTo>
                      <a:pt x="11535" y="3049"/>
                      <a:pt x="8424" y="1"/>
                      <a:pt x="406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15"/>
              <p:cNvSpPr/>
              <p:nvPr/>
            </p:nvSpPr>
            <p:spPr>
              <a:xfrm>
                <a:off x="5022100" y="2052750"/>
                <a:ext cx="1069950" cy="1490400"/>
              </a:xfrm>
              <a:custGeom>
                <a:rect b="b" l="l" r="r" t="t"/>
                <a:pathLst>
                  <a:path extrusionOk="0" h="59616" w="42798">
                    <a:moveTo>
                      <a:pt x="15545" y="0"/>
                    </a:moveTo>
                    <a:lnTo>
                      <a:pt x="0" y="1601"/>
                    </a:lnTo>
                    <a:cubicBezTo>
                      <a:pt x="200" y="4804"/>
                      <a:pt x="3136" y="17746"/>
                      <a:pt x="4870" y="23651"/>
                    </a:cubicBezTo>
                    <a:cubicBezTo>
                      <a:pt x="6605" y="29488"/>
                      <a:pt x="8273" y="30656"/>
                      <a:pt x="9840" y="32123"/>
                    </a:cubicBezTo>
                    <a:cubicBezTo>
                      <a:pt x="10875" y="33124"/>
                      <a:pt x="28520" y="46867"/>
                      <a:pt x="31222" y="48802"/>
                    </a:cubicBezTo>
                    <a:cubicBezTo>
                      <a:pt x="33291" y="50270"/>
                      <a:pt x="35359" y="52304"/>
                      <a:pt x="35892" y="54773"/>
                    </a:cubicBezTo>
                    <a:cubicBezTo>
                      <a:pt x="36159" y="55940"/>
                      <a:pt x="36193" y="57141"/>
                      <a:pt x="36326" y="58309"/>
                    </a:cubicBezTo>
                    <a:cubicBezTo>
                      <a:pt x="36359" y="58642"/>
                      <a:pt x="36393" y="58976"/>
                      <a:pt x="36626" y="59209"/>
                    </a:cubicBezTo>
                    <a:cubicBezTo>
                      <a:pt x="36832" y="59503"/>
                      <a:pt x="37244" y="59616"/>
                      <a:pt x="37659" y="59616"/>
                    </a:cubicBezTo>
                    <a:cubicBezTo>
                      <a:pt x="37715" y="59616"/>
                      <a:pt x="37771" y="59614"/>
                      <a:pt x="37827" y="59610"/>
                    </a:cubicBezTo>
                    <a:cubicBezTo>
                      <a:pt x="38561" y="59510"/>
                      <a:pt x="39228" y="59143"/>
                      <a:pt x="39795" y="58642"/>
                    </a:cubicBezTo>
                    <a:cubicBezTo>
                      <a:pt x="40329" y="58109"/>
                      <a:pt x="40696" y="57475"/>
                      <a:pt x="40996" y="56808"/>
                    </a:cubicBezTo>
                    <a:cubicBezTo>
                      <a:pt x="42064" y="54339"/>
                      <a:pt x="42797" y="49936"/>
                      <a:pt x="41630" y="47534"/>
                    </a:cubicBezTo>
                    <a:cubicBezTo>
                      <a:pt x="41363" y="47034"/>
                      <a:pt x="40829" y="46934"/>
                      <a:pt x="40362" y="46500"/>
                    </a:cubicBezTo>
                    <a:cubicBezTo>
                      <a:pt x="39362" y="45633"/>
                      <a:pt x="38628" y="44866"/>
                      <a:pt x="38061" y="44199"/>
                    </a:cubicBezTo>
                    <a:cubicBezTo>
                      <a:pt x="36726" y="42631"/>
                      <a:pt x="28687" y="32457"/>
                      <a:pt x="26386" y="29988"/>
                    </a:cubicBezTo>
                    <a:cubicBezTo>
                      <a:pt x="23217" y="26619"/>
                      <a:pt x="18880" y="25118"/>
                      <a:pt x="18880" y="25118"/>
                    </a:cubicBezTo>
                    <a:lnTo>
                      <a:pt x="15545" y="0"/>
                    </a:ln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15"/>
              <p:cNvSpPr/>
              <p:nvPr/>
            </p:nvSpPr>
            <p:spPr>
              <a:xfrm>
                <a:off x="4791100" y="1936000"/>
                <a:ext cx="1173350" cy="1360150"/>
              </a:xfrm>
              <a:custGeom>
                <a:rect b="b" l="l" r="r" t="t"/>
                <a:pathLst>
                  <a:path extrusionOk="0" h="54406" w="46934">
                    <a:moveTo>
                      <a:pt x="26286" y="0"/>
                    </a:moveTo>
                    <a:lnTo>
                      <a:pt x="34" y="3636"/>
                    </a:lnTo>
                    <a:cubicBezTo>
                      <a:pt x="34" y="3636"/>
                      <a:pt x="0" y="10241"/>
                      <a:pt x="10274" y="15778"/>
                    </a:cubicBezTo>
                    <a:cubicBezTo>
                      <a:pt x="10941" y="19014"/>
                      <a:pt x="11709" y="22350"/>
                      <a:pt x="12442" y="25285"/>
                    </a:cubicBezTo>
                    <a:cubicBezTo>
                      <a:pt x="14377" y="32824"/>
                      <a:pt x="15411" y="35159"/>
                      <a:pt x="17513" y="36960"/>
                    </a:cubicBezTo>
                    <a:cubicBezTo>
                      <a:pt x="19881" y="38962"/>
                      <a:pt x="21682" y="40463"/>
                      <a:pt x="26619" y="44032"/>
                    </a:cubicBezTo>
                    <a:cubicBezTo>
                      <a:pt x="31523" y="47534"/>
                      <a:pt x="39695" y="53272"/>
                      <a:pt x="41396" y="54406"/>
                    </a:cubicBezTo>
                    <a:cubicBezTo>
                      <a:pt x="41396" y="54406"/>
                      <a:pt x="45733" y="52071"/>
                      <a:pt x="46934" y="48035"/>
                    </a:cubicBezTo>
                    <a:cubicBezTo>
                      <a:pt x="46934" y="48035"/>
                      <a:pt x="40129" y="39762"/>
                      <a:pt x="36593" y="34992"/>
                    </a:cubicBezTo>
                    <a:cubicBezTo>
                      <a:pt x="33424" y="30722"/>
                      <a:pt x="28954" y="29188"/>
                      <a:pt x="28954" y="29188"/>
                    </a:cubicBezTo>
                    <a:lnTo>
                      <a:pt x="26286"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215"/>
              <p:cNvSpPr/>
              <p:nvPr/>
            </p:nvSpPr>
            <p:spPr>
              <a:xfrm>
                <a:off x="5762625" y="3070150"/>
                <a:ext cx="211000" cy="240175"/>
              </a:xfrm>
              <a:custGeom>
                <a:rect b="b" l="l" r="r" t="t"/>
                <a:pathLst>
                  <a:path extrusionOk="0" h="9607" w="8440">
                    <a:moveTo>
                      <a:pt x="6071" y="0"/>
                    </a:moveTo>
                    <a:cubicBezTo>
                      <a:pt x="5738" y="1835"/>
                      <a:pt x="2235" y="7038"/>
                      <a:pt x="0" y="7272"/>
                    </a:cubicBezTo>
                    <a:lnTo>
                      <a:pt x="3203" y="9607"/>
                    </a:lnTo>
                    <a:cubicBezTo>
                      <a:pt x="5204" y="9173"/>
                      <a:pt x="7873" y="5437"/>
                      <a:pt x="8440" y="3102"/>
                    </a:cubicBezTo>
                    <a:lnTo>
                      <a:pt x="6071" y="0"/>
                    </a:ln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215"/>
              <p:cNvSpPr/>
              <p:nvPr/>
            </p:nvSpPr>
            <p:spPr>
              <a:xfrm>
                <a:off x="5890200" y="3268175"/>
                <a:ext cx="270225" cy="496350"/>
              </a:xfrm>
              <a:custGeom>
                <a:rect b="b" l="l" r="r" t="t"/>
                <a:pathLst>
                  <a:path extrusionOk="0" h="19854" w="10809">
                    <a:moveTo>
                      <a:pt x="9551" y="1"/>
                    </a:moveTo>
                    <a:cubicBezTo>
                      <a:pt x="9524" y="1"/>
                      <a:pt x="9498" y="6"/>
                      <a:pt x="9474" y="18"/>
                    </a:cubicBezTo>
                    <a:lnTo>
                      <a:pt x="1" y="18531"/>
                    </a:lnTo>
                    <a:cubicBezTo>
                      <a:pt x="234" y="19165"/>
                      <a:pt x="335" y="19332"/>
                      <a:pt x="835" y="19599"/>
                    </a:cubicBezTo>
                    <a:cubicBezTo>
                      <a:pt x="1093" y="19738"/>
                      <a:pt x="1719" y="19853"/>
                      <a:pt x="2408" y="19853"/>
                    </a:cubicBezTo>
                    <a:cubicBezTo>
                      <a:pt x="2876" y="19853"/>
                      <a:pt x="3372" y="19800"/>
                      <a:pt x="3804" y="19666"/>
                    </a:cubicBezTo>
                    <a:cubicBezTo>
                      <a:pt x="7406" y="18598"/>
                      <a:pt x="9508" y="15930"/>
                      <a:pt x="10075" y="13895"/>
                    </a:cubicBezTo>
                    <a:cubicBezTo>
                      <a:pt x="10609" y="11860"/>
                      <a:pt x="9808" y="9525"/>
                      <a:pt x="9775" y="8191"/>
                    </a:cubicBezTo>
                    <a:cubicBezTo>
                      <a:pt x="9741" y="6756"/>
                      <a:pt x="10242" y="5422"/>
                      <a:pt x="10442" y="4488"/>
                    </a:cubicBezTo>
                    <a:cubicBezTo>
                      <a:pt x="10642" y="3487"/>
                      <a:pt x="10809" y="1686"/>
                      <a:pt x="10642" y="1319"/>
                    </a:cubicBezTo>
                    <a:cubicBezTo>
                      <a:pt x="10487" y="947"/>
                      <a:pt x="9901" y="1"/>
                      <a:pt x="955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215"/>
              <p:cNvSpPr/>
              <p:nvPr/>
            </p:nvSpPr>
            <p:spPr>
              <a:xfrm>
                <a:off x="5864350" y="3198700"/>
                <a:ext cx="287750" cy="549300"/>
              </a:xfrm>
              <a:custGeom>
                <a:rect b="b" l="l" r="r" t="t"/>
                <a:pathLst>
                  <a:path extrusionOk="0" h="21972" w="11510">
                    <a:moveTo>
                      <a:pt x="6250" y="0"/>
                    </a:moveTo>
                    <a:cubicBezTo>
                      <a:pt x="6157" y="0"/>
                      <a:pt x="6065" y="29"/>
                      <a:pt x="5972" y="95"/>
                    </a:cubicBezTo>
                    <a:lnTo>
                      <a:pt x="6339" y="429"/>
                    </a:lnTo>
                    <a:cubicBezTo>
                      <a:pt x="6272" y="996"/>
                      <a:pt x="5672" y="2597"/>
                      <a:pt x="5505" y="2997"/>
                    </a:cubicBezTo>
                    <a:cubicBezTo>
                      <a:pt x="5338" y="3364"/>
                      <a:pt x="5338" y="3664"/>
                      <a:pt x="5572" y="4165"/>
                    </a:cubicBezTo>
                    <a:cubicBezTo>
                      <a:pt x="5738" y="4532"/>
                      <a:pt x="6039" y="5299"/>
                      <a:pt x="5972" y="6099"/>
                    </a:cubicBezTo>
                    <a:cubicBezTo>
                      <a:pt x="5738" y="5699"/>
                      <a:pt x="5538" y="5366"/>
                      <a:pt x="5305" y="5032"/>
                    </a:cubicBezTo>
                    <a:cubicBezTo>
                      <a:pt x="4971" y="4665"/>
                      <a:pt x="4671" y="4598"/>
                      <a:pt x="4304" y="4532"/>
                    </a:cubicBezTo>
                    <a:cubicBezTo>
                      <a:pt x="4285" y="4531"/>
                      <a:pt x="4267" y="4531"/>
                      <a:pt x="4248" y="4531"/>
                    </a:cubicBezTo>
                    <a:cubicBezTo>
                      <a:pt x="3463" y="4531"/>
                      <a:pt x="2625" y="5207"/>
                      <a:pt x="2169" y="5532"/>
                    </a:cubicBezTo>
                    <a:cubicBezTo>
                      <a:pt x="1469" y="6133"/>
                      <a:pt x="635" y="6667"/>
                      <a:pt x="401" y="7367"/>
                    </a:cubicBezTo>
                    <a:cubicBezTo>
                      <a:pt x="234" y="8001"/>
                      <a:pt x="968" y="8568"/>
                      <a:pt x="1335" y="9002"/>
                    </a:cubicBezTo>
                    <a:cubicBezTo>
                      <a:pt x="2336" y="10136"/>
                      <a:pt x="2236" y="11770"/>
                      <a:pt x="2169" y="13138"/>
                    </a:cubicBezTo>
                    <a:cubicBezTo>
                      <a:pt x="2069" y="14639"/>
                      <a:pt x="1836" y="16740"/>
                      <a:pt x="1202" y="18075"/>
                    </a:cubicBezTo>
                    <a:cubicBezTo>
                      <a:pt x="568" y="19476"/>
                      <a:pt x="1" y="20210"/>
                      <a:pt x="1068" y="21310"/>
                    </a:cubicBezTo>
                    <a:cubicBezTo>
                      <a:pt x="1402" y="21677"/>
                      <a:pt x="1969" y="21844"/>
                      <a:pt x="2469" y="21911"/>
                    </a:cubicBezTo>
                    <a:cubicBezTo>
                      <a:pt x="2679" y="21953"/>
                      <a:pt x="2888" y="21971"/>
                      <a:pt x="3098" y="21971"/>
                    </a:cubicBezTo>
                    <a:cubicBezTo>
                      <a:pt x="3389" y="21971"/>
                      <a:pt x="3680" y="21936"/>
                      <a:pt x="3970" y="21877"/>
                    </a:cubicBezTo>
                    <a:cubicBezTo>
                      <a:pt x="6005" y="21511"/>
                      <a:pt x="7907" y="20343"/>
                      <a:pt x="9174" y="18709"/>
                    </a:cubicBezTo>
                    <a:cubicBezTo>
                      <a:pt x="9808" y="17908"/>
                      <a:pt x="10075" y="16974"/>
                      <a:pt x="10308" y="16007"/>
                    </a:cubicBezTo>
                    <a:cubicBezTo>
                      <a:pt x="10475" y="14872"/>
                      <a:pt x="10308" y="13638"/>
                      <a:pt x="10108" y="12004"/>
                    </a:cubicBezTo>
                    <a:cubicBezTo>
                      <a:pt x="9875" y="10336"/>
                      <a:pt x="10175" y="9302"/>
                      <a:pt x="10475" y="8168"/>
                    </a:cubicBezTo>
                    <a:cubicBezTo>
                      <a:pt x="10842" y="6633"/>
                      <a:pt x="11509" y="4532"/>
                      <a:pt x="10975" y="3031"/>
                    </a:cubicBezTo>
                    <a:cubicBezTo>
                      <a:pt x="10375" y="2163"/>
                      <a:pt x="9441" y="1596"/>
                      <a:pt x="8340" y="1163"/>
                    </a:cubicBezTo>
                    <a:cubicBezTo>
                      <a:pt x="7253" y="745"/>
                      <a:pt x="6725" y="0"/>
                      <a:pt x="6250" y="0"/>
                    </a:cubicBezTo>
                    <a:close/>
                  </a:path>
                </a:pathLst>
              </a:custGeom>
              <a:solidFill>
                <a:srgbClr val="3747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215"/>
              <p:cNvSpPr/>
              <p:nvPr/>
            </p:nvSpPr>
            <p:spPr>
              <a:xfrm>
                <a:off x="5862700" y="3579725"/>
                <a:ext cx="254375" cy="167425"/>
              </a:xfrm>
              <a:custGeom>
                <a:rect b="b" l="l" r="r" t="t"/>
                <a:pathLst>
                  <a:path extrusionOk="0" h="6697" w="10175">
                    <a:moveTo>
                      <a:pt x="6700" y="0"/>
                    </a:moveTo>
                    <a:cubicBezTo>
                      <a:pt x="5060" y="0"/>
                      <a:pt x="3152" y="391"/>
                      <a:pt x="1701" y="1299"/>
                    </a:cubicBezTo>
                    <a:cubicBezTo>
                      <a:pt x="1568" y="1866"/>
                      <a:pt x="1401" y="2400"/>
                      <a:pt x="1201" y="2800"/>
                    </a:cubicBezTo>
                    <a:cubicBezTo>
                      <a:pt x="567" y="4201"/>
                      <a:pt x="0" y="4935"/>
                      <a:pt x="1068" y="6036"/>
                    </a:cubicBezTo>
                    <a:cubicBezTo>
                      <a:pt x="1401" y="6403"/>
                      <a:pt x="1935" y="6570"/>
                      <a:pt x="2435" y="6636"/>
                    </a:cubicBezTo>
                    <a:cubicBezTo>
                      <a:pt x="2645" y="6678"/>
                      <a:pt x="2854" y="6697"/>
                      <a:pt x="3064" y="6697"/>
                    </a:cubicBezTo>
                    <a:cubicBezTo>
                      <a:pt x="3355" y="6697"/>
                      <a:pt x="3646" y="6661"/>
                      <a:pt x="3936" y="6603"/>
                    </a:cubicBezTo>
                    <a:cubicBezTo>
                      <a:pt x="6004" y="6236"/>
                      <a:pt x="7906" y="5069"/>
                      <a:pt x="9173" y="3434"/>
                    </a:cubicBezTo>
                    <a:cubicBezTo>
                      <a:pt x="9674" y="2767"/>
                      <a:pt x="9941" y="2000"/>
                      <a:pt x="10174" y="1233"/>
                    </a:cubicBezTo>
                    <a:cubicBezTo>
                      <a:pt x="9965" y="466"/>
                      <a:pt x="8492" y="0"/>
                      <a:pt x="670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215"/>
              <p:cNvSpPr/>
              <p:nvPr/>
            </p:nvSpPr>
            <p:spPr>
              <a:xfrm>
                <a:off x="5210550" y="1951000"/>
                <a:ext cx="727225" cy="1255100"/>
              </a:xfrm>
              <a:custGeom>
                <a:rect b="b" l="l" r="r" t="t"/>
                <a:pathLst>
                  <a:path extrusionOk="0" h="50204" w="29089">
                    <a:moveTo>
                      <a:pt x="5138" y="1"/>
                    </a:moveTo>
                    <a:lnTo>
                      <a:pt x="4504" y="67"/>
                    </a:lnTo>
                    <a:cubicBezTo>
                      <a:pt x="5305" y="2869"/>
                      <a:pt x="6172" y="6872"/>
                      <a:pt x="7073" y="12576"/>
                    </a:cubicBezTo>
                    <a:cubicBezTo>
                      <a:pt x="6921" y="12593"/>
                      <a:pt x="6772" y="12601"/>
                      <a:pt x="6626" y="12601"/>
                    </a:cubicBezTo>
                    <a:cubicBezTo>
                      <a:pt x="4436" y="12601"/>
                      <a:pt x="2945" y="10721"/>
                      <a:pt x="2069" y="6906"/>
                    </a:cubicBezTo>
                    <a:cubicBezTo>
                      <a:pt x="1502" y="4637"/>
                      <a:pt x="1002" y="2302"/>
                      <a:pt x="635" y="568"/>
                    </a:cubicBezTo>
                    <a:lnTo>
                      <a:pt x="1" y="668"/>
                    </a:lnTo>
                    <a:cubicBezTo>
                      <a:pt x="401" y="2369"/>
                      <a:pt x="901" y="4737"/>
                      <a:pt x="1435" y="7039"/>
                    </a:cubicBezTo>
                    <a:cubicBezTo>
                      <a:pt x="2403" y="11142"/>
                      <a:pt x="4137" y="13210"/>
                      <a:pt x="6639" y="13210"/>
                    </a:cubicBezTo>
                    <a:cubicBezTo>
                      <a:pt x="6806" y="13210"/>
                      <a:pt x="6972" y="13210"/>
                      <a:pt x="7139" y="13177"/>
                    </a:cubicBezTo>
                    <a:cubicBezTo>
                      <a:pt x="7773" y="17313"/>
                      <a:pt x="8407" y="22250"/>
                      <a:pt x="8941" y="28254"/>
                    </a:cubicBezTo>
                    <a:cubicBezTo>
                      <a:pt x="8974" y="28688"/>
                      <a:pt x="9007" y="28988"/>
                      <a:pt x="9007" y="29155"/>
                    </a:cubicBezTo>
                    <a:cubicBezTo>
                      <a:pt x="9107" y="30056"/>
                      <a:pt x="10008" y="30523"/>
                      <a:pt x="11342" y="31156"/>
                    </a:cubicBezTo>
                    <a:cubicBezTo>
                      <a:pt x="12610" y="31723"/>
                      <a:pt x="14278" y="32557"/>
                      <a:pt x="16146" y="34158"/>
                    </a:cubicBezTo>
                    <a:cubicBezTo>
                      <a:pt x="18681" y="36327"/>
                      <a:pt x="25152" y="45166"/>
                      <a:pt x="28621" y="50203"/>
                    </a:cubicBezTo>
                    <a:cubicBezTo>
                      <a:pt x="28821" y="50103"/>
                      <a:pt x="28988" y="49936"/>
                      <a:pt x="29088" y="49736"/>
                    </a:cubicBezTo>
                    <a:cubicBezTo>
                      <a:pt x="25786" y="44933"/>
                      <a:pt x="19315" y="36027"/>
                      <a:pt x="16613" y="33758"/>
                    </a:cubicBezTo>
                    <a:cubicBezTo>
                      <a:pt x="14645" y="32157"/>
                      <a:pt x="12943" y="31323"/>
                      <a:pt x="11642" y="30689"/>
                    </a:cubicBezTo>
                    <a:cubicBezTo>
                      <a:pt x="10342" y="30056"/>
                      <a:pt x="9741" y="29722"/>
                      <a:pt x="9641" y="29155"/>
                    </a:cubicBezTo>
                    <a:cubicBezTo>
                      <a:pt x="9641" y="28988"/>
                      <a:pt x="9608" y="28688"/>
                      <a:pt x="9574" y="28254"/>
                    </a:cubicBezTo>
                    <a:cubicBezTo>
                      <a:pt x="8140" y="13510"/>
                      <a:pt x="6505" y="4904"/>
                      <a:pt x="513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15"/>
              <p:cNvSpPr/>
              <p:nvPr/>
            </p:nvSpPr>
            <p:spPr>
              <a:xfrm>
                <a:off x="3850425" y="1146775"/>
                <a:ext cx="1208375" cy="466200"/>
              </a:xfrm>
              <a:custGeom>
                <a:rect b="b" l="l" r="r" t="t"/>
                <a:pathLst>
                  <a:path extrusionOk="0" h="18648" w="48335">
                    <a:moveTo>
                      <a:pt x="7023" y="1"/>
                    </a:moveTo>
                    <a:cubicBezTo>
                      <a:pt x="6995" y="1"/>
                      <a:pt x="6967" y="5"/>
                      <a:pt x="6939" y="13"/>
                    </a:cubicBezTo>
                    <a:cubicBezTo>
                      <a:pt x="5838" y="247"/>
                      <a:pt x="6005" y="1848"/>
                      <a:pt x="6839" y="3249"/>
                    </a:cubicBezTo>
                    <a:cubicBezTo>
                      <a:pt x="7349" y="4122"/>
                      <a:pt x="7388" y="4442"/>
                      <a:pt x="7044" y="4442"/>
                    </a:cubicBezTo>
                    <a:cubicBezTo>
                      <a:pt x="6691" y="4442"/>
                      <a:pt x="5935" y="4105"/>
                      <a:pt x="4870" y="3683"/>
                    </a:cubicBezTo>
                    <a:cubicBezTo>
                      <a:pt x="2998" y="2928"/>
                      <a:pt x="1564" y="1326"/>
                      <a:pt x="838" y="1326"/>
                    </a:cubicBezTo>
                    <a:cubicBezTo>
                      <a:pt x="762" y="1326"/>
                      <a:pt x="694" y="1343"/>
                      <a:pt x="634" y="1381"/>
                    </a:cubicBezTo>
                    <a:cubicBezTo>
                      <a:pt x="0" y="1815"/>
                      <a:pt x="267" y="5884"/>
                      <a:pt x="1868" y="7886"/>
                    </a:cubicBezTo>
                    <a:cubicBezTo>
                      <a:pt x="3503" y="9887"/>
                      <a:pt x="7105" y="10554"/>
                      <a:pt x="10108" y="11855"/>
                    </a:cubicBezTo>
                    <a:cubicBezTo>
                      <a:pt x="12676" y="12989"/>
                      <a:pt x="21949" y="17559"/>
                      <a:pt x="23717" y="18326"/>
                    </a:cubicBezTo>
                    <a:cubicBezTo>
                      <a:pt x="24268" y="18551"/>
                      <a:pt x="24785" y="18648"/>
                      <a:pt x="25347" y="18648"/>
                    </a:cubicBezTo>
                    <a:cubicBezTo>
                      <a:pt x="26621" y="18648"/>
                      <a:pt x="28127" y="18151"/>
                      <a:pt x="30789" y="17526"/>
                    </a:cubicBezTo>
                    <a:cubicBezTo>
                      <a:pt x="35692" y="16358"/>
                      <a:pt x="42364" y="14023"/>
                      <a:pt x="42364" y="14023"/>
                    </a:cubicBezTo>
                    <a:lnTo>
                      <a:pt x="48335" y="6718"/>
                    </a:lnTo>
                    <a:cubicBezTo>
                      <a:pt x="46275" y="4762"/>
                      <a:pt x="44417" y="4161"/>
                      <a:pt x="42811" y="4161"/>
                    </a:cubicBezTo>
                    <a:cubicBezTo>
                      <a:pt x="40776" y="4161"/>
                      <a:pt x="39146" y="5126"/>
                      <a:pt x="38027" y="5517"/>
                    </a:cubicBezTo>
                    <a:cubicBezTo>
                      <a:pt x="32557" y="7419"/>
                      <a:pt x="25819" y="9987"/>
                      <a:pt x="25819" y="9987"/>
                    </a:cubicBezTo>
                    <a:cubicBezTo>
                      <a:pt x="25819" y="9987"/>
                      <a:pt x="14978" y="7352"/>
                      <a:pt x="13677" y="6885"/>
                    </a:cubicBezTo>
                    <a:cubicBezTo>
                      <a:pt x="11475" y="6151"/>
                      <a:pt x="11008" y="4683"/>
                      <a:pt x="9507" y="3049"/>
                    </a:cubicBezTo>
                    <a:cubicBezTo>
                      <a:pt x="8050" y="1465"/>
                      <a:pt x="7555" y="1"/>
                      <a:pt x="7023"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15"/>
              <p:cNvSpPr/>
              <p:nvPr/>
            </p:nvSpPr>
            <p:spPr>
              <a:xfrm>
                <a:off x="4560925" y="1245600"/>
                <a:ext cx="503725" cy="342675"/>
              </a:xfrm>
              <a:custGeom>
                <a:rect b="b" l="l" r="r" t="t"/>
                <a:pathLst>
                  <a:path extrusionOk="0" h="13707" w="20149">
                    <a:moveTo>
                      <a:pt x="14140" y="1"/>
                    </a:moveTo>
                    <a:cubicBezTo>
                      <a:pt x="13199" y="1"/>
                      <a:pt x="12134" y="158"/>
                      <a:pt x="10908" y="530"/>
                    </a:cubicBezTo>
                    <a:cubicBezTo>
                      <a:pt x="6072" y="1998"/>
                      <a:pt x="835" y="4400"/>
                      <a:pt x="835" y="4400"/>
                    </a:cubicBezTo>
                    <a:cubicBezTo>
                      <a:pt x="835" y="4400"/>
                      <a:pt x="1" y="6234"/>
                      <a:pt x="434" y="9236"/>
                    </a:cubicBezTo>
                    <a:cubicBezTo>
                      <a:pt x="801" y="12239"/>
                      <a:pt x="2536" y="13706"/>
                      <a:pt x="2536" y="13706"/>
                    </a:cubicBezTo>
                    <a:lnTo>
                      <a:pt x="14444" y="10271"/>
                    </a:lnTo>
                    <a:lnTo>
                      <a:pt x="20148" y="2665"/>
                    </a:lnTo>
                    <a:cubicBezTo>
                      <a:pt x="18604" y="1370"/>
                      <a:pt x="16911" y="1"/>
                      <a:pt x="14140" y="1"/>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15"/>
              <p:cNvSpPr/>
              <p:nvPr/>
            </p:nvSpPr>
            <p:spPr>
              <a:xfrm>
                <a:off x="4778575" y="1214650"/>
                <a:ext cx="685525" cy="958200"/>
              </a:xfrm>
              <a:custGeom>
                <a:rect b="b" l="l" r="r" t="t"/>
                <a:pathLst>
                  <a:path extrusionOk="0" h="38328" w="27421">
                    <a:moveTo>
                      <a:pt x="12376" y="0"/>
                    </a:moveTo>
                    <a:cubicBezTo>
                      <a:pt x="9908" y="0"/>
                      <a:pt x="6239" y="167"/>
                      <a:pt x="2669" y="1802"/>
                    </a:cubicBezTo>
                    <a:cubicBezTo>
                      <a:pt x="2102" y="2235"/>
                      <a:pt x="401" y="3970"/>
                      <a:pt x="168" y="8940"/>
                    </a:cubicBezTo>
                    <a:cubicBezTo>
                      <a:pt x="1" y="12676"/>
                      <a:pt x="1" y="15678"/>
                      <a:pt x="168" y="23484"/>
                    </a:cubicBezTo>
                    <a:cubicBezTo>
                      <a:pt x="201" y="27720"/>
                      <a:pt x="168" y="31156"/>
                      <a:pt x="68" y="33925"/>
                    </a:cubicBezTo>
                    <a:cubicBezTo>
                      <a:pt x="2669" y="36960"/>
                      <a:pt x="10108" y="38328"/>
                      <a:pt x="16012" y="38328"/>
                    </a:cubicBezTo>
                    <a:cubicBezTo>
                      <a:pt x="21349" y="38328"/>
                      <a:pt x="25586" y="37327"/>
                      <a:pt x="27420" y="35659"/>
                    </a:cubicBezTo>
                    <a:cubicBezTo>
                      <a:pt x="27387" y="34792"/>
                      <a:pt x="27254" y="26786"/>
                      <a:pt x="27087" y="23017"/>
                    </a:cubicBezTo>
                    <a:lnTo>
                      <a:pt x="27020" y="20849"/>
                    </a:lnTo>
                    <a:cubicBezTo>
                      <a:pt x="26787" y="16612"/>
                      <a:pt x="26687" y="13243"/>
                      <a:pt x="26353" y="9941"/>
                    </a:cubicBezTo>
                    <a:cubicBezTo>
                      <a:pt x="25686" y="3069"/>
                      <a:pt x="23684" y="2269"/>
                      <a:pt x="23684" y="2269"/>
                    </a:cubicBezTo>
                    <a:cubicBezTo>
                      <a:pt x="23518" y="2235"/>
                      <a:pt x="23284" y="2135"/>
                      <a:pt x="22951" y="2002"/>
                    </a:cubicBezTo>
                    <a:cubicBezTo>
                      <a:pt x="21283" y="1468"/>
                      <a:pt x="17413" y="134"/>
                      <a:pt x="14178" y="67"/>
                    </a:cubicBezTo>
                    <a:lnTo>
                      <a:pt x="14078" y="67"/>
                    </a:lnTo>
                    <a:cubicBezTo>
                      <a:pt x="13577" y="0"/>
                      <a:pt x="13010" y="0"/>
                      <a:pt x="12376"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15"/>
              <p:cNvSpPr/>
              <p:nvPr/>
            </p:nvSpPr>
            <p:spPr>
              <a:xfrm>
                <a:off x="4774425" y="1209650"/>
                <a:ext cx="694675" cy="967375"/>
              </a:xfrm>
              <a:custGeom>
                <a:rect b="b" l="l" r="r" t="t"/>
                <a:pathLst>
                  <a:path extrusionOk="0" h="38695" w="27787">
                    <a:moveTo>
                      <a:pt x="12542" y="367"/>
                    </a:moveTo>
                    <a:cubicBezTo>
                      <a:pt x="13176" y="367"/>
                      <a:pt x="13710" y="367"/>
                      <a:pt x="14210" y="400"/>
                    </a:cubicBezTo>
                    <a:lnTo>
                      <a:pt x="14277" y="400"/>
                    </a:lnTo>
                    <a:cubicBezTo>
                      <a:pt x="17546" y="501"/>
                      <a:pt x="21382" y="1801"/>
                      <a:pt x="22983" y="2369"/>
                    </a:cubicBezTo>
                    <a:cubicBezTo>
                      <a:pt x="23317" y="2502"/>
                      <a:pt x="23550" y="2602"/>
                      <a:pt x="23717" y="2635"/>
                    </a:cubicBezTo>
                    <a:cubicBezTo>
                      <a:pt x="23717" y="2635"/>
                      <a:pt x="25618" y="3436"/>
                      <a:pt x="26285" y="10174"/>
                    </a:cubicBezTo>
                    <a:cubicBezTo>
                      <a:pt x="26619" y="13476"/>
                      <a:pt x="26752" y="16812"/>
                      <a:pt x="26953" y="21082"/>
                    </a:cubicBezTo>
                    <a:cubicBezTo>
                      <a:pt x="27019" y="21816"/>
                      <a:pt x="27053" y="22516"/>
                      <a:pt x="27053" y="23250"/>
                    </a:cubicBezTo>
                    <a:cubicBezTo>
                      <a:pt x="27219" y="26919"/>
                      <a:pt x="27320" y="34592"/>
                      <a:pt x="27386" y="35826"/>
                    </a:cubicBezTo>
                    <a:cubicBezTo>
                      <a:pt x="25552" y="37494"/>
                      <a:pt x="21382" y="38428"/>
                      <a:pt x="16178" y="38428"/>
                    </a:cubicBezTo>
                    <a:cubicBezTo>
                      <a:pt x="9073" y="38428"/>
                      <a:pt x="2669" y="36693"/>
                      <a:pt x="400" y="34158"/>
                    </a:cubicBezTo>
                    <a:cubicBezTo>
                      <a:pt x="467" y="31423"/>
                      <a:pt x="534" y="28020"/>
                      <a:pt x="467" y="23750"/>
                    </a:cubicBezTo>
                    <a:cubicBezTo>
                      <a:pt x="334" y="15978"/>
                      <a:pt x="334" y="12976"/>
                      <a:pt x="467" y="9240"/>
                    </a:cubicBezTo>
                    <a:cubicBezTo>
                      <a:pt x="734" y="4403"/>
                      <a:pt x="2368" y="2702"/>
                      <a:pt x="2902" y="2235"/>
                    </a:cubicBezTo>
                    <a:cubicBezTo>
                      <a:pt x="6438" y="601"/>
                      <a:pt x="10107" y="367"/>
                      <a:pt x="12542" y="367"/>
                    </a:cubicBezTo>
                    <a:close/>
                    <a:moveTo>
                      <a:pt x="12542" y="0"/>
                    </a:moveTo>
                    <a:cubicBezTo>
                      <a:pt x="9907" y="0"/>
                      <a:pt x="6238" y="267"/>
                      <a:pt x="2735" y="1835"/>
                    </a:cubicBezTo>
                    <a:cubicBezTo>
                      <a:pt x="1635" y="2669"/>
                      <a:pt x="334" y="4837"/>
                      <a:pt x="167" y="9140"/>
                    </a:cubicBezTo>
                    <a:cubicBezTo>
                      <a:pt x="0" y="12776"/>
                      <a:pt x="0" y="15611"/>
                      <a:pt x="167" y="23684"/>
                    </a:cubicBezTo>
                    <a:cubicBezTo>
                      <a:pt x="200" y="28287"/>
                      <a:pt x="167" y="31656"/>
                      <a:pt x="67" y="34191"/>
                    </a:cubicBezTo>
                    <a:cubicBezTo>
                      <a:pt x="2535" y="37160"/>
                      <a:pt x="9674" y="38695"/>
                      <a:pt x="16212" y="38695"/>
                    </a:cubicBezTo>
                    <a:cubicBezTo>
                      <a:pt x="21182" y="38695"/>
                      <a:pt x="25852" y="37794"/>
                      <a:pt x="27787" y="35859"/>
                    </a:cubicBezTo>
                    <a:cubicBezTo>
                      <a:pt x="27787" y="35859"/>
                      <a:pt x="27686" y="27186"/>
                      <a:pt x="27453" y="23150"/>
                    </a:cubicBezTo>
                    <a:cubicBezTo>
                      <a:pt x="27219" y="17846"/>
                      <a:pt x="27086" y="13877"/>
                      <a:pt x="26719" y="10041"/>
                    </a:cubicBezTo>
                    <a:cubicBezTo>
                      <a:pt x="26019" y="2869"/>
                      <a:pt x="23917" y="2202"/>
                      <a:pt x="23917" y="2202"/>
                    </a:cubicBezTo>
                    <a:cubicBezTo>
                      <a:pt x="23016" y="1968"/>
                      <a:pt x="18280" y="100"/>
                      <a:pt x="14377" y="0"/>
                    </a:cubicBezTo>
                    <a:cubicBezTo>
                      <a:pt x="14177" y="11"/>
                      <a:pt x="13980" y="15"/>
                      <a:pt x="13783" y="15"/>
                    </a:cubicBezTo>
                    <a:cubicBezTo>
                      <a:pt x="13387" y="15"/>
                      <a:pt x="12987" y="0"/>
                      <a:pt x="12542" y="0"/>
                    </a:cubicBezTo>
                    <a:close/>
                  </a:path>
                </a:pathLst>
              </a:custGeom>
              <a:solidFill>
                <a:srgbClr val="E0E0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15"/>
              <p:cNvSpPr/>
              <p:nvPr/>
            </p:nvSpPr>
            <p:spPr>
              <a:xfrm>
                <a:off x="4701025" y="620050"/>
                <a:ext cx="574600" cy="527900"/>
              </a:xfrm>
              <a:custGeom>
                <a:rect b="b" l="l" r="r" t="t"/>
                <a:pathLst>
                  <a:path extrusionOk="0" h="21116" w="22984">
                    <a:moveTo>
                      <a:pt x="9694" y="1"/>
                    </a:moveTo>
                    <a:cubicBezTo>
                      <a:pt x="9546" y="1"/>
                      <a:pt x="9414" y="14"/>
                      <a:pt x="9307" y="34"/>
                    </a:cubicBezTo>
                    <a:cubicBezTo>
                      <a:pt x="8340" y="201"/>
                      <a:pt x="7506" y="935"/>
                      <a:pt x="7306" y="1869"/>
                    </a:cubicBezTo>
                    <a:cubicBezTo>
                      <a:pt x="6599" y="1408"/>
                      <a:pt x="5808" y="1060"/>
                      <a:pt x="4984" y="1060"/>
                    </a:cubicBezTo>
                    <a:cubicBezTo>
                      <a:pt x="4913" y="1060"/>
                      <a:pt x="4842" y="1063"/>
                      <a:pt x="4771" y="1068"/>
                    </a:cubicBezTo>
                    <a:cubicBezTo>
                      <a:pt x="3837" y="1168"/>
                      <a:pt x="2969" y="1702"/>
                      <a:pt x="2669" y="2569"/>
                    </a:cubicBezTo>
                    <a:cubicBezTo>
                      <a:pt x="2436" y="3403"/>
                      <a:pt x="2769" y="4337"/>
                      <a:pt x="3103" y="5104"/>
                    </a:cubicBezTo>
                    <a:cubicBezTo>
                      <a:pt x="2890" y="4983"/>
                      <a:pt x="2649" y="4923"/>
                      <a:pt x="2412" y="4923"/>
                    </a:cubicBezTo>
                    <a:cubicBezTo>
                      <a:pt x="2130" y="4923"/>
                      <a:pt x="1853" y="5008"/>
                      <a:pt x="1635" y="5171"/>
                    </a:cubicBezTo>
                    <a:cubicBezTo>
                      <a:pt x="1201" y="5438"/>
                      <a:pt x="1001" y="6038"/>
                      <a:pt x="1135" y="6539"/>
                    </a:cubicBezTo>
                    <a:cubicBezTo>
                      <a:pt x="1201" y="6872"/>
                      <a:pt x="1435" y="7172"/>
                      <a:pt x="1435" y="7539"/>
                    </a:cubicBezTo>
                    <a:cubicBezTo>
                      <a:pt x="1435" y="7840"/>
                      <a:pt x="1201" y="8106"/>
                      <a:pt x="935" y="8240"/>
                    </a:cubicBezTo>
                    <a:cubicBezTo>
                      <a:pt x="840" y="8282"/>
                      <a:pt x="743" y="8301"/>
                      <a:pt x="647" y="8301"/>
                    </a:cubicBezTo>
                    <a:cubicBezTo>
                      <a:pt x="438" y="8301"/>
                      <a:pt x="238" y="8210"/>
                      <a:pt x="101" y="8073"/>
                    </a:cubicBezTo>
                    <a:lnTo>
                      <a:pt x="101" y="8073"/>
                    </a:lnTo>
                    <a:cubicBezTo>
                      <a:pt x="1" y="8607"/>
                      <a:pt x="201" y="9207"/>
                      <a:pt x="634" y="9574"/>
                    </a:cubicBezTo>
                    <a:cubicBezTo>
                      <a:pt x="920" y="9836"/>
                      <a:pt x="1307" y="9979"/>
                      <a:pt x="1699" y="9979"/>
                    </a:cubicBezTo>
                    <a:cubicBezTo>
                      <a:pt x="1857" y="9979"/>
                      <a:pt x="2016" y="9956"/>
                      <a:pt x="2169" y="9908"/>
                    </a:cubicBezTo>
                    <a:lnTo>
                      <a:pt x="2169" y="9908"/>
                    </a:lnTo>
                    <a:cubicBezTo>
                      <a:pt x="2135" y="10375"/>
                      <a:pt x="2336" y="10875"/>
                      <a:pt x="2769" y="11109"/>
                    </a:cubicBezTo>
                    <a:cubicBezTo>
                      <a:pt x="2951" y="11222"/>
                      <a:pt x="3224" y="11289"/>
                      <a:pt x="3486" y="11289"/>
                    </a:cubicBezTo>
                    <a:cubicBezTo>
                      <a:pt x="3609" y="11289"/>
                      <a:pt x="3730" y="11274"/>
                      <a:pt x="3837" y="11242"/>
                    </a:cubicBezTo>
                    <a:lnTo>
                      <a:pt x="3837" y="11242"/>
                    </a:lnTo>
                    <a:cubicBezTo>
                      <a:pt x="3880" y="11282"/>
                      <a:pt x="18614" y="21082"/>
                      <a:pt x="18681" y="21116"/>
                    </a:cubicBezTo>
                    <a:cubicBezTo>
                      <a:pt x="20048" y="18214"/>
                      <a:pt x="21449" y="16246"/>
                      <a:pt x="22216" y="13077"/>
                    </a:cubicBezTo>
                    <a:cubicBezTo>
                      <a:pt x="22550" y="11776"/>
                      <a:pt x="22984" y="8907"/>
                      <a:pt x="22150" y="7339"/>
                    </a:cubicBezTo>
                    <a:cubicBezTo>
                      <a:pt x="21582" y="6299"/>
                      <a:pt x="20865" y="5496"/>
                      <a:pt x="19746" y="5496"/>
                    </a:cubicBezTo>
                    <a:cubicBezTo>
                      <a:pt x="19681" y="5496"/>
                      <a:pt x="19615" y="5499"/>
                      <a:pt x="19548" y="5505"/>
                    </a:cubicBezTo>
                    <a:cubicBezTo>
                      <a:pt x="19715" y="3870"/>
                      <a:pt x="18881" y="2936"/>
                      <a:pt x="18180" y="2369"/>
                    </a:cubicBezTo>
                    <a:cubicBezTo>
                      <a:pt x="17746" y="1976"/>
                      <a:pt x="17144" y="1775"/>
                      <a:pt x="16551" y="1775"/>
                    </a:cubicBezTo>
                    <a:cubicBezTo>
                      <a:pt x="16188" y="1775"/>
                      <a:pt x="15828" y="1850"/>
                      <a:pt x="15512" y="2002"/>
                    </a:cubicBezTo>
                    <a:cubicBezTo>
                      <a:pt x="15345" y="1201"/>
                      <a:pt x="14678" y="534"/>
                      <a:pt x="13877" y="334"/>
                    </a:cubicBezTo>
                    <a:cubicBezTo>
                      <a:pt x="13711" y="284"/>
                      <a:pt x="13536" y="260"/>
                      <a:pt x="13360" y="260"/>
                    </a:cubicBezTo>
                    <a:cubicBezTo>
                      <a:pt x="12725" y="260"/>
                      <a:pt x="12067" y="572"/>
                      <a:pt x="11676" y="1068"/>
                    </a:cubicBezTo>
                    <a:cubicBezTo>
                      <a:pt x="11142" y="214"/>
                      <a:pt x="10288" y="1"/>
                      <a:pt x="969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15"/>
              <p:cNvSpPr/>
              <p:nvPr/>
            </p:nvSpPr>
            <p:spPr>
              <a:xfrm>
                <a:off x="4792750" y="771100"/>
                <a:ext cx="480375" cy="565450"/>
              </a:xfrm>
              <a:custGeom>
                <a:rect b="b" l="l" r="r" t="t"/>
                <a:pathLst>
                  <a:path extrusionOk="0" h="22618" w="19215">
                    <a:moveTo>
                      <a:pt x="9975" y="0"/>
                    </a:moveTo>
                    <a:cubicBezTo>
                      <a:pt x="8673" y="0"/>
                      <a:pt x="7489" y="1430"/>
                      <a:pt x="4971" y="1697"/>
                    </a:cubicBezTo>
                    <a:cubicBezTo>
                      <a:pt x="4701" y="1730"/>
                      <a:pt x="4451" y="1744"/>
                      <a:pt x="4219" y="1744"/>
                    </a:cubicBezTo>
                    <a:cubicBezTo>
                      <a:pt x="2739" y="1744"/>
                      <a:pt x="1969" y="1170"/>
                      <a:pt x="1093" y="1170"/>
                    </a:cubicBezTo>
                    <a:cubicBezTo>
                      <a:pt x="987" y="1170"/>
                      <a:pt x="879" y="1178"/>
                      <a:pt x="768" y="1197"/>
                    </a:cubicBezTo>
                    <a:cubicBezTo>
                      <a:pt x="134" y="2064"/>
                      <a:pt x="301" y="4066"/>
                      <a:pt x="501" y="6034"/>
                    </a:cubicBezTo>
                    <a:cubicBezTo>
                      <a:pt x="134" y="7535"/>
                      <a:pt x="1" y="9837"/>
                      <a:pt x="968" y="13473"/>
                    </a:cubicBezTo>
                    <a:cubicBezTo>
                      <a:pt x="1535" y="15674"/>
                      <a:pt x="2569" y="16642"/>
                      <a:pt x="4137" y="17042"/>
                    </a:cubicBezTo>
                    <a:cubicBezTo>
                      <a:pt x="4595" y="17170"/>
                      <a:pt x="5126" y="17207"/>
                      <a:pt x="5583" y="17207"/>
                    </a:cubicBezTo>
                    <a:cubicBezTo>
                      <a:pt x="6193" y="17207"/>
                      <a:pt x="6672" y="17142"/>
                      <a:pt x="6672" y="17142"/>
                    </a:cubicBezTo>
                    <a:lnTo>
                      <a:pt x="7039" y="18977"/>
                    </a:lnTo>
                    <a:cubicBezTo>
                      <a:pt x="5210" y="21517"/>
                      <a:pt x="6478" y="22618"/>
                      <a:pt x="8577" y="22618"/>
                    </a:cubicBezTo>
                    <a:cubicBezTo>
                      <a:pt x="11108" y="22618"/>
                      <a:pt x="14846" y="21017"/>
                      <a:pt x="15812" y="18409"/>
                    </a:cubicBezTo>
                    <a:lnTo>
                      <a:pt x="14878" y="11971"/>
                    </a:lnTo>
                    <a:lnTo>
                      <a:pt x="14878" y="11971"/>
                    </a:lnTo>
                    <a:cubicBezTo>
                      <a:pt x="14878" y="11972"/>
                      <a:pt x="15324" y="12403"/>
                      <a:pt x="16052" y="12403"/>
                    </a:cubicBezTo>
                    <a:cubicBezTo>
                      <a:pt x="16452" y="12403"/>
                      <a:pt x="16937" y="12273"/>
                      <a:pt x="17480" y="11871"/>
                    </a:cubicBezTo>
                    <a:cubicBezTo>
                      <a:pt x="18547" y="11071"/>
                      <a:pt x="19215" y="9203"/>
                      <a:pt x="18347" y="7502"/>
                    </a:cubicBezTo>
                    <a:cubicBezTo>
                      <a:pt x="17955" y="6762"/>
                      <a:pt x="17412" y="6514"/>
                      <a:pt x="16895" y="6514"/>
                    </a:cubicBezTo>
                    <a:cubicBezTo>
                      <a:pt x="16270" y="6514"/>
                      <a:pt x="15683" y="6876"/>
                      <a:pt x="15445" y="7168"/>
                    </a:cubicBezTo>
                    <a:cubicBezTo>
                      <a:pt x="14978" y="7702"/>
                      <a:pt x="14478" y="8536"/>
                      <a:pt x="14011" y="8569"/>
                    </a:cubicBezTo>
                    <a:cubicBezTo>
                      <a:pt x="13979" y="8576"/>
                      <a:pt x="13946" y="8580"/>
                      <a:pt x="13912" y="8580"/>
                    </a:cubicBezTo>
                    <a:cubicBezTo>
                      <a:pt x="13626" y="8580"/>
                      <a:pt x="13275" y="8320"/>
                      <a:pt x="12977" y="7635"/>
                    </a:cubicBezTo>
                    <a:cubicBezTo>
                      <a:pt x="12643" y="6834"/>
                      <a:pt x="12610" y="5800"/>
                      <a:pt x="12643" y="4700"/>
                    </a:cubicBezTo>
                    <a:cubicBezTo>
                      <a:pt x="12176" y="4499"/>
                      <a:pt x="11276" y="3966"/>
                      <a:pt x="10975" y="3465"/>
                    </a:cubicBezTo>
                    <a:cubicBezTo>
                      <a:pt x="10375" y="2298"/>
                      <a:pt x="10675" y="1164"/>
                      <a:pt x="10975" y="296"/>
                    </a:cubicBezTo>
                    <a:cubicBezTo>
                      <a:pt x="10621" y="86"/>
                      <a:pt x="10294" y="0"/>
                      <a:pt x="9975" y="0"/>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15"/>
              <p:cNvSpPr/>
              <p:nvPr/>
            </p:nvSpPr>
            <p:spPr>
              <a:xfrm>
                <a:off x="4959550" y="1064525"/>
                <a:ext cx="184325" cy="160150"/>
              </a:xfrm>
              <a:custGeom>
                <a:rect b="b" l="l" r="r" t="t"/>
                <a:pathLst>
                  <a:path extrusionOk="0" h="6406" w="7373">
                    <a:moveTo>
                      <a:pt x="7372" y="1"/>
                    </a:moveTo>
                    <a:cubicBezTo>
                      <a:pt x="7372" y="2"/>
                      <a:pt x="7039" y="2036"/>
                      <a:pt x="6171" y="3103"/>
                    </a:cubicBezTo>
                    <a:cubicBezTo>
                      <a:pt x="5271" y="4137"/>
                      <a:pt x="1768" y="5138"/>
                      <a:pt x="0" y="5338"/>
                    </a:cubicBezTo>
                    <a:lnTo>
                      <a:pt x="267" y="6406"/>
                    </a:lnTo>
                    <a:cubicBezTo>
                      <a:pt x="801" y="6306"/>
                      <a:pt x="2202" y="6105"/>
                      <a:pt x="3136" y="5805"/>
                    </a:cubicBezTo>
                    <a:cubicBezTo>
                      <a:pt x="4203" y="5472"/>
                      <a:pt x="6038" y="4871"/>
                      <a:pt x="6705" y="3704"/>
                    </a:cubicBezTo>
                    <a:cubicBezTo>
                      <a:pt x="7372" y="2536"/>
                      <a:pt x="7372" y="2"/>
                      <a:pt x="7372"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15"/>
              <p:cNvSpPr/>
              <p:nvPr/>
            </p:nvSpPr>
            <p:spPr>
              <a:xfrm>
                <a:off x="4811950" y="873300"/>
                <a:ext cx="46725" cy="31975"/>
              </a:xfrm>
              <a:custGeom>
                <a:rect b="b" l="l" r="r" t="t"/>
                <a:pathLst>
                  <a:path extrusionOk="0" h="1279" w="1869">
                    <a:moveTo>
                      <a:pt x="1068" y="1"/>
                    </a:moveTo>
                    <a:cubicBezTo>
                      <a:pt x="947" y="1"/>
                      <a:pt x="823" y="26"/>
                      <a:pt x="701" y="78"/>
                    </a:cubicBezTo>
                    <a:cubicBezTo>
                      <a:pt x="200" y="278"/>
                      <a:pt x="0" y="812"/>
                      <a:pt x="200" y="1279"/>
                    </a:cubicBezTo>
                    <a:lnTo>
                      <a:pt x="1868" y="545"/>
                    </a:lnTo>
                    <a:cubicBezTo>
                      <a:pt x="1720" y="200"/>
                      <a:pt x="1409" y="1"/>
                      <a:pt x="106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15"/>
              <p:cNvSpPr/>
              <p:nvPr/>
            </p:nvSpPr>
            <p:spPr>
              <a:xfrm>
                <a:off x="4972900" y="865200"/>
                <a:ext cx="47550" cy="28400"/>
              </a:xfrm>
              <a:custGeom>
                <a:rect b="b" l="l" r="r" t="t"/>
                <a:pathLst>
                  <a:path extrusionOk="0" h="1136" w="1902">
                    <a:moveTo>
                      <a:pt x="848" y="1"/>
                    </a:moveTo>
                    <a:cubicBezTo>
                      <a:pt x="450" y="1"/>
                      <a:pt x="111" y="260"/>
                      <a:pt x="0" y="702"/>
                    </a:cubicBezTo>
                    <a:lnTo>
                      <a:pt x="1768" y="1136"/>
                    </a:lnTo>
                    <a:cubicBezTo>
                      <a:pt x="1901" y="635"/>
                      <a:pt x="1601" y="135"/>
                      <a:pt x="1101" y="35"/>
                    </a:cubicBezTo>
                    <a:cubicBezTo>
                      <a:pt x="1015" y="12"/>
                      <a:pt x="930" y="1"/>
                      <a:pt x="84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15"/>
              <p:cNvSpPr/>
              <p:nvPr/>
            </p:nvSpPr>
            <p:spPr>
              <a:xfrm>
                <a:off x="4939525" y="1056200"/>
                <a:ext cx="68425" cy="47800"/>
              </a:xfrm>
              <a:custGeom>
                <a:rect b="b" l="l" r="r" t="t"/>
                <a:pathLst>
                  <a:path extrusionOk="0" h="1912" w="2737">
                    <a:moveTo>
                      <a:pt x="2402" y="0"/>
                    </a:moveTo>
                    <a:lnTo>
                      <a:pt x="1" y="1168"/>
                    </a:lnTo>
                    <a:cubicBezTo>
                      <a:pt x="237" y="1640"/>
                      <a:pt x="724" y="1912"/>
                      <a:pt x="1225" y="1912"/>
                    </a:cubicBezTo>
                    <a:cubicBezTo>
                      <a:pt x="1432" y="1912"/>
                      <a:pt x="1641" y="1866"/>
                      <a:pt x="1835" y="1768"/>
                    </a:cubicBezTo>
                    <a:cubicBezTo>
                      <a:pt x="2503" y="1435"/>
                      <a:pt x="2736" y="668"/>
                      <a:pt x="2402" y="0"/>
                    </a:cubicBezTo>
                    <a:close/>
                  </a:path>
                </a:pathLst>
              </a:custGeom>
              <a:solidFill>
                <a:srgbClr val="B166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15"/>
              <p:cNvSpPr/>
              <p:nvPr/>
            </p:nvSpPr>
            <p:spPr>
              <a:xfrm>
                <a:off x="4967875" y="1068700"/>
                <a:ext cx="36725" cy="35900"/>
              </a:xfrm>
              <a:custGeom>
                <a:rect b="b" l="l" r="r" t="t"/>
                <a:pathLst>
                  <a:path extrusionOk="0" h="1436" w="1469">
                    <a:moveTo>
                      <a:pt x="1435" y="1"/>
                    </a:moveTo>
                    <a:cubicBezTo>
                      <a:pt x="635" y="1"/>
                      <a:pt x="1" y="635"/>
                      <a:pt x="34" y="1435"/>
                    </a:cubicBezTo>
                    <a:cubicBezTo>
                      <a:pt x="268" y="1435"/>
                      <a:pt x="501" y="1402"/>
                      <a:pt x="701" y="1302"/>
                    </a:cubicBezTo>
                    <a:cubicBezTo>
                      <a:pt x="1202" y="1068"/>
                      <a:pt x="1469" y="568"/>
                      <a:pt x="1435" y="1"/>
                    </a:cubicBezTo>
                    <a:close/>
                  </a:path>
                </a:pathLst>
              </a:custGeom>
              <a:solidFill>
                <a:srgbClr val="F28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15"/>
              <p:cNvSpPr/>
              <p:nvPr/>
            </p:nvSpPr>
            <p:spPr>
              <a:xfrm>
                <a:off x="4972900" y="918600"/>
                <a:ext cx="36700" cy="36725"/>
              </a:xfrm>
              <a:custGeom>
                <a:rect b="b" l="l" r="r" t="t"/>
                <a:pathLst>
                  <a:path extrusionOk="0" h="1469" w="1468">
                    <a:moveTo>
                      <a:pt x="734" y="0"/>
                    </a:moveTo>
                    <a:cubicBezTo>
                      <a:pt x="300" y="0"/>
                      <a:pt x="0" y="334"/>
                      <a:pt x="0" y="768"/>
                    </a:cubicBezTo>
                    <a:cubicBezTo>
                      <a:pt x="0" y="1168"/>
                      <a:pt x="334" y="1468"/>
                      <a:pt x="767" y="1468"/>
                    </a:cubicBezTo>
                    <a:cubicBezTo>
                      <a:pt x="1168" y="1468"/>
                      <a:pt x="1468" y="1135"/>
                      <a:pt x="1468" y="734"/>
                    </a:cubicBezTo>
                    <a:cubicBezTo>
                      <a:pt x="1434" y="301"/>
                      <a:pt x="1101" y="0"/>
                      <a:pt x="73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15"/>
              <p:cNvSpPr/>
              <p:nvPr/>
            </p:nvSpPr>
            <p:spPr>
              <a:xfrm>
                <a:off x="4831125" y="926875"/>
                <a:ext cx="36725" cy="36775"/>
              </a:xfrm>
              <a:custGeom>
                <a:rect b="b" l="l" r="r" t="t"/>
                <a:pathLst>
                  <a:path extrusionOk="0" h="1471" w="1469">
                    <a:moveTo>
                      <a:pt x="789" y="1"/>
                    </a:moveTo>
                    <a:cubicBezTo>
                      <a:pt x="771" y="1"/>
                      <a:pt x="753" y="2"/>
                      <a:pt x="734" y="3"/>
                    </a:cubicBezTo>
                    <a:cubicBezTo>
                      <a:pt x="301" y="3"/>
                      <a:pt x="0" y="337"/>
                      <a:pt x="0" y="770"/>
                    </a:cubicBezTo>
                    <a:cubicBezTo>
                      <a:pt x="0" y="1171"/>
                      <a:pt x="334" y="1471"/>
                      <a:pt x="768" y="1471"/>
                    </a:cubicBezTo>
                    <a:cubicBezTo>
                      <a:pt x="1168" y="1471"/>
                      <a:pt x="1468" y="1137"/>
                      <a:pt x="1468" y="737"/>
                    </a:cubicBezTo>
                    <a:cubicBezTo>
                      <a:pt x="1468" y="323"/>
                      <a:pt x="1165" y="1"/>
                      <a:pt x="78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15"/>
              <p:cNvSpPr/>
              <p:nvPr/>
            </p:nvSpPr>
            <p:spPr>
              <a:xfrm>
                <a:off x="4864475" y="926900"/>
                <a:ext cx="64250" cy="120150"/>
              </a:xfrm>
              <a:custGeom>
                <a:rect b="b" l="l" r="r" t="t"/>
                <a:pathLst>
                  <a:path extrusionOk="0" h="4806" w="2570">
                    <a:moveTo>
                      <a:pt x="2534" y="1"/>
                    </a:moveTo>
                    <a:cubicBezTo>
                      <a:pt x="1642" y="1"/>
                      <a:pt x="626" y="2493"/>
                      <a:pt x="1" y="4238"/>
                    </a:cubicBezTo>
                    <a:lnTo>
                      <a:pt x="2569" y="4805"/>
                    </a:lnTo>
                    <a:lnTo>
                      <a:pt x="2569" y="2"/>
                    </a:lnTo>
                    <a:cubicBezTo>
                      <a:pt x="2557" y="1"/>
                      <a:pt x="2546" y="1"/>
                      <a:pt x="2534" y="1"/>
                    </a:cubicBezTo>
                    <a:close/>
                  </a:path>
                </a:pathLst>
              </a:custGeom>
              <a:solidFill>
                <a:srgbClr val="000000">
                  <a:alpha val="23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15"/>
              <p:cNvSpPr/>
              <p:nvPr/>
            </p:nvSpPr>
            <p:spPr>
              <a:xfrm>
                <a:off x="3762025" y="783600"/>
                <a:ext cx="772250" cy="902250"/>
              </a:xfrm>
              <a:custGeom>
                <a:rect b="b" l="l" r="r" t="t"/>
                <a:pathLst>
                  <a:path extrusionOk="0" h="36090" w="30890">
                    <a:moveTo>
                      <a:pt x="8011" y="1"/>
                    </a:moveTo>
                    <a:cubicBezTo>
                      <a:pt x="6378" y="1"/>
                      <a:pt x="4936" y="409"/>
                      <a:pt x="3736" y="1197"/>
                    </a:cubicBezTo>
                    <a:lnTo>
                      <a:pt x="401" y="3599"/>
                    </a:lnTo>
                    <a:lnTo>
                      <a:pt x="1035" y="4466"/>
                    </a:lnTo>
                    <a:cubicBezTo>
                      <a:pt x="267" y="6168"/>
                      <a:pt x="0" y="8369"/>
                      <a:pt x="234" y="10938"/>
                    </a:cubicBezTo>
                    <a:cubicBezTo>
                      <a:pt x="1201" y="19944"/>
                      <a:pt x="8707" y="30252"/>
                      <a:pt x="17046" y="33921"/>
                    </a:cubicBezTo>
                    <a:cubicBezTo>
                      <a:pt x="19085" y="34811"/>
                      <a:pt x="21001" y="35257"/>
                      <a:pt x="22708" y="35257"/>
                    </a:cubicBezTo>
                    <a:cubicBezTo>
                      <a:pt x="22983" y="35257"/>
                      <a:pt x="23253" y="35245"/>
                      <a:pt x="23517" y="35222"/>
                    </a:cubicBezTo>
                    <a:lnTo>
                      <a:pt x="24118" y="36089"/>
                    </a:lnTo>
                    <a:lnTo>
                      <a:pt x="27453" y="33687"/>
                    </a:lnTo>
                    <a:cubicBezTo>
                      <a:pt x="29722" y="31886"/>
                      <a:pt x="30889" y="28617"/>
                      <a:pt x="30422" y="24281"/>
                    </a:cubicBezTo>
                    <a:cubicBezTo>
                      <a:pt x="29455" y="15274"/>
                      <a:pt x="21949" y="5000"/>
                      <a:pt x="13610" y="1331"/>
                    </a:cubicBezTo>
                    <a:cubicBezTo>
                      <a:pt x="11579" y="434"/>
                      <a:pt x="9694" y="1"/>
                      <a:pt x="8011"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15"/>
              <p:cNvSpPr/>
              <p:nvPr/>
            </p:nvSpPr>
            <p:spPr>
              <a:xfrm>
                <a:off x="3762025" y="783600"/>
                <a:ext cx="772250" cy="902250"/>
              </a:xfrm>
              <a:custGeom>
                <a:rect b="b" l="l" r="r" t="t"/>
                <a:pathLst>
                  <a:path extrusionOk="0" h="36090" w="30890">
                    <a:moveTo>
                      <a:pt x="8011" y="1"/>
                    </a:moveTo>
                    <a:cubicBezTo>
                      <a:pt x="6378" y="1"/>
                      <a:pt x="4936" y="409"/>
                      <a:pt x="3736" y="1197"/>
                    </a:cubicBezTo>
                    <a:lnTo>
                      <a:pt x="401" y="3599"/>
                    </a:lnTo>
                    <a:lnTo>
                      <a:pt x="1035" y="4466"/>
                    </a:lnTo>
                    <a:cubicBezTo>
                      <a:pt x="267" y="6168"/>
                      <a:pt x="0" y="8369"/>
                      <a:pt x="234" y="10938"/>
                    </a:cubicBezTo>
                    <a:cubicBezTo>
                      <a:pt x="1201" y="19944"/>
                      <a:pt x="8707" y="30252"/>
                      <a:pt x="17046" y="33921"/>
                    </a:cubicBezTo>
                    <a:cubicBezTo>
                      <a:pt x="19085" y="34811"/>
                      <a:pt x="21001" y="35257"/>
                      <a:pt x="22708" y="35257"/>
                    </a:cubicBezTo>
                    <a:cubicBezTo>
                      <a:pt x="22983" y="35257"/>
                      <a:pt x="23253" y="35245"/>
                      <a:pt x="23517" y="35222"/>
                    </a:cubicBezTo>
                    <a:lnTo>
                      <a:pt x="24118" y="36089"/>
                    </a:lnTo>
                    <a:lnTo>
                      <a:pt x="27453" y="33687"/>
                    </a:lnTo>
                    <a:cubicBezTo>
                      <a:pt x="29722" y="31886"/>
                      <a:pt x="30889" y="28617"/>
                      <a:pt x="30422" y="24281"/>
                    </a:cubicBezTo>
                    <a:cubicBezTo>
                      <a:pt x="29455" y="15274"/>
                      <a:pt x="21949" y="5000"/>
                      <a:pt x="13610" y="1331"/>
                    </a:cubicBezTo>
                    <a:cubicBezTo>
                      <a:pt x="11579" y="434"/>
                      <a:pt x="9694" y="1"/>
                      <a:pt x="8011"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15"/>
              <p:cNvSpPr/>
              <p:nvPr/>
            </p:nvSpPr>
            <p:spPr>
              <a:xfrm>
                <a:off x="3908800" y="1054525"/>
                <a:ext cx="625475" cy="631325"/>
              </a:xfrm>
              <a:custGeom>
                <a:rect b="b" l="l" r="r" t="t"/>
                <a:pathLst>
                  <a:path extrusionOk="0" h="25253" w="25019">
                    <a:moveTo>
                      <a:pt x="18947" y="1"/>
                    </a:moveTo>
                    <a:lnTo>
                      <a:pt x="0" y="13577"/>
                    </a:lnTo>
                    <a:cubicBezTo>
                      <a:pt x="3036" y="17747"/>
                      <a:pt x="7005" y="21249"/>
                      <a:pt x="11175" y="23084"/>
                    </a:cubicBezTo>
                    <a:cubicBezTo>
                      <a:pt x="13199" y="23996"/>
                      <a:pt x="15126" y="24421"/>
                      <a:pt x="16810" y="24421"/>
                    </a:cubicBezTo>
                    <a:cubicBezTo>
                      <a:pt x="17096" y="24421"/>
                      <a:pt x="17375" y="24409"/>
                      <a:pt x="17646" y="24385"/>
                    </a:cubicBezTo>
                    <a:lnTo>
                      <a:pt x="18280" y="25252"/>
                    </a:lnTo>
                    <a:lnTo>
                      <a:pt x="21616" y="22850"/>
                    </a:lnTo>
                    <a:cubicBezTo>
                      <a:pt x="23851" y="21049"/>
                      <a:pt x="25018" y="17813"/>
                      <a:pt x="24551" y="13477"/>
                    </a:cubicBezTo>
                    <a:cubicBezTo>
                      <a:pt x="24118" y="8974"/>
                      <a:pt x="21983" y="4104"/>
                      <a:pt x="18947"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15"/>
              <p:cNvSpPr/>
              <p:nvPr/>
            </p:nvSpPr>
            <p:spPr>
              <a:xfrm>
                <a:off x="4109775" y="1302200"/>
                <a:ext cx="424500" cy="382800"/>
              </a:xfrm>
              <a:custGeom>
                <a:rect b="b" l="l" r="r" t="t"/>
                <a:pathLst>
                  <a:path extrusionOk="0" h="15312" w="16980">
                    <a:moveTo>
                      <a:pt x="15845" y="1"/>
                    </a:moveTo>
                    <a:lnTo>
                      <a:pt x="0" y="11442"/>
                    </a:lnTo>
                    <a:cubicBezTo>
                      <a:pt x="1068" y="12109"/>
                      <a:pt x="2102" y="12677"/>
                      <a:pt x="3136" y="13144"/>
                    </a:cubicBezTo>
                    <a:cubicBezTo>
                      <a:pt x="5175" y="14034"/>
                      <a:pt x="7116" y="14479"/>
                      <a:pt x="8808" y="14479"/>
                    </a:cubicBezTo>
                    <a:cubicBezTo>
                      <a:pt x="9081" y="14479"/>
                      <a:pt x="9348" y="14468"/>
                      <a:pt x="9607" y="14444"/>
                    </a:cubicBezTo>
                    <a:lnTo>
                      <a:pt x="10241" y="15312"/>
                    </a:lnTo>
                    <a:lnTo>
                      <a:pt x="13577" y="12877"/>
                    </a:lnTo>
                    <a:cubicBezTo>
                      <a:pt x="15812" y="11109"/>
                      <a:pt x="16979" y="7840"/>
                      <a:pt x="16512" y="3503"/>
                    </a:cubicBezTo>
                    <a:cubicBezTo>
                      <a:pt x="16412" y="2336"/>
                      <a:pt x="16179" y="1168"/>
                      <a:pt x="15845"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15"/>
              <p:cNvSpPr/>
              <p:nvPr/>
            </p:nvSpPr>
            <p:spPr>
              <a:xfrm>
                <a:off x="3762850" y="782150"/>
                <a:ext cx="419500" cy="361625"/>
              </a:xfrm>
              <a:custGeom>
                <a:rect b="b" l="l" r="r" t="t"/>
                <a:pathLst>
                  <a:path extrusionOk="0" h="14465" w="16780">
                    <a:moveTo>
                      <a:pt x="8081" y="0"/>
                    </a:moveTo>
                    <a:cubicBezTo>
                      <a:pt x="6424" y="0"/>
                      <a:pt x="4965" y="409"/>
                      <a:pt x="3770" y="1189"/>
                    </a:cubicBezTo>
                    <a:lnTo>
                      <a:pt x="434" y="3590"/>
                    </a:lnTo>
                    <a:lnTo>
                      <a:pt x="1035" y="4458"/>
                    </a:lnTo>
                    <a:cubicBezTo>
                      <a:pt x="301" y="6226"/>
                      <a:pt x="1" y="8394"/>
                      <a:pt x="268" y="10962"/>
                    </a:cubicBezTo>
                    <a:cubicBezTo>
                      <a:pt x="368" y="12130"/>
                      <a:pt x="601" y="13297"/>
                      <a:pt x="935" y="14465"/>
                    </a:cubicBezTo>
                    <a:lnTo>
                      <a:pt x="16779" y="3023"/>
                    </a:lnTo>
                    <a:cubicBezTo>
                      <a:pt x="15779" y="2356"/>
                      <a:pt x="14711" y="1756"/>
                      <a:pt x="13644" y="1289"/>
                    </a:cubicBezTo>
                    <a:cubicBezTo>
                      <a:pt x="11632" y="417"/>
                      <a:pt x="9756" y="0"/>
                      <a:pt x="8081"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15"/>
              <p:cNvSpPr/>
              <p:nvPr/>
            </p:nvSpPr>
            <p:spPr>
              <a:xfrm>
                <a:off x="3687800" y="839100"/>
                <a:ext cx="777225" cy="881150"/>
              </a:xfrm>
              <a:custGeom>
                <a:rect b="b" l="l" r="r" t="t"/>
                <a:pathLst>
                  <a:path extrusionOk="0" h="35246" w="31089">
                    <a:moveTo>
                      <a:pt x="7978" y="0"/>
                    </a:moveTo>
                    <a:cubicBezTo>
                      <a:pt x="3886" y="0"/>
                      <a:pt x="1001" y="2518"/>
                      <a:pt x="268" y="6850"/>
                    </a:cubicBezTo>
                    <a:cubicBezTo>
                      <a:pt x="34" y="8084"/>
                      <a:pt x="1" y="9452"/>
                      <a:pt x="167" y="10953"/>
                    </a:cubicBezTo>
                    <a:cubicBezTo>
                      <a:pt x="1101" y="19926"/>
                      <a:pt x="8640" y="30200"/>
                      <a:pt x="16979" y="33936"/>
                    </a:cubicBezTo>
                    <a:cubicBezTo>
                      <a:pt x="18999" y="34824"/>
                      <a:pt x="20881" y="35245"/>
                      <a:pt x="22561" y="35245"/>
                    </a:cubicBezTo>
                    <a:cubicBezTo>
                      <a:pt x="27818" y="35245"/>
                      <a:pt x="31089" y="31121"/>
                      <a:pt x="30356" y="24296"/>
                    </a:cubicBezTo>
                    <a:cubicBezTo>
                      <a:pt x="29522" y="16423"/>
                      <a:pt x="23684" y="7517"/>
                      <a:pt x="16646" y="2980"/>
                    </a:cubicBezTo>
                    <a:cubicBezTo>
                      <a:pt x="16546" y="2947"/>
                      <a:pt x="16446" y="2847"/>
                      <a:pt x="16346" y="2814"/>
                    </a:cubicBezTo>
                    <a:cubicBezTo>
                      <a:pt x="15445" y="2246"/>
                      <a:pt x="14511" y="1746"/>
                      <a:pt x="13544" y="1312"/>
                    </a:cubicBezTo>
                    <a:cubicBezTo>
                      <a:pt x="11529" y="421"/>
                      <a:pt x="9653" y="0"/>
                      <a:pt x="7978"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15"/>
              <p:cNvSpPr/>
              <p:nvPr/>
            </p:nvSpPr>
            <p:spPr>
              <a:xfrm>
                <a:off x="3687800" y="839100"/>
                <a:ext cx="777225" cy="881150"/>
              </a:xfrm>
              <a:custGeom>
                <a:rect b="b" l="l" r="r" t="t"/>
                <a:pathLst>
                  <a:path extrusionOk="0" h="35246" w="31089">
                    <a:moveTo>
                      <a:pt x="7978" y="0"/>
                    </a:moveTo>
                    <a:cubicBezTo>
                      <a:pt x="3886" y="0"/>
                      <a:pt x="1001" y="2518"/>
                      <a:pt x="268" y="6850"/>
                    </a:cubicBezTo>
                    <a:cubicBezTo>
                      <a:pt x="34" y="8084"/>
                      <a:pt x="1" y="9452"/>
                      <a:pt x="167" y="10953"/>
                    </a:cubicBezTo>
                    <a:cubicBezTo>
                      <a:pt x="1101" y="19926"/>
                      <a:pt x="8640" y="30200"/>
                      <a:pt x="16979" y="33936"/>
                    </a:cubicBezTo>
                    <a:cubicBezTo>
                      <a:pt x="18999" y="34824"/>
                      <a:pt x="20881" y="35245"/>
                      <a:pt x="22561" y="35245"/>
                    </a:cubicBezTo>
                    <a:cubicBezTo>
                      <a:pt x="27818" y="35245"/>
                      <a:pt x="31089" y="31121"/>
                      <a:pt x="30356" y="24296"/>
                    </a:cubicBezTo>
                    <a:cubicBezTo>
                      <a:pt x="29522" y="16423"/>
                      <a:pt x="23684" y="7517"/>
                      <a:pt x="16646" y="2980"/>
                    </a:cubicBezTo>
                    <a:cubicBezTo>
                      <a:pt x="16546" y="2947"/>
                      <a:pt x="16446" y="2847"/>
                      <a:pt x="16346" y="2814"/>
                    </a:cubicBezTo>
                    <a:cubicBezTo>
                      <a:pt x="15445" y="2246"/>
                      <a:pt x="14511" y="1746"/>
                      <a:pt x="13544" y="1312"/>
                    </a:cubicBezTo>
                    <a:cubicBezTo>
                      <a:pt x="11529" y="421"/>
                      <a:pt x="9653" y="0"/>
                      <a:pt x="7978" y="0"/>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15"/>
              <p:cNvSpPr/>
              <p:nvPr/>
            </p:nvSpPr>
            <p:spPr>
              <a:xfrm>
                <a:off x="3694475" y="838175"/>
                <a:ext cx="401975" cy="171350"/>
              </a:xfrm>
              <a:custGeom>
                <a:rect b="b" l="l" r="r" t="t"/>
                <a:pathLst>
                  <a:path extrusionOk="0" h="6854" w="16079">
                    <a:moveTo>
                      <a:pt x="7727" y="0"/>
                    </a:moveTo>
                    <a:cubicBezTo>
                      <a:pt x="3626" y="0"/>
                      <a:pt x="735" y="2492"/>
                      <a:pt x="1" y="6853"/>
                    </a:cubicBezTo>
                    <a:cubicBezTo>
                      <a:pt x="34" y="6720"/>
                      <a:pt x="734" y="2817"/>
                      <a:pt x="4570" y="949"/>
                    </a:cubicBezTo>
                    <a:cubicBezTo>
                      <a:pt x="5484" y="501"/>
                      <a:pt x="6544" y="321"/>
                      <a:pt x="7649" y="321"/>
                    </a:cubicBezTo>
                    <a:cubicBezTo>
                      <a:pt x="10983" y="321"/>
                      <a:pt x="14726" y="1957"/>
                      <a:pt x="16079" y="2784"/>
                    </a:cubicBezTo>
                    <a:cubicBezTo>
                      <a:pt x="15178" y="2183"/>
                      <a:pt x="14244" y="1683"/>
                      <a:pt x="13277" y="1283"/>
                    </a:cubicBezTo>
                    <a:cubicBezTo>
                      <a:pt x="11268" y="414"/>
                      <a:pt x="9397" y="0"/>
                      <a:pt x="7727" y="0"/>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15"/>
              <p:cNvSpPr/>
              <p:nvPr/>
            </p:nvSpPr>
            <p:spPr>
              <a:xfrm>
                <a:off x="4042225" y="1547375"/>
                <a:ext cx="402800" cy="172100"/>
              </a:xfrm>
              <a:custGeom>
                <a:rect b="b" l="l" r="r" t="t"/>
                <a:pathLst>
                  <a:path extrusionOk="0" h="6884" w="16112">
                    <a:moveTo>
                      <a:pt x="16112" y="1"/>
                    </a:moveTo>
                    <a:lnTo>
                      <a:pt x="16112" y="1"/>
                    </a:lnTo>
                    <a:cubicBezTo>
                      <a:pt x="16045" y="134"/>
                      <a:pt x="15345" y="4037"/>
                      <a:pt x="11509" y="5905"/>
                    </a:cubicBezTo>
                    <a:cubicBezTo>
                      <a:pt x="10595" y="6353"/>
                      <a:pt x="9535" y="6533"/>
                      <a:pt x="8430" y="6533"/>
                    </a:cubicBezTo>
                    <a:cubicBezTo>
                      <a:pt x="5096" y="6533"/>
                      <a:pt x="1353" y="4897"/>
                      <a:pt x="0" y="4070"/>
                    </a:cubicBezTo>
                    <a:lnTo>
                      <a:pt x="0" y="4070"/>
                    </a:lnTo>
                    <a:cubicBezTo>
                      <a:pt x="901" y="4671"/>
                      <a:pt x="1835" y="5171"/>
                      <a:pt x="2802" y="5571"/>
                    </a:cubicBezTo>
                    <a:cubicBezTo>
                      <a:pt x="4805" y="6462"/>
                      <a:pt x="6676" y="6883"/>
                      <a:pt x="8349" y="6883"/>
                    </a:cubicBezTo>
                    <a:cubicBezTo>
                      <a:pt x="12444" y="6883"/>
                      <a:pt x="15354" y="4358"/>
                      <a:pt x="16112" y="1"/>
                    </a:cubicBez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15"/>
              <p:cNvSpPr/>
              <p:nvPr/>
            </p:nvSpPr>
            <p:spPr>
              <a:xfrm>
                <a:off x="3671125" y="869175"/>
                <a:ext cx="796425" cy="819850"/>
              </a:xfrm>
              <a:custGeom>
                <a:rect b="b" l="l" r="r" t="t"/>
                <a:pathLst>
                  <a:path extrusionOk="0" h="32794" w="31857">
                    <a:moveTo>
                      <a:pt x="9124" y="1"/>
                    </a:moveTo>
                    <a:cubicBezTo>
                      <a:pt x="7510" y="1"/>
                      <a:pt x="6045" y="421"/>
                      <a:pt x="4837" y="1310"/>
                    </a:cubicBezTo>
                    <a:cubicBezTo>
                      <a:pt x="1" y="4880"/>
                      <a:pt x="1068" y="14486"/>
                      <a:pt x="7206" y="22826"/>
                    </a:cubicBezTo>
                    <a:cubicBezTo>
                      <a:pt x="11793" y="29058"/>
                      <a:pt x="17908" y="32794"/>
                      <a:pt x="22710" y="32794"/>
                    </a:cubicBezTo>
                    <a:cubicBezTo>
                      <a:pt x="24333" y="32794"/>
                      <a:pt x="25806" y="32367"/>
                      <a:pt x="27020" y="31465"/>
                    </a:cubicBezTo>
                    <a:cubicBezTo>
                      <a:pt x="31857" y="27929"/>
                      <a:pt x="30789" y="18289"/>
                      <a:pt x="24651" y="9950"/>
                    </a:cubicBezTo>
                    <a:cubicBezTo>
                      <a:pt x="20057" y="3732"/>
                      <a:pt x="13929" y="1"/>
                      <a:pt x="9124"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15"/>
              <p:cNvSpPr/>
              <p:nvPr/>
            </p:nvSpPr>
            <p:spPr>
              <a:xfrm>
                <a:off x="3671125" y="869175"/>
                <a:ext cx="796425" cy="819850"/>
              </a:xfrm>
              <a:custGeom>
                <a:rect b="b" l="l" r="r" t="t"/>
                <a:pathLst>
                  <a:path extrusionOk="0" h="32794" w="31857">
                    <a:moveTo>
                      <a:pt x="9124" y="1"/>
                    </a:moveTo>
                    <a:cubicBezTo>
                      <a:pt x="7510" y="1"/>
                      <a:pt x="6045" y="421"/>
                      <a:pt x="4837" y="1310"/>
                    </a:cubicBezTo>
                    <a:cubicBezTo>
                      <a:pt x="1" y="4880"/>
                      <a:pt x="1068" y="14486"/>
                      <a:pt x="7206" y="22826"/>
                    </a:cubicBezTo>
                    <a:cubicBezTo>
                      <a:pt x="11793" y="29058"/>
                      <a:pt x="17908" y="32794"/>
                      <a:pt x="22710" y="32794"/>
                    </a:cubicBezTo>
                    <a:cubicBezTo>
                      <a:pt x="24333" y="32794"/>
                      <a:pt x="25806" y="32367"/>
                      <a:pt x="27020" y="31465"/>
                    </a:cubicBezTo>
                    <a:cubicBezTo>
                      <a:pt x="31857" y="27929"/>
                      <a:pt x="30789" y="18289"/>
                      <a:pt x="24651" y="9950"/>
                    </a:cubicBezTo>
                    <a:cubicBezTo>
                      <a:pt x="20057" y="3732"/>
                      <a:pt x="13929" y="1"/>
                      <a:pt x="9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15"/>
              <p:cNvSpPr/>
              <p:nvPr/>
            </p:nvSpPr>
            <p:spPr>
              <a:xfrm>
                <a:off x="3716150" y="871900"/>
                <a:ext cx="265225" cy="358600"/>
              </a:xfrm>
              <a:custGeom>
                <a:rect b="b" l="l" r="r" t="t"/>
                <a:pathLst>
                  <a:path extrusionOk="0" h="14344" w="10609">
                    <a:moveTo>
                      <a:pt x="6205" y="0"/>
                    </a:moveTo>
                    <a:lnTo>
                      <a:pt x="6205" y="0"/>
                    </a:lnTo>
                    <a:cubicBezTo>
                      <a:pt x="3036" y="434"/>
                      <a:pt x="835" y="2636"/>
                      <a:pt x="201" y="6138"/>
                    </a:cubicBezTo>
                    <a:cubicBezTo>
                      <a:pt x="68" y="6805"/>
                      <a:pt x="34" y="7472"/>
                      <a:pt x="1" y="8206"/>
                    </a:cubicBezTo>
                    <a:cubicBezTo>
                      <a:pt x="1" y="8807"/>
                      <a:pt x="1" y="9374"/>
                      <a:pt x="68" y="10008"/>
                    </a:cubicBezTo>
                    <a:cubicBezTo>
                      <a:pt x="101" y="10341"/>
                      <a:pt x="168" y="10708"/>
                      <a:pt x="201" y="11042"/>
                    </a:cubicBezTo>
                    <a:cubicBezTo>
                      <a:pt x="472" y="10425"/>
                      <a:pt x="879" y="9971"/>
                      <a:pt x="1501" y="9971"/>
                    </a:cubicBezTo>
                    <a:cubicBezTo>
                      <a:pt x="2258" y="9971"/>
                      <a:pt x="3333" y="10642"/>
                      <a:pt x="4871" y="12509"/>
                    </a:cubicBezTo>
                    <a:cubicBezTo>
                      <a:pt x="5950" y="13818"/>
                      <a:pt x="6827" y="14343"/>
                      <a:pt x="7539" y="14343"/>
                    </a:cubicBezTo>
                    <a:cubicBezTo>
                      <a:pt x="10457" y="14343"/>
                      <a:pt x="10608" y="5504"/>
                      <a:pt x="10608" y="5504"/>
                    </a:cubicBezTo>
                    <a:cubicBezTo>
                      <a:pt x="10608" y="5504"/>
                      <a:pt x="5205" y="2636"/>
                      <a:pt x="62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15"/>
              <p:cNvSpPr/>
              <p:nvPr/>
            </p:nvSpPr>
            <p:spPr>
              <a:xfrm>
                <a:off x="3732825" y="908600"/>
                <a:ext cx="126800" cy="144700"/>
              </a:xfrm>
              <a:custGeom>
                <a:rect b="b" l="l" r="r" t="t"/>
                <a:pathLst>
                  <a:path extrusionOk="0" h="5788" w="5072">
                    <a:moveTo>
                      <a:pt x="2925" y="0"/>
                    </a:moveTo>
                    <a:cubicBezTo>
                      <a:pt x="2236" y="0"/>
                      <a:pt x="1502" y="396"/>
                      <a:pt x="968" y="1168"/>
                    </a:cubicBezTo>
                    <a:cubicBezTo>
                      <a:pt x="34" y="2469"/>
                      <a:pt x="1" y="4237"/>
                      <a:pt x="868" y="5204"/>
                    </a:cubicBezTo>
                    <a:cubicBezTo>
                      <a:pt x="1222" y="5598"/>
                      <a:pt x="1675" y="5787"/>
                      <a:pt x="2151" y="5787"/>
                    </a:cubicBezTo>
                    <a:cubicBezTo>
                      <a:pt x="2843" y="5787"/>
                      <a:pt x="3584" y="5388"/>
                      <a:pt x="4137" y="4637"/>
                    </a:cubicBezTo>
                    <a:cubicBezTo>
                      <a:pt x="5038" y="3336"/>
                      <a:pt x="5071" y="1535"/>
                      <a:pt x="4204" y="567"/>
                    </a:cubicBezTo>
                    <a:cubicBezTo>
                      <a:pt x="3851" y="187"/>
                      <a:pt x="3398" y="0"/>
                      <a:pt x="29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15"/>
              <p:cNvSpPr/>
              <p:nvPr/>
            </p:nvSpPr>
            <p:spPr>
              <a:xfrm>
                <a:off x="4107275" y="1020350"/>
                <a:ext cx="314400" cy="666900"/>
              </a:xfrm>
              <a:custGeom>
                <a:rect b="b" l="l" r="r" t="t"/>
                <a:pathLst>
                  <a:path extrusionOk="0" h="26676" w="12576">
                    <a:moveTo>
                      <a:pt x="3903" y="0"/>
                    </a:moveTo>
                    <a:cubicBezTo>
                      <a:pt x="3870" y="67"/>
                      <a:pt x="4804" y="2168"/>
                      <a:pt x="2869" y="3069"/>
                    </a:cubicBezTo>
                    <a:cubicBezTo>
                      <a:pt x="501" y="5271"/>
                      <a:pt x="1535" y="21782"/>
                      <a:pt x="1535" y="21782"/>
                    </a:cubicBezTo>
                    <a:cubicBezTo>
                      <a:pt x="1535" y="21782"/>
                      <a:pt x="2369" y="25051"/>
                      <a:pt x="0" y="25452"/>
                    </a:cubicBezTo>
                    <a:cubicBezTo>
                      <a:pt x="567" y="25718"/>
                      <a:pt x="1101" y="25919"/>
                      <a:pt x="1668" y="26085"/>
                    </a:cubicBezTo>
                    <a:cubicBezTo>
                      <a:pt x="2035" y="26219"/>
                      <a:pt x="2402" y="26286"/>
                      <a:pt x="2769" y="26386"/>
                    </a:cubicBezTo>
                    <a:cubicBezTo>
                      <a:pt x="3619" y="26581"/>
                      <a:pt x="4432" y="26676"/>
                      <a:pt x="5200" y="26676"/>
                    </a:cubicBezTo>
                    <a:cubicBezTo>
                      <a:pt x="9289" y="26676"/>
                      <a:pt x="12121" y="23986"/>
                      <a:pt x="12543" y="19381"/>
                    </a:cubicBezTo>
                    <a:cubicBezTo>
                      <a:pt x="12576" y="19014"/>
                      <a:pt x="12576" y="18613"/>
                      <a:pt x="12576" y="18213"/>
                    </a:cubicBezTo>
                    <a:cubicBezTo>
                      <a:pt x="12576" y="17679"/>
                      <a:pt x="12543" y="17112"/>
                      <a:pt x="12509" y="16545"/>
                    </a:cubicBezTo>
                    <a:cubicBezTo>
                      <a:pt x="12443" y="16012"/>
                      <a:pt x="12376" y="15444"/>
                      <a:pt x="12242" y="14877"/>
                    </a:cubicBezTo>
                    <a:cubicBezTo>
                      <a:pt x="12176" y="14410"/>
                      <a:pt x="12076" y="14010"/>
                      <a:pt x="11942" y="13543"/>
                    </a:cubicBezTo>
                    <a:cubicBezTo>
                      <a:pt x="11842" y="13076"/>
                      <a:pt x="11709" y="12676"/>
                      <a:pt x="11575" y="12209"/>
                    </a:cubicBezTo>
                    <a:cubicBezTo>
                      <a:pt x="11175" y="10875"/>
                      <a:pt x="10575" y="9540"/>
                      <a:pt x="9941" y="8239"/>
                    </a:cubicBezTo>
                    <a:cubicBezTo>
                      <a:pt x="9841" y="7939"/>
                      <a:pt x="9674" y="7706"/>
                      <a:pt x="9507" y="7405"/>
                    </a:cubicBezTo>
                    <a:cubicBezTo>
                      <a:pt x="8840" y="6205"/>
                      <a:pt x="8073" y="5037"/>
                      <a:pt x="7239" y="3870"/>
                    </a:cubicBezTo>
                    <a:cubicBezTo>
                      <a:pt x="6238" y="2502"/>
                      <a:pt x="5104" y="1168"/>
                      <a:pt x="3903"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15"/>
              <p:cNvSpPr/>
              <p:nvPr/>
            </p:nvSpPr>
            <p:spPr>
              <a:xfrm>
                <a:off x="4107275" y="1020350"/>
                <a:ext cx="314400" cy="666900"/>
              </a:xfrm>
              <a:custGeom>
                <a:rect b="b" l="l" r="r" t="t"/>
                <a:pathLst>
                  <a:path extrusionOk="0" h="26676" w="12576">
                    <a:moveTo>
                      <a:pt x="3903" y="0"/>
                    </a:moveTo>
                    <a:cubicBezTo>
                      <a:pt x="3870" y="67"/>
                      <a:pt x="4804" y="2168"/>
                      <a:pt x="2869" y="3069"/>
                    </a:cubicBezTo>
                    <a:cubicBezTo>
                      <a:pt x="501" y="5271"/>
                      <a:pt x="1535" y="21782"/>
                      <a:pt x="1535" y="21782"/>
                    </a:cubicBezTo>
                    <a:cubicBezTo>
                      <a:pt x="1535" y="21782"/>
                      <a:pt x="2369" y="25051"/>
                      <a:pt x="0" y="25452"/>
                    </a:cubicBezTo>
                    <a:cubicBezTo>
                      <a:pt x="567" y="25718"/>
                      <a:pt x="1101" y="25919"/>
                      <a:pt x="1668" y="26085"/>
                    </a:cubicBezTo>
                    <a:cubicBezTo>
                      <a:pt x="2035" y="26219"/>
                      <a:pt x="2402" y="26286"/>
                      <a:pt x="2769" y="26386"/>
                    </a:cubicBezTo>
                    <a:cubicBezTo>
                      <a:pt x="3619" y="26581"/>
                      <a:pt x="4432" y="26676"/>
                      <a:pt x="5200" y="26676"/>
                    </a:cubicBezTo>
                    <a:cubicBezTo>
                      <a:pt x="9289" y="26676"/>
                      <a:pt x="12121" y="23986"/>
                      <a:pt x="12543" y="19381"/>
                    </a:cubicBezTo>
                    <a:cubicBezTo>
                      <a:pt x="12576" y="19014"/>
                      <a:pt x="12576" y="18613"/>
                      <a:pt x="12576" y="18213"/>
                    </a:cubicBezTo>
                    <a:cubicBezTo>
                      <a:pt x="12576" y="17679"/>
                      <a:pt x="12543" y="17112"/>
                      <a:pt x="12509" y="16545"/>
                    </a:cubicBezTo>
                    <a:cubicBezTo>
                      <a:pt x="12443" y="16012"/>
                      <a:pt x="12376" y="15444"/>
                      <a:pt x="12242" y="14877"/>
                    </a:cubicBezTo>
                    <a:cubicBezTo>
                      <a:pt x="12176" y="14410"/>
                      <a:pt x="12076" y="14010"/>
                      <a:pt x="11942" y="13543"/>
                    </a:cubicBezTo>
                    <a:cubicBezTo>
                      <a:pt x="11842" y="13076"/>
                      <a:pt x="11709" y="12676"/>
                      <a:pt x="11575" y="12209"/>
                    </a:cubicBezTo>
                    <a:cubicBezTo>
                      <a:pt x="11175" y="10875"/>
                      <a:pt x="10575" y="9540"/>
                      <a:pt x="9941" y="8239"/>
                    </a:cubicBezTo>
                    <a:cubicBezTo>
                      <a:pt x="9841" y="7939"/>
                      <a:pt x="9674" y="7706"/>
                      <a:pt x="9507" y="7405"/>
                    </a:cubicBezTo>
                    <a:cubicBezTo>
                      <a:pt x="8840" y="6205"/>
                      <a:pt x="8073" y="5037"/>
                      <a:pt x="7239" y="3870"/>
                    </a:cubicBezTo>
                    <a:cubicBezTo>
                      <a:pt x="6238" y="2502"/>
                      <a:pt x="5104" y="1168"/>
                      <a:pt x="39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15"/>
              <p:cNvSpPr/>
              <p:nvPr/>
            </p:nvSpPr>
            <p:spPr>
              <a:xfrm>
                <a:off x="3796075" y="974350"/>
                <a:ext cx="540550" cy="610600"/>
              </a:xfrm>
              <a:custGeom>
                <a:rect b="b" l="l" r="r" t="t"/>
                <a:pathLst>
                  <a:path extrusionOk="0" h="24424" w="21622">
                    <a:moveTo>
                      <a:pt x="5900" y="1"/>
                    </a:moveTo>
                    <a:cubicBezTo>
                      <a:pt x="2273" y="1"/>
                      <a:pt x="1" y="2851"/>
                      <a:pt x="506" y="7578"/>
                    </a:cubicBezTo>
                    <a:cubicBezTo>
                      <a:pt x="540" y="7844"/>
                      <a:pt x="540" y="8078"/>
                      <a:pt x="573" y="8345"/>
                    </a:cubicBezTo>
                    <a:cubicBezTo>
                      <a:pt x="1541" y="14382"/>
                      <a:pt x="6544" y="21054"/>
                      <a:pt x="12115" y="23522"/>
                    </a:cubicBezTo>
                    <a:cubicBezTo>
                      <a:pt x="13507" y="24134"/>
                      <a:pt x="14804" y="24424"/>
                      <a:pt x="15961" y="24424"/>
                    </a:cubicBezTo>
                    <a:cubicBezTo>
                      <a:pt x="19409" y="24424"/>
                      <a:pt x="21621" y="21855"/>
                      <a:pt x="21421" y="17585"/>
                    </a:cubicBezTo>
                    <a:cubicBezTo>
                      <a:pt x="21421" y="17351"/>
                      <a:pt x="21388" y="17084"/>
                      <a:pt x="21388" y="16851"/>
                    </a:cubicBezTo>
                    <a:cubicBezTo>
                      <a:pt x="20721" y="10580"/>
                      <a:pt x="15551" y="3508"/>
                      <a:pt x="9746" y="906"/>
                    </a:cubicBezTo>
                    <a:cubicBezTo>
                      <a:pt x="8357" y="292"/>
                      <a:pt x="7059" y="1"/>
                      <a:pt x="5900"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15"/>
              <p:cNvSpPr/>
              <p:nvPr/>
            </p:nvSpPr>
            <p:spPr>
              <a:xfrm>
                <a:off x="3796075" y="974350"/>
                <a:ext cx="540550" cy="610600"/>
              </a:xfrm>
              <a:custGeom>
                <a:rect b="b" l="l" r="r" t="t"/>
                <a:pathLst>
                  <a:path extrusionOk="0" h="24424" w="21622">
                    <a:moveTo>
                      <a:pt x="5900" y="1"/>
                    </a:moveTo>
                    <a:cubicBezTo>
                      <a:pt x="2273" y="1"/>
                      <a:pt x="1" y="2851"/>
                      <a:pt x="506" y="7578"/>
                    </a:cubicBezTo>
                    <a:cubicBezTo>
                      <a:pt x="540" y="7844"/>
                      <a:pt x="540" y="8078"/>
                      <a:pt x="573" y="8345"/>
                    </a:cubicBezTo>
                    <a:cubicBezTo>
                      <a:pt x="1541" y="14382"/>
                      <a:pt x="6544" y="21054"/>
                      <a:pt x="12115" y="23522"/>
                    </a:cubicBezTo>
                    <a:cubicBezTo>
                      <a:pt x="13507" y="24134"/>
                      <a:pt x="14804" y="24424"/>
                      <a:pt x="15961" y="24424"/>
                    </a:cubicBezTo>
                    <a:cubicBezTo>
                      <a:pt x="19409" y="24424"/>
                      <a:pt x="21621" y="21855"/>
                      <a:pt x="21421" y="17585"/>
                    </a:cubicBezTo>
                    <a:cubicBezTo>
                      <a:pt x="21421" y="17351"/>
                      <a:pt x="21388" y="17084"/>
                      <a:pt x="21388" y="16851"/>
                    </a:cubicBezTo>
                    <a:cubicBezTo>
                      <a:pt x="20721" y="10580"/>
                      <a:pt x="15551" y="3508"/>
                      <a:pt x="9746" y="906"/>
                    </a:cubicBezTo>
                    <a:cubicBezTo>
                      <a:pt x="8357" y="292"/>
                      <a:pt x="7059" y="1"/>
                      <a:pt x="5900"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15"/>
              <p:cNvSpPr/>
              <p:nvPr/>
            </p:nvSpPr>
            <p:spPr>
              <a:xfrm>
                <a:off x="3808175" y="988150"/>
                <a:ext cx="522525" cy="583100"/>
              </a:xfrm>
              <a:custGeom>
                <a:rect b="b" l="l" r="r" t="t"/>
                <a:pathLst>
                  <a:path extrusionOk="0" h="23324" w="20901">
                    <a:moveTo>
                      <a:pt x="5658" y="1"/>
                    </a:moveTo>
                    <a:cubicBezTo>
                      <a:pt x="2176" y="1"/>
                      <a:pt x="0" y="2720"/>
                      <a:pt x="456" y="7226"/>
                    </a:cubicBezTo>
                    <a:cubicBezTo>
                      <a:pt x="1057" y="13197"/>
                      <a:pt x="6027" y="20001"/>
                      <a:pt x="11564" y="22470"/>
                    </a:cubicBezTo>
                    <a:cubicBezTo>
                      <a:pt x="12890" y="23049"/>
                      <a:pt x="14127" y="23323"/>
                      <a:pt x="15233" y="23323"/>
                    </a:cubicBezTo>
                    <a:cubicBezTo>
                      <a:pt x="18717" y="23323"/>
                      <a:pt x="20901" y="20598"/>
                      <a:pt x="20470" y="16065"/>
                    </a:cubicBezTo>
                    <a:cubicBezTo>
                      <a:pt x="19837" y="10128"/>
                      <a:pt x="14866" y="3323"/>
                      <a:pt x="9329" y="854"/>
                    </a:cubicBezTo>
                    <a:cubicBezTo>
                      <a:pt x="8002" y="275"/>
                      <a:pt x="6764" y="1"/>
                      <a:pt x="5658" y="1"/>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15"/>
              <p:cNvSpPr/>
              <p:nvPr/>
            </p:nvSpPr>
            <p:spPr>
              <a:xfrm>
                <a:off x="3808175" y="988150"/>
                <a:ext cx="522525" cy="583100"/>
              </a:xfrm>
              <a:custGeom>
                <a:rect b="b" l="l" r="r" t="t"/>
                <a:pathLst>
                  <a:path extrusionOk="0" h="23324" w="20901">
                    <a:moveTo>
                      <a:pt x="5658" y="1"/>
                    </a:moveTo>
                    <a:cubicBezTo>
                      <a:pt x="2176" y="1"/>
                      <a:pt x="0" y="2720"/>
                      <a:pt x="456" y="7226"/>
                    </a:cubicBezTo>
                    <a:cubicBezTo>
                      <a:pt x="1057" y="13197"/>
                      <a:pt x="6027" y="20001"/>
                      <a:pt x="11564" y="22470"/>
                    </a:cubicBezTo>
                    <a:cubicBezTo>
                      <a:pt x="12890" y="23049"/>
                      <a:pt x="14127" y="23323"/>
                      <a:pt x="15233" y="23323"/>
                    </a:cubicBezTo>
                    <a:cubicBezTo>
                      <a:pt x="18717" y="23323"/>
                      <a:pt x="20901" y="20598"/>
                      <a:pt x="20470" y="16065"/>
                    </a:cubicBezTo>
                    <a:cubicBezTo>
                      <a:pt x="19837" y="10128"/>
                      <a:pt x="14866" y="3323"/>
                      <a:pt x="9329" y="854"/>
                    </a:cubicBezTo>
                    <a:cubicBezTo>
                      <a:pt x="8002" y="275"/>
                      <a:pt x="6764" y="1"/>
                      <a:pt x="5658" y="1"/>
                    </a:cubicBezTo>
                    <a:close/>
                  </a:path>
                </a:pathLst>
              </a:custGeom>
              <a:solidFill>
                <a:srgbClr val="000000">
                  <a:alpha val="24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15"/>
              <p:cNvSpPr/>
              <p:nvPr/>
            </p:nvSpPr>
            <p:spPr>
              <a:xfrm>
                <a:off x="3857100" y="987350"/>
                <a:ext cx="468675" cy="552200"/>
              </a:xfrm>
              <a:custGeom>
                <a:rect b="b" l="l" r="r" t="t"/>
                <a:pathLst>
                  <a:path extrusionOk="0" h="22088" w="18747">
                    <a:moveTo>
                      <a:pt x="3635" y="0"/>
                    </a:moveTo>
                    <a:cubicBezTo>
                      <a:pt x="2879" y="0"/>
                      <a:pt x="2186" y="131"/>
                      <a:pt x="1568" y="386"/>
                    </a:cubicBezTo>
                    <a:cubicBezTo>
                      <a:pt x="501" y="1654"/>
                      <a:pt x="0" y="3555"/>
                      <a:pt x="234" y="5990"/>
                    </a:cubicBezTo>
                    <a:cubicBezTo>
                      <a:pt x="867" y="11928"/>
                      <a:pt x="5871" y="18766"/>
                      <a:pt x="11375" y="21201"/>
                    </a:cubicBezTo>
                    <a:cubicBezTo>
                      <a:pt x="12710" y="21799"/>
                      <a:pt x="13962" y="22087"/>
                      <a:pt x="15088" y="22087"/>
                    </a:cubicBezTo>
                    <a:cubicBezTo>
                      <a:pt x="15847" y="22087"/>
                      <a:pt x="16548" y="21956"/>
                      <a:pt x="17179" y="21701"/>
                    </a:cubicBezTo>
                    <a:cubicBezTo>
                      <a:pt x="18247" y="20434"/>
                      <a:pt x="18747" y="18532"/>
                      <a:pt x="18513" y="16097"/>
                    </a:cubicBezTo>
                    <a:cubicBezTo>
                      <a:pt x="17880" y="10160"/>
                      <a:pt x="12876" y="3321"/>
                      <a:pt x="7372" y="886"/>
                    </a:cubicBezTo>
                    <a:cubicBezTo>
                      <a:pt x="6017" y="288"/>
                      <a:pt x="4757" y="0"/>
                      <a:pt x="3635" y="0"/>
                    </a:cubicBez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15"/>
              <p:cNvSpPr/>
              <p:nvPr/>
            </p:nvSpPr>
            <p:spPr>
              <a:xfrm>
                <a:off x="3857100" y="987350"/>
                <a:ext cx="468675" cy="552200"/>
              </a:xfrm>
              <a:custGeom>
                <a:rect b="b" l="l" r="r" t="t"/>
                <a:pathLst>
                  <a:path extrusionOk="0" h="22088" w="18747">
                    <a:moveTo>
                      <a:pt x="3635" y="0"/>
                    </a:moveTo>
                    <a:cubicBezTo>
                      <a:pt x="2879" y="0"/>
                      <a:pt x="2186" y="131"/>
                      <a:pt x="1568" y="386"/>
                    </a:cubicBezTo>
                    <a:cubicBezTo>
                      <a:pt x="501" y="1654"/>
                      <a:pt x="0" y="3555"/>
                      <a:pt x="234" y="5990"/>
                    </a:cubicBezTo>
                    <a:cubicBezTo>
                      <a:pt x="867" y="11928"/>
                      <a:pt x="5871" y="18766"/>
                      <a:pt x="11375" y="21201"/>
                    </a:cubicBezTo>
                    <a:cubicBezTo>
                      <a:pt x="12710" y="21799"/>
                      <a:pt x="13962" y="22087"/>
                      <a:pt x="15088" y="22087"/>
                    </a:cubicBezTo>
                    <a:cubicBezTo>
                      <a:pt x="15847" y="22087"/>
                      <a:pt x="16548" y="21956"/>
                      <a:pt x="17179" y="21701"/>
                    </a:cubicBezTo>
                    <a:cubicBezTo>
                      <a:pt x="18247" y="20434"/>
                      <a:pt x="18747" y="18532"/>
                      <a:pt x="18513" y="16097"/>
                    </a:cubicBezTo>
                    <a:cubicBezTo>
                      <a:pt x="17880" y="10160"/>
                      <a:pt x="12876" y="3321"/>
                      <a:pt x="7372" y="886"/>
                    </a:cubicBezTo>
                    <a:cubicBezTo>
                      <a:pt x="6017" y="288"/>
                      <a:pt x="4757" y="0"/>
                      <a:pt x="3635" y="0"/>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15"/>
              <p:cNvSpPr/>
              <p:nvPr/>
            </p:nvSpPr>
            <p:spPr>
              <a:xfrm>
                <a:off x="3912975" y="1022000"/>
                <a:ext cx="305225" cy="497050"/>
              </a:xfrm>
              <a:custGeom>
                <a:rect b="b" l="l" r="r" t="t"/>
                <a:pathLst>
                  <a:path extrusionOk="0" h="19882" w="12209">
                    <a:moveTo>
                      <a:pt x="4837" y="1"/>
                    </a:moveTo>
                    <a:lnTo>
                      <a:pt x="3036" y="1202"/>
                    </a:lnTo>
                    <a:lnTo>
                      <a:pt x="3102" y="1702"/>
                    </a:lnTo>
                    <a:lnTo>
                      <a:pt x="3102" y="1835"/>
                    </a:lnTo>
                    <a:cubicBezTo>
                      <a:pt x="2936" y="1869"/>
                      <a:pt x="2802" y="1969"/>
                      <a:pt x="2635" y="2102"/>
                    </a:cubicBezTo>
                    <a:lnTo>
                      <a:pt x="2502" y="2202"/>
                    </a:lnTo>
                    <a:cubicBezTo>
                      <a:pt x="2302" y="2369"/>
                      <a:pt x="1268" y="3036"/>
                      <a:pt x="834" y="3337"/>
                    </a:cubicBezTo>
                    <a:lnTo>
                      <a:pt x="701" y="3470"/>
                    </a:lnTo>
                    <a:cubicBezTo>
                      <a:pt x="234" y="3870"/>
                      <a:pt x="0" y="4604"/>
                      <a:pt x="134" y="5672"/>
                    </a:cubicBezTo>
                    <a:cubicBezTo>
                      <a:pt x="267" y="6839"/>
                      <a:pt x="701" y="7806"/>
                      <a:pt x="1301" y="8640"/>
                    </a:cubicBezTo>
                    <a:cubicBezTo>
                      <a:pt x="1334" y="8707"/>
                      <a:pt x="1434" y="8740"/>
                      <a:pt x="1468" y="8840"/>
                    </a:cubicBezTo>
                    <a:lnTo>
                      <a:pt x="1468" y="8874"/>
                    </a:lnTo>
                    <a:cubicBezTo>
                      <a:pt x="1501" y="8974"/>
                      <a:pt x="1601" y="9007"/>
                      <a:pt x="1635" y="9074"/>
                    </a:cubicBezTo>
                    <a:cubicBezTo>
                      <a:pt x="1668" y="9141"/>
                      <a:pt x="1701" y="9207"/>
                      <a:pt x="1801" y="9274"/>
                    </a:cubicBezTo>
                    <a:lnTo>
                      <a:pt x="1868" y="9341"/>
                    </a:lnTo>
                    <a:lnTo>
                      <a:pt x="2002" y="9474"/>
                    </a:lnTo>
                    <a:cubicBezTo>
                      <a:pt x="2368" y="9841"/>
                      <a:pt x="2735" y="10175"/>
                      <a:pt x="3136" y="10508"/>
                    </a:cubicBezTo>
                    <a:cubicBezTo>
                      <a:pt x="3302" y="10642"/>
                      <a:pt x="3469" y="10809"/>
                      <a:pt x="3669" y="10942"/>
                    </a:cubicBezTo>
                    <a:lnTo>
                      <a:pt x="2802" y="10742"/>
                    </a:lnTo>
                    <a:lnTo>
                      <a:pt x="1001" y="11976"/>
                    </a:lnTo>
                    <a:cubicBezTo>
                      <a:pt x="1635" y="13944"/>
                      <a:pt x="2969" y="15612"/>
                      <a:pt x="4904" y="16813"/>
                    </a:cubicBezTo>
                    <a:lnTo>
                      <a:pt x="5137" y="18748"/>
                    </a:lnTo>
                    <a:lnTo>
                      <a:pt x="7572" y="19882"/>
                    </a:lnTo>
                    <a:lnTo>
                      <a:pt x="9373" y="18681"/>
                    </a:lnTo>
                    <a:lnTo>
                      <a:pt x="9307" y="18047"/>
                    </a:lnTo>
                    <a:cubicBezTo>
                      <a:pt x="9407" y="18014"/>
                      <a:pt x="9540" y="17914"/>
                      <a:pt x="9674" y="17880"/>
                    </a:cubicBezTo>
                    <a:cubicBezTo>
                      <a:pt x="9974" y="17680"/>
                      <a:pt x="11175" y="16880"/>
                      <a:pt x="11475" y="16679"/>
                    </a:cubicBezTo>
                    <a:cubicBezTo>
                      <a:pt x="12009" y="16179"/>
                      <a:pt x="12209" y="15445"/>
                      <a:pt x="12109" y="14278"/>
                    </a:cubicBezTo>
                    <a:cubicBezTo>
                      <a:pt x="11842" y="12043"/>
                      <a:pt x="10574" y="10608"/>
                      <a:pt x="9140" y="9374"/>
                    </a:cubicBezTo>
                    <a:lnTo>
                      <a:pt x="9140" y="9374"/>
                    </a:lnTo>
                    <a:lnTo>
                      <a:pt x="9807" y="9508"/>
                    </a:lnTo>
                    <a:lnTo>
                      <a:pt x="11608" y="8307"/>
                    </a:lnTo>
                    <a:cubicBezTo>
                      <a:pt x="11475" y="7873"/>
                      <a:pt x="11342" y="7506"/>
                      <a:pt x="11175" y="7139"/>
                    </a:cubicBezTo>
                    <a:cubicBezTo>
                      <a:pt x="10875" y="6472"/>
                      <a:pt x="10508" y="5872"/>
                      <a:pt x="10041" y="5338"/>
                    </a:cubicBezTo>
                    <a:cubicBezTo>
                      <a:pt x="9307" y="4371"/>
                      <a:pt x="8373" y="3670"/>
                      <a:pt x="7472" y="3136"/>
                    </a:cubicBezTo>
                    <a:lnTo>
                      <a:pt x="7272" y="1168"/>
                    </a:lnTo>
                    <a:lnTo>
                      <a:pt x="4837" y="1"/>
                    </a:ln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15"/>
              <p:cNvSpPr/>
              <p:nvPr/>
            </p:nvSpPr>
            <p:spPr>
              <a:xfrm>
                <a:off x="4097275" y="1468150"/>
                <a:ext cx="50050" cy="49225"/>
              </a:xfrm>
              <a:custGeom>
                <a:rect b="b" l="l" r="r" t="t"/>
                <a:pathLst>
                  <a:path extrusionOk="0" h="1969" w="2002">
                    <a:moveTo>
                      <a:pt x="0" y="1"/>
                    </a:moveTo>
                    <a:lnTo>
                      <a:pt x="200" y="1969"/>
                    </a:lnTo>
                    <a:lnTo>
                      <a:pt x="2001" y="768"/>
                    </a:lnTo>
                    <a:lnTo>
                      <a:pt x="1935" y="134"/>
                    </a:lnTo>
                    <a:cubicBezTo>
                      <a:pt x="1733" y="202"/>
                      <a:pt x="1504" y="236"/>
                      <a:pt x="1253" y="236"/>
                    </a:cubicBezTo>
                    <a:cubicBezTo>
                      <a:pt x="880" y="236"/>
                      <a:pt x="458" y="160"/>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15"/>
              <p:cNvSpPr/>
              <p:nvPr/>
            </p:nvSpPr>
            <p:spPr>
              <a:xfrm>
                <a:off x="3937975" y="1288025"/>
                <a:ext cx="116775" cy="43400"/>
              </a:xfrm>
              <a:custGeom>
                <a:rect b="b" l="l" r="r" t="t"/>
                <a:pathLst>
                  <a:path extrusionOk="0" h="1736" w="4671">
                    <a:moveTo>
                      <a:pt x="1802" y="1"/>
                    </a:moveTo>
                    <a:lnTo>
                      <a:pt x="1" y="1235"/>
                    </a:lnTo>
                    <a:lnTo>
                      <a:pt x="2870" y="1735"/>
                    </a:lnTo>
                    <a:lnTo>
                      <a:pt x="4671" y="534"/>
                    </a:lnTo>
                    <a:lnTo>
                      <a:pt x="1802"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15"/>
              <p:cNvSpPr/>
              <p:nvPr/>
            </p:nvSpPr>
            <p:spPr>
              <a:xfrm>
                <a:off x="3937975" y="1288025"/>
                <a:ext cx="116775" cy="43400"/>
              </a:xfrm>
              <a:custGeom>
                <a:rect b="b" l="l" r="r" t="t"/>
                <a:pathLst>
                  <a:path extrusionOk="0" h="1736" w="4671">
                    <a:moveTo>
                      <a:pt x="1802" y="1"/>
                    </a:moveTo>
                    <a:lnTo>
                      <a:pt x="1" y="1235"/>
                    </a:lnTo>
                    <a:lnTo>
                      <a:pt x="2870" y="1735"/>
                    </a:lnTo>
                    <a:lnTo>
                      <a:pt x="4671" y="534"/>
                    </a:lnTo>
                    <a:lnTo>
                      <a:pt x="1802"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15"/>
              <p:cNvSpPr/>
              <p:nvPr/>
            </p:nvSpPr>
            <p:spPr>
              <a:xfrm>
                <a:off x="4096425" y="1468150"/>
                <a:ext cx="50900" cy="49225"/>
              </a:xfrm>
              <a:custGeom>
                <a:rect b="b" l="l" r="r" t="t"/>
                <a:pathLst>
                  <a:path extrusionOk="0" h="1969" w="2036">
                    <a:moveTo>
                      <a:pt x="1" y="1"/>
                    </a:moveTo>
                    <a:lnTo>
                      <a:pt x="201" y="1969"/>
                    </a:lnTo>
                    <a:lnTo>
                      <a:pt x="2035" y="701"/>
                    </a:lnTo>
                    <a:lnTo>
                      <a:pt x="1969" y="134"/>
                    </a:lnTo>
                    <a:lnTo>
                      <a:pt x="1"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15"/>
              <p:cNvSpPr/>
              <p:nvPr/>
            </p:nvSpPr>
            <p:spPr>
              <a:xfrm>
                <a:off x="4096425" y="1468150"/>
                <a:ext cx="50900" cy="49225"/>
              </a:xfrm>
              <a:custGeom>
                <a:rect b="b" l="l" r="r" t="t"/>
                <a:pathLst>
                  <a:path extrusionOk="0" h="1969" w="2036">
                    <a:moveTo>
                      <a:pt x="1" y="1"/>
                    </a:moveTo>
                    <a:lnTo>
                      <a:pt x="201" y="1969"/>
                    </a:lnTo>
                    <a:lnTo>
                      <a:pt x="2035" y="701"/>
                    </a:lnTo>
                    <a:lnTo>
                      <a:pt x="1969" y="134"/>
                    </a:lnTo>
                    <a:lnTo>
                      <a:pt x="1"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15"/>
              <p:cNvSpPr/>
              <p:nvPr/>
            </p:nvSpPr>
            <p:spPr>
              <a:xfrm>
                <a:off x="3913800" y="1052025"/>
                <a:ext cx="261875" cy="465350"/>
              </a:xfrm>
              <a:custGeom>
                <a:rect b="b" l="l" r="r" t="t"/>
                <a:pathLst>
                  <a:path extrusionOk="0" h="18614" w="10475">
                    <a:moveTo>
                      <a:pt x="3103" y="1"/>
                    </a:moveTo>
                    <a:lnTo>
                      <a:pt x="3103" y="468"/>
                    </a:lnTo>
                    <a:lnTo>
                      <a:pt x="3269" y="1969"/>
                    </a:lnTo>
                    <a:cubicBezTo>
                      <a:pt x="3269" y="1969"/>
                      <a:pt x="2781" y="1670"/>
                      <a:pt x="2107" y="1670"/>
                    </a:cubicBezTo>
                    <a:cubicBezTo>
                      <a:pt x="1724" y="1670"/>
                      <a:pt x="1282" y="1767"/>
                      <a:pt x="834" y="2069"/>
                    </a:cubicBezTo>
                    <a:lnTo>
                      <a:pt x="701" y="2169"/>
                    </a:lnTo>
                    <a:cubicBezTo>
                      <a:pt x="267" y="2603"/>
                      <a:pt x="0" y="3303"/>
                      <a:pt x="134" y="4404"/>
                    </a:cubicBezTo>
                    <a:cubicBezTo>
                      <a:pt x="267" y="5571"/>
                      <a:pt x="701" y="6505"/>
                      <a:pt x="1301" y="7339"/>
                    </a:cubicBezTo>
                    <a:cubicBezTo>
                      <a:pt x="1335" y="7439"/>
                      <a:pt x="1435" y="7473"/>
                      <a:pt x="1468" y="7539"/>
                    </a:cubicBezTo>
                    <a:lnTo>
                      <a:pt x="1468" y="7606"/>
                    </a:lnTo>
                    <a:cubicBezTo>
                      <a:pt x="1502" y="7673"/>
                      <a:pt x="1602" y="7706"/>
                      <a:pt x="1635" y="7806"/>
                    </a:cubicBezTo>
                    <a:cubicBezTo>
                      <a:pt x="1668" y="7840"/>
                      <a:pt x="1702" y="7940"/>
                      <a:pt x="1802" y="7973"/>
                    </a:cubicBezTo>
                    <a:lnTo>
                      <a:pt x="1868" y="8073"/>
                    </a:lnTo>
                    <a:lnTo>
                      <a:pt x="2002" y="8173"/>
                    </a:lnTo>
                    <a:cubicBezTo>
                      <a:pt x="2369" y="8573"/>
                      <a:pt x="2769" y="8907"/>
                      <a:pt x="3136" y="9207"/>
                    </a:cubicBezTo>
                    <a:cubicBezTo>
                      <a:pt x="3336" y="9407"/>
                      <a:pt x="3503" y="9507"/>
                      <a:pt x="3703" y="9674"/>
                    </a:cubicBezTo>
                    <a:cubicBezTo>
                      <a:pt x="4003" y="9874"/>
                      <a:pt x="4270" y="10108"/>
                      <a:pt x="4537" y="10308"/>
                    </a:cubicBezTo>
                    <a:cubicBezTo>
                      <a:pt x="4670" y="10375"/>
                      <a:pt x="4771" y="10475"/>
                      <a:pt x="4871" y="10508"/>
                    </a:cubicBezTo>
                    <a:cubicBezTo>
                      <a:pt x="5638" y="11042"/>
                      <a:pt x="6172" y="11476"/>
                      <a:pt x="6538" y="11842"/>
                    </a:cubicBezTo>
                    <a:cubicBezTo>
                      <a:pt x="6805" y="12109"/>
                      <a:pt x="6939" y="12343"/>
                      <a:pt x="7039" y="12610"/>
                    </a:cubicBezTo>
                    <a:cubicBezTo>
                      <a:pt x="7106" y="12710"/>
                      <a:pt x="7139" y="12877"/>
                      <a:pt x="7139" y="13010"/>
                    </a:cubicBezTo>
                    <a:cubicBezTo>
                      <a:pt x="7183" y="13407"/>
                      <a:pt x="7052" y="13687"/>
                      <a:pt x="6670" y="13687"/>
                    </a:cubicBezTo>
                    <a:cubicBezTo>
                      <a:pt x="6473" y="13687"/>
                      <a:pt x="6211" y="13613"/>
                      <a:pt x="5871" y="13444"/>
                    </a:cubicBezTo>
                    <a:cubicBezTo>
                      <a:pt x="4804" y="12943"/>
                      <a:pt x="4137" y="12109"/>
                      <a:pt x="3870" y="11175"/>
                    </a:cubicBezTo>
                    <a:lnTo>
                      <a:pt x="1001" y="10675"/>
                    </a:lnTo>
                    <a:lnTo>
                      <a:pt x="1001" y="10675"/>
                    </a:lnTo>
                    <a:cubicBezTo>
                      <a:pt x="1635" y="12643"/>
                      <a:pt x="2969" y="14311"/>
                      <a:pt x="4937" y="15512"/>
                    </a:cubicBezTo>
                    <a:lnTo>
                      <a:pt x="5137" y="17480"/>
                    </a:lnTo>
                    <a:lnTo>
                      <a:pt x="7606" y="18614"/>
                    </a:lnTo>
                    <a:lnTo>
                      <a:pt x="7606" y="18614"/>
                    </a:lnTo>
                    <a:lnTo>
                      <a:pt x="7372" y="16646"/>
                    </a:lnTo>
                    <a:lnTo>
                      <a:pt x="7372" y="16646"/>
                    </a:lnTo>
                    <a:cubicBezTo>
                      <a:pt x="7827" y="16798"/>
                      <a:pt x="8241" y="16873"/>
                      <a:pt x="8607" y="16873"/>
                    </a:cubicBezTo>
                    <a:cubicBezTo>
                      <a:pt x="9046" y="16873"/>
                      <a:pt x="9416" y="16764"/>
                      <a:pt x="9707" y="16546"/>
                    </a:cubicBezTo>
                    <a:cubicBezTo>
                      <a:pt x="10208" y="16179"/>
                      <a:pt x="10475" y="15445"/>
                      <a:pt x="10341" y="14278"/>
                    </a:cubicBezTo>
                    <a:cubicBezTo>
                      <a:pt x="10041" y="11709"/>
                      <a:pt x="8440" y="10141"/>
                      <a:pt x="6672" y="8840"/>
                    </a:cubicBezTo>
                    <a:cubicBezTo>
                      <a:pt x="5037" y="7639"/>
                      <a:pt x="3670" y="6939"/>
                      <a:pt x="3536" y="5705"/>
                    </a:cubicBezTo>
                    <a:cubicBezTo>
                      <a:pt x="3494" y="5217"/>
                      <a:pt x="3681" y="4999"/>
                      <a:pt x="4028" y="4999"/>
                    </a:cubicBezTo>
                    <a:cubicBezTo>
                      <a:pt x="4227" y="4999"/>
                      <a:pt x="4479" y="5071"/>
                      <a:pt x="4771" y="5204"/>
                    </a:cubicBezTo>
                    <a:cubicBezTo>
                      <a:pt x="6038" y="5805"/>
                      <a:pt x="6639" y="7006"/>
                      <a:pt x="6805" y="7773"/>
                    </a:cubicBezTo>
                    <a:lnTo>
                      <a:pt x="9841" y="8307"/>
                    </a:lnTo>
                    <a:cubicBezTo>
                      <a:pt x="9707" y="7873"/>
                      <a:pt x="9607" y="7506"/>
                      <a:pt x="9441" y="7139"/>
                    </a:cubicBezTo>
                    <a:cubicBezTo>
                      <a:pt x="9140" y="6472"/>
                      <a:pt x="8773" y="5872"/>
                      <a:pt x="8306" y="5338"/>
                    </a:cubicBezTo>
                    <a:cubicBezTo>
                      <a:pt x="7539" y="4370"/>
                      <a:pt x="6639" y="3670"/>
                      <a:pt x="5705" y="3136"/>
                    </a:cubicBezTo>
                    <a:lnTo>
                      <a:pt x="5504" y="1168"/>
                    </a:lnTo>
                    <a:lnTo>
                      <a:pt x="3103"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15"/>
              <p:cNvSpPr/>
              <p:nvPr/>
            </p:nvSpPr>
            <p:spPr>
              <a:xfrm>
                <a:off x="3913800" y="1052025"/>
                <a:ext cx="261875" cy="465350"/>
              </a:xfrm>
              <a:custGeom>
                <a:rect b="b" l="l" r="r" t="t"/>
                <a:pathLst>
                  <a:path extrusionOk="0" h="18614" w="10475">
                    <a:moveTo>
                      <a:pt x="3103" y="1"/>
                    </a:moveTo>
                    <a:lnTo>
                      <a:pt x="3103" y="468"/>
                    </a:lnTo>
                    <a:lnTo>
                      <a:pt x="3269" y="1969"/>
                    </a:lnTo>
                    <a:cubicBezTo>
                      <a:pt x="3269" y="1969"/>
                      <a:pt x="2781" y="1670"/>
                      <a:pt x="2107" y="1670"/>
                    </a:cubicBezTo>
                    <a:cubicBezTo>
                      <a:pt x="1724" y="1670"/>
                      <a:pt x="1282" y="1767"/>
                      <a:pt x="834" y="2069"/>
                    </a:cubicBezTo>
                    <a:lnTo>
                      <a:pt x="701" y="2169"/>
                    </a:lnTo>
                    <a:cubicBezTo>
                      <a:pt x="267" y="2603"/>
                      <a:pt x="0" y="3303"/>
                      <a:pt x="134" y="4404"/>
                    </a:cubicBezTo>
                    <a:cubicBezTo>
                      <a:pt x="267" y="5571"/>
                      <a:pt x="701" y="6505"/>
                      <a:pt x="1301" y="7339"/>
                    </a:cubicBezTo>
                    <a:cubicBezTo>
                      <a:pt x="1335" y="7439"/>
                      <a:pt x="1435" y="7473"/>
                      <a:pt x="1468" y="7539"/>
                    </a:cubicBezTo>
                    <a:lnTo>
                      <a:pt x="1468" y="7606"/>
                    </a:lnTo>
                    <a:cubicBezTo>
                      <a:pt x="1502" y="7673"/>
                      <a:pt x="1602" y="7706"/>
                      <a:pt x="1635" y="7806"/>
                    </a:cubicBezTo>
                    <a:cubicBezTo>
                      <a:pt x="1668" y="7840"/>
                      <a:pt x="1702" y="7940"/>
                      <a:pt x="1802" y="7973"/>
                    </a:cubicBezTo>
                    <a:lnTo>
                      <a:pt x="1868" y="8073"/>
                    </a:lnTo>
                    <a:lnTo>
                      <a:pt x="2002" y="8173"/>
                    </a:lnTo>
                    <a:cubicBezTo>
                      <a:pt x="2369" y="8573"/>
                      <a:pt x="2769" y="8907"/>
                      <a:pt x="3136" y="9207"/>
                    </a:cubicBezTo>
                    <a:cubicBezTo>
                      <a:pt x="3336" y="9407"/>
                      <a:pt x="3503" y="9507"/>
                      <a:pt x="3703" y="9674"/>
                    </a:cubicBezTo>
                    <a:cubicBezTo>
                      <a:pt x="4003" y="9874"/>
                      <a:pt x="4270" y="10108"/>
                      <a:pt x="4537" y="10308"/>
                    </a:cubicBezTo>
                    <a:cubicBezTo>
                      <a:pt x="4670" y="10375"/>
                      <a:pt x="4771" y="10475"/>
                      <a:pt x="4871" y="10508"/>
                    </a:cubicBezTo>
                    <a:cubicBezTo>
                      <a:pt x="5638" y="11042"/>
                      <a:pt x="6172" y="11476"/>
                      <a:pt x="6538" y="11842"/>
                    </a:cubicBezTo>
                    <a:cubicBezTo>
                      <a:pt x="6805" y="12109"/>
                      <a:pt x="6939" y="12343"/>
                      <a:pt x="7039" y="12610"/>
                    </a:cubicBezTo>
                    <a:cubicBezTo>
                      <a:pt x="7106" y="12710"/>
                      <a:pt x="7139" y="12877"/>
                      <a:pt x="7139" y="13010"/>
                    </a:cubicBezTo>
                    <a:cubicBezTo>
                      <a:pt x="7183" y="13407"/>
                      <a:pt x="7052" y="13687"/>
                      <a:pt x="6670" y="13687"/>
                    </a:cubicBezTo>
                    <a:cubicBezTo>
                      <a:pt x="6473" y="13687"/>
                      <a:pt x="6211" y="13613"/>
                      <a:pt x="5871" y="13444"/>
                    </a:cubicBezTo>
                    <a:cubicBezTo>
                      <a:pt x="4804" y="12943"/>
                      <a:pt x="4137" y="12109"/>
                      <a:pt x="3870" y="11175"/>
                    </a:cubicBezTo>
                    <a:lnTo>
                      <a:pt x="1001" y="10675"/>
                    </a:lnTo>
                    <a:lnTo>
                      <a:pt x="1001" y="10675"/>
                    </a:lnTo>
                    <a:cubicBezTo>
                      <a:pt x="1635" y="12643"/>
                      <a:pt x="2969" y="14311"/>
                      <a:pt x="4937" y="15512"/>
                    </a:cubicBezTo>
                    <a:lnTo>
                      <a:pt x="5137" y="17480"/>
                    </a:lnTo>
                    <a:lnTo>
                      <a:pt x="7606" y="18614"/>
                    </a:lnTo>
                    <a:lnTo>
                      <a:pt x="7606" y="18614"/>
                    </a:lnTo>
                    <a:lnTo>
                      <a:pt x="7372" y="16646"/>
                    </a:lnTo>
                    <a:lnTo>
                      <a:pt x="7372" y="16646"/>
                    </a:lnTo>
                    <a:cubicBezTo>
                      <a:pt x="7827" y="16798"/>
                      <a:pt x="8241" y="16873"/>
                      <a:pt x="8607" y="16873"/>
                    </a:cubicBezTo>
                    <a:cubicBezTo>
                      <a:pt x="9046" y="16873"/>
                      <a:pt x="9416" y="16764"/>
                      <a:pt x="9707" y="16546"/>
                    </a:cubicBezTo>
                    <a:cubicBezTo>
                      <a:pt x="10208" y="16179"/>
                      <a:pt x="10475" y="15445"/>
                      <a:pt x="10341" y="14278"/>
                    </a:cubicBezTo>
                    <a:cubicBezTo>
                      <a:pt x="10041" y="11709"/>
                      <a:pt x="8440" y="10141"/>
                      <a:pt x="6672" y="8840"/>
                    </a:cubicBezTo>
                    <a:cubicBezTo>
                      <a:pt x="5037" y="7639"/>
                      <a:pt x="3670" y="6939"/>
                      <a:pt x="3536" y="5705"/>
                    </a:cubicBezTo>
                    <a:cubicBezTo>
                      <a:pt x="3494" y="5217"/>
                      <a:pt x="3681" y="4999"/>
                      <a:pt x="4028" y="4999"/>
                    </a:cubicBezTo>
                    <a:cubicBezTo>
                      <a:pt x="4227" y="4999"/>
                      <a:pt x="4479" y="5071"/>
                      <a:pt x="4771" y="5204"/>
                    </a:cubicBezTo>
                    <a:cubicBezTo>
                      <a:pt x="6038" y="5805"/>
                      <a:pt x="6639" y="7006"/>
                      <a:pt x="6805" y="7773"/>
                    </a:cubicBezTo>
                    <a:lnTo>
                      <a:pt x="9841" y="8307"/>
                    </a:lnTo>
                    <a:cubicBezTo>
                      <a:pt x="9707" y="7873"/>
                      <a:pt x="9607" y="7506"/>
                      <a:pt x="9441" y="7139"/>
                    </a:cubicBezTo>
                    <a:cubicBezTo>
                      <a:pt x="9140" y="6472"/>
                      <a:pt x="8773" y="5872"/>
                      <a:pt x="8306" y="5338"/>
                    </a:cubicBezTo>
                    <a:cubicBezTo>
                      <a:pt x="7539" y="4370"/>
                      <a:pt x="6639" y="3670"/>
                      <a:pt x="5705" y="3136"/>
                    </a:cubicBezTo>
                    <a:lnTo>
                      <a:pt x="5504" y="1168"/>
                    </a:lnTo>
                    <a:lnTo>
                      <a:pt x="310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15"/>
              <p:cNvSpPr/>
              <p:nvPr/>
            </p:nvSpPr>
            <p:spPr>
              <a:xfrm>
                <a:off x="4050575" y="1050350"/>
                <a:ext cx="50050" cy="79250"/>
              </a:xfrm>
              <a:custGeom>
                <a:rect b="b" l="l" r="r" t="t"/>
                <a:pathLst>
                  <a:path extrusionOk="0" h="3170" w="2002">
                    <a:moveTo>
                      <a:pt x="1801" y="1"/>
                    </a:moveTo>
                    <a:lnTo>
                      <a:pt x="0" y="1235"/>
                    </a:lnTo>
                    <a:lnTo>
                      <a:pt x="200" y="3170"/>
                    </a:lnTo>
                    <a:lnTo>
                      <a:pt x="2001" y="1969"/>
                    </a:lnTo>
                    <a:lnTo>
                      <a:pt x="1801" y="1"/>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15"/>
              <p:cNvSpPr/>
              <p:nvPr/>
            </p:nvSpPr>
            <p:spPr>
              <a:xfrm>
                <a:off x="4050575" y="1050350"/>
                <a:ext cx="50050" cy="79250"/>
              </a:xfrm>
              <a:custGeom>
                <a:rect b="b" l="l" r="r" t="t"/>
                <a:pathLst>
                  <a:path extrusionOk="0" h="3170" w="2002">
                    <a:moveTo>
                      <a:pt x="1801" y="1"/>
                    </a:moveTo>
                    <a:lnTo>
                      <a:pt x="0" y="1235"/>
                    </a:lnTo>
                    <a:lnTo>
                      <a:pt x="200" y="3170"/>
                    </a:lnTo>
                    <a:lnTo>
                      <a:pt x="2001" y="1969"/>
                    </a:lnTo>
                    <a:lnTo>
                      <a:pt x="1801"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15"/>
              <p:cNvSpPr/>
              <p:nvPr/>
            </p:nvSpPr>
            <p:spPr>
              <a:xfrm>
                <a:off x="3989675" y="1051200"/>
                <a:ext cx="181000" cy="466175"/>
              </a:xfrm>
              <a:custGeom>
                <a:rect b="b" l="l" r="r" t="t"/>
                <a:pathLst>
                  <a:path extrusionOk="0" h="18647" w="7240">
                    <a:moveTo>
                      <a:pt x="1" y="0"/>
                    </a:moveTo>
                    <a:lnTo>
                      <a:pt x="2236" y="1301"/>
                    </a:lnTo>
                    <a:lnTo>
                      <a:pt x="2636" y="3136"/>
                    </a:lnTo>
                    <a:lnTo>
                      <a:pt x="2436" y="1168"/>
                    </a:lnTo>
                    <a:lnTo>
                      <a:pt x="1" y="0"/>
                    </a:lnTo>
                    <a:close/>
                    <a:moveTo>
                      <a:pt x="435" y="5771"/>
                    </a:moveTo>
                    <a:cubicBezTo>
                      <a:pt x="468" y="6205"/>
                      <a:pt x="735" y="6672"/>
                      <a:pt x="1068" y="7005"/>
                    </a:cubicBezTo>
                    <a:cubicBezTo>
                      <a:pt x="1402" y="7339"/>
                      <a:pt x="1769" y="7639"/>
                      <a:pt x="2136" y="7939"/>
                    </a:cubicBezTo>
                    <a:cubicBezTo>
                      <a:pt x="2903" y="8473"/>
                      <a:pt x="3670" y="9007"/>
                      <a:pt x="4404" y="9641"/>
                    </a:cubicBezTo>
                    <a:cubicBezTo>
                      <a:pt x="5105" y="10208"/>
                      <a:pt x="5772" y="10941"/>
                      <a:pt x="6272" y="11709"/>
                    </a:cubicBezTo>
                    <a:cubicBezTo>
                      <a:pt x="6772" y="12509"/>
                      <a:pt x="7106" y="13377"/>
                      <a:pt x="7239" y="14344"/>
                    </a:cubicBezTo>
                    <a:cubicBezTo>
                      <a:pt x="7206" y="13844"/>
                      <a:pt x="7106" y="13377"/>
                      <a:pt x="6939" y="12943"/>
                    </a:cubicBezTo>
                    <a:cubicBezTo>
                      <a:pt x="6772" y="12476"/>
                      <a:pt x="6606" y="12042"/>
                      <a:pt x="6372" y="11642"/>
                    </a:cubicBezTo>
                    <a:cubicBezTo>
                      <a:pt x="5872" y="10808"/>
                      <a:pt x="5205" y="10141"/>
                      <a:pt x="4471" y="9507"/>
                    </a:cubicBezTo>
                    <a:cubicBezTo>
                      <a:pt x="3770" y="8873"/>
                      <a:pt x="2970" y="8373"/>
                      <a:pt x="2203" y="7839"/>
                    </a:cubicBezTo>
                    <a:cubicBezTo>
                      <a:pt x="1802" y="7606"/>
                      <a:pt x="1435" y="7306"/>
                      <a:pt x="1102" y="6972"/>
                    </a:cubicBezTo>
                    <a:cubicBezTo>
                      <a:pt x="768" y="6638"/>
                      <a:pt x="535" y="6205"/>
                      <a:pt x="435" y="5771"/>
                    </a:cubicBezTo>
                    <a:close/>
                    <a:moveTo>
                      <a:pt x="1869" y="15545"/>
                    </a:moveTo>
                    <a:lnTo>
                      <a:pt x="2069" y="17513"/>
                    </a:lnTo>
                    <a:lnTo>
                      <a:pt x="4504" y="18647"/>
                    </a:lnTo>
                    <a:lnTo>
                      <a:pt x="2269" y="17346"/>
                    </a:lnTo>
                    <a:lnTo>
                      <a:pt x="1869" y="15545"/>
                    </a:lnTo>
                    <a:close/>
                  </a:path>
                </a:pathLst>
              </a:custGeom>
              <a:solidFill>
                <a:srgbClr val="F5F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15"/>
              <p:cNvSpPr/>
              <p:nvPr/>
            </p:nvSpPr>
            <p:spPr>
              <a:xfrm>
                <a:off x="4257375" y="1282850"/>
                <a:ext cx="1215050" cy="590450"/>
              </a:xfrm>
              <a:custGeom>
                <a:rect b="b" l="l" r="r" t="t"/>
                <a:pathLst>
                  <a:path extrusionOk="0" h="23618" w="48602">
                    <a:moveTo>
                      <a:pt x="44731" y="1"/>
                    </a:moveTo>
                    <a:cubicBezTo>
                      <a:pt x="41459" y="1"/>
                      <a:pt x="37120" y="5412"/>
                      <a:pt x="37094" y="5412"/>
                    </a:cubicBezTo>
                    <a:cubicBezTo>
                      <a:pt x="37094" y="5412"/>
                      <a:pt x="37094" y="5412"/>
                      <a:pt x="37094" y="5411"/>
                    </a:cubicBezTo>
                    <a:lnTo>
                      <a:pt x="28254" y="14451"/>
                    </a:lnTo>
                    <a:cubicBezTo>
                      <a:pt x="27387" y="14551"/>
                      <a:pt x="26453" y="14585"/>
                      <a:pt x="25586" y="14618"/>
                    </a:cubicBezTo>
                    <a:cubicBezTo>
                      <a:pt x="24076" y="14700"/>
                      <a:pt x="22544" y="14760"/>
                      <a:pt x="21007" y="14760"/>
                    </a:cubicBezTo>
                    <a:cubicBezTo>
                      <a:pt x="20677" y="14760"/>
                      <a:pt x="20346" y="14757"/>
                      <a:pt x="20015" y="14751"/>
                    </a:cubicBezTo>
                    <a:cubicBezTo>
                      <a:pt x="18247" y="14751"/>
                      <a:pt x="16379" y="14751"/>
                      <a:pt x="14711" y="14084"/>
                    </a:cubicBezTo>
                    <a:cubicBezTo>
                      <a:pt x="14011" y="13851"/>
                      <a:pt x="13343" y="13417"/>
                      <a:pt x="12843" y="12850"/>
                    </a:cubicBezTo>
                    <a:cubicBezTo>
                      <a:pt x="11842" y="11649"/>
                      <a:pt x="11576" y="9948"/>
                      <a:pt x="10441" y="8947"/>
                    </a:cubicBezTo>
                    <a:cubicBezTo>
                      <a:pt x="10408" y="9214"/>
                      <a:pt x="10241" y="9748"/>
                      <a:pt x="10208" y="9848"/>
                    </a:cubicBezTo>
                    <a:cubicBezTo>
                      <a:pt x="10108" y="10115"/>
                      <a:pt x="10008" y="10515"/>
                      <a:pt x="9841" y="10715"/>
                    </a:cubicBezTo>
                    <a:cubicBezTo>
                      <a:pt x="9441" y="11116"/>
                      <a:pt x="8774" y="11416"/>
                      <a:pt x="8273" y="11616"/>
                    </a:cubicBezTo>
                    <a:cubicBezTo>
                      <a:pt x="8101" y="11716"/>
                      <a:pt x="7941" y="11761"/>
                      <a:pt x="7781" y="11761"/>
                    </a:cubicBezTo>
                    <a:cubicBezTo>
                      <a:pt x="7568" y="11761"/>
                      <a:pt x="7353" y="11682"/>
                      <a:pt x="7106" y="11549"/>
                    </a:cubicBezTo>
                    <a:cubicBezTo>
                      <a:pt x="6772" y="11382"/>
                      <a:pt x="6505" y="11082"/>
                      <a:pt x="6238" y="10782"/>
                    </a:cubicBezTo>
                    <a:cubicBezTo>
                      <a:pt x="5671" y="10215"/>
                      <a:pt x="5104" y="9581"/>
                      <a:pt x="4604" y="8914"/>
                    </a:cubicBezTo>
                    <a:cubicBezTo>
                      <a:pt x="4337" y="8580"/>
                      <a:pt x="4003" y="8247"/>
                      <a:pt x="3570" y="8080"/>
                    </a:cubicBezTo>
                    <a:cubicBezTo>
                      <a:pt x="3472" y="8024"/>
                      <a:pt x="3257" y="7974"/>
                      <a:pt x="3047" y="7974"/>
                    </a:cubicBezTo>
                    <a:cubicBezTo>
                      <a:pt x="2757" y="7974"/>
                      <a:pt x="2478" y="8070"/>
                      <a:pt x="2536" y="8380"/>
                    </a:cubicBezTo>
                    <a:cubicBezTo>
                      <a:pt x="2536" y="8414"/>
                      <a:pt x="2569" y="8547"/>
                      <a:pt x="2502" y="8547"/>
                    </a:cubicBezTo>
                    <a:cubicBezTo>
                      <a:pt x="2436" y="8547"/>
                      <a:pt x="2436" y="8514"/>
                      <a:pt x="2402" y="8514"/>
                    </a:cubicBezTo>
                    <a:cubicBezTo>
                      <a:pt x="2169" y="8280"/>
                      <a:pt x="1902" y="8047"/>
                      <a:pt x="1602" y="7880"/>
                    </a:cubicBezTo>
                    <a:cubicBezTo>
                      <a:pt x="1408" y="7759"/>
                      <a:pt x="1145" y="7673"/>
                      <a:pt x="887" y="7673"/>
                    </a:cubicBezTo>
                    <a:cubicBezTo>
                      <a:pt x="790" y="7673"/>
                      <a:pt x="693" y="7686"/>
                      <a:pt x="601" y="7713"/>
                    </a:cubicBezTo>
                    <a:cubicBezTo>
                      <a:pt x="501" y="7713"/>
                      <a:pt x="401" y="7746"/>
                      <a:pt x="368" y="7847"/>
                    </a:cubicBezTo>
                    <a:cubicBezTo>
                      <a:pt x="267" y="7947"/>
                      <a:pt x="267" y="8113"/>
                      <a:pt x="334" y="8247"/>
                    </a:cubicBezTo>
                    <a:cubicBezTo>
                      <a:pt x="334" y="8347"/>
                      <a:pt x="368" y="8447"/>
                      <a:pt x="401" y="8580"/>
                    </a:cubicBezTo>
                    <a:cubicBezTo>
                      <a:pt x="434" y="8680"/>
                      <a:pt x="434" y="8714"/>
                      <a:pt x="434" y="8781"/>
                    </a:cubicBezTo>
                    <a:cubicBezTo>
                      <a:pt x="434" y="8947"/>
                      <a:pt x="267" y="9047"/>
                      <a:pt x="201" y="9181"/>
                    </a:cubicBezTo>
                    <a:cubicBezTo>
                      <a:pt x="1" y="9414"/>
                      <a:pt x="1" y="9781"/>
                      <a:pt x="34" y="10115"/>
                    </a:cubicBezTo>
                    <a:cubicBezTo>
                      <a:pt x="67" y="10348"/>
                      <a:pt x="167" y="10582"/>
                      <a:pt x="167" y="10782"/>
                    </a:cubicBezTo>
                    <a:cubicBezTo>
                      <a:pt x="201" y="11015"/>
                      <a:pt x="101" y="11182"/>
                      <a:pt x="101" y="11382"/>
                    </a:cubicBezTo>
                    <a:cubicBezTo>
                      <a:pt x="67" y="11916"/>
                      <a:pt x="334" y="12416"/>
                      <a:pt x="568" y="12883"/>
                    </a:cubicBezTo>
                    <a:cubicBezTo>
                      <a:pt x="1001" y="13617"/>
                      <a:pt x="1502" y="14385"/>
                      <a:pt x="2102" y="14952"/>
                    </a:cubicBezTo>
                    <a:cubicBezTo>
                      <a:pt x="2769" y="15585"/>
                      <a:pt x="3503" y="16219"/>
                      <a:pt x="4237" y="16786"/>
                    </a:cubicBezTo>
                    <a:cubicBezTo>
                      <a:pt x="5238" y="17587"/>
                      <a:pt x="6272" y="18287"/>
                      <a:pt x="7406" y="18888"/>
                    </a:cubicBezTo>
                    <a:cubicBezTo>
                      <a:pt x="8073" y="19221"/>
                      <a:pt x="8740" y="19555"/>
                      <a:pt x="9407" y="19755"/>
                    </a:cubicBezTo>
                    <a:cubicBezTo>
                      <a:pt x="13777" y="21223"/>
                      <a:pt x="21950" y="22891"/>
                      <a:pt x="26686" y="23424"/>
                    </a:cubicBezTo>
                    <a:cubicBezTo>
                      <a:pt x="27718" y="23535"/>
                      <a:pt x="28570" y="23618"/>
                      <a:pt x="29326" y="23618"/>
                    </a:cubicBezTo>
                    <a:cubicBezTo>
                      <a:pt x="31086" y="23618"/>
                      <a:pt x="32328" y="23167"/>
                      <a:pt x="34125" y="21556"/>
                    </a:cubicBezTo>
                    <a:cubicBezTo>
                      <a:pt x="35593" y="20255"/>
                      <a:pt x="36860" y="18921"/>
                      <a:pt x="42965" y="12883"/>
                    </a:cubicBezTo>
                    <a:cubicBezTo>
                      <a:pt x="48602" y="7346"/>
                      <a:pt x="48035" y="3610"/>
                      <a:pt x="44933" y="8"/>
                    </a:cubicBezTo>
                    <a:cubicBezTo>
                      <a:pt x="44866" y="3"/>
                      <a:pt x="44799" y="1"/>
                      <a:pt x="44731" y="1"/>
                    </a:cubicBezTo>
                    <a:close/>
                  </a:path>
                </a:pathLst>
              </a:custGeom>
              <a:solidFill>
                <a:srgbClr val="FFBD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15"/>
              <p:cNvSpPr/>
              <p:nvPr/>
            </p:nvSpPr>
            <p:spPr>
              <a:xfrm>
                <a:off x="4517575" y="1508200"/>
                <a:ext cx="106750" cy="127600"/>
              </a:xfrm>
              <a:custGeom>
                <a:rect b="b" l="l" r="r" t="t"/>
                <a:pathLst>
                  <a:path extrusionOk="0" h="5104" w="4270">
                    <a:moveTo>
                      <a:pt x="0" y="0"/>
                    </a:moveTo>
                    <a:lnTo>
                      <a:pt x="0" y="0"/>
                    </a:lnTo>
                    <a:cubicBezTo>
                      <a:pt x="1534" y="1868"/>
                      <a:pt x="1434" y="4403"/>
                      <a:pt x="4270" y="5104"/>
                    </a:cubicBezTo>
                    <a:cubicBezTo>
                      <a:pt x="3202" y="4603"/>
                      <a:pt x="2368" y="3869"/>
                      <a:pt x="1868" y="2835"/>
                    </a:cubicBezTo>
                    <a:cubicBezTo>
                      <a:pt x="1368" y="1868"/>
                      <a:pt x="967" y="667"/>
                      <a:pt x="0" y="0"/>
                    </a:cubicBezTo>
                    <a:close/>
                  </a:path>
                </a:pathLst>
              </a:custGeom>
              <a:solidFill>
                <a:srgbClr val="F09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15"/>
              <p:cNvSpPr/>
              <p:nvPr/>
            </p:nvSpPr>
            <p:spPr>
              <a:xfrm>
                <a:off x="5032925" y="1266350"/>
                <a:ext cx="439500" cy="497875"/>
              </a:xfrm>
              <a:custGeom>
                <a:rect b="b" l="l" r="r" t="t"/>
                <a:pathLst>
                  <a:path extrusionOk="0" h="19915" w="17580">
                    <a:moveTo>
                      <a:pt x="13510" y="0"/>
                    </a:moveTo>
                    <a:cubicBezTo>
                      <a:pt x="10341" y="834"/>
                      <a:pt x="8874" y="2502"/>
                      <a:pt x="6605" y="4804"/>
                    </a:cubicBezTo>
                    <a:cubicBezTo>
                      <a:pt x="4371" y="7206"/>
                      <a:pt x="101" y="11876"/>
                      <a:pt x="101" y="11876"/>
                    </a:cubicBezTo>
                    <a:cubicBezTo>
                      <a:pt x="101" y="11876"/>
                      <a:pt x="1" y="14611"/>
                      <a:pt x="2202" y="17079"/>
                    </a:cubicBezTo>
                    <a:cubicBezTo>
                      <a:pt x="4404" y="19548"/>
                      <a:pt x="5938" y="19915"/>
                      <a:pt x="5938" y="19915"/>
                    </a:cubicBezTo>
                    <a:cubicBezTo>
                      <a:pt x="5938" y="19915"/>
                      <a:pt x="14511" y="12009"/>
                      <a:pt x="16046" y="9407"/>
                    </a:cubicBezTo>
                    <a:cubicBezTo>
                      <a:pt x="17580" y="6872"/>
                      <a:pt x="16779" y="1468"/>
                      <a:pt x="135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15"/>
              <p:cNvSpPr/>
              <p:nvPr/>
            </p:nvSpPr>
            <p:spPr>
              <a:xfrm>
                <a:off x="2439425" y="1118750"/>
                <a:ext cx="119275" cy="252700"/>
              </a:xfrm>
              <a:custGeom>
                <a:rect b="b" l="l" r="r" t="t"/>
                <a:pathLst>
                  <a:path extrusionOk="0" h="10108" w="4771">
                    <a:moveTo>
                      <a:pt x="4403" y="0"/>
                    </a:moveTo>
                    <a:lnTo>
                      <a:pt x="0" y="2569"/>
                    </a:lnTo>
                    <a:lnTo>
                      <a:pt x="0" y="5104"/>
                    </a:lnTo>
                    <a:lnTo>
                      <a:pt x="1868" y="8406"/>
                    </a:lnTo>
                    <a:lnTo>
                      <a:pt x="2001" y="8506"/>
                    </a:lnTo>
                    <a:lnTo>
                      <a:pt x="4770" y="10107"/>
                    </a:lnTo>
                    <a:lnTo>
                      <a:pt x="3002" y="6738"/>
                    </a:lnTo>
                    <a:lnTo>
                      <a:pt x="4403" y="2569"/>
                    </a:lnTo>
                    <a:lnTo>
                      <a:pt x="4403" y="0"/>
                    </a:lnTo>
                    <a:close/>
                  </a:path>
                </a:pathLst>
              </a:custGeom>
              <a:solidFill>
                <a:srgbClr val="8D6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15"/>
              <p:cNvSpPr/>
              <p:nvPr/>
            </p:nvSpPr>
            <p:spPr>
              <a:xfrm>
                <a:off x="2439425" y="1118750"/>
                <a:ext cx="119275" cy="252700"/>
              </a:xfrm>
              <a:custGeom>
                <a:rect b="b" l="l" r="r" t="t"/>
                <a:pathLst>
                  <a:path extrusionOk="0" h="10108" w="4771">
                    <a:moveTo>
                      <a:pt x="4403" y="0"/>
                    </a:moveTo>
                    <a:lnTo>
                      <a:pt x="0" y="2569"/>
                    </a:lnTo>
                    <a:lnTo>
                      <a:pt x="0" y="5104"/>
                    </a:lnTo>
                    <a:lnTo>
                      <a:pt x="1868" y="8406"/>
                    </a:lnTo>
                    <a:lnTo>
                      <a:pt x="2001" y="8506"/>
                    </a:lnTo>
                    <a:lnTo>
                      <a:pt x="4770" y="10107"/>
                    </a:lnTo>
                    <a:lnTo>
                      <a:pt x="3002" y="6738"/>
                    </a:lnTo>
                    <a:lnTo>
                      <a:pt x="4403" y="2569"/>
                    </a:lnTo>
                    <a:lnTo>
                      <a:pt x="440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15"/>
              <p:cNvSpPr/>
              <p:nvPr/>
            </p:nvSpPr>
            <p:spPr>
              <a:xfrm>
                <a:off x="2228425" y="546050"/>
                <a:ext cx="571275" cy="837075"/>
              </a:xfrm>
              <a:custGeom>
                <a:rect b="b" l="l" r="r" t="t"/>
                <a:pathLst>
                  <a:path extrusionOk="0" h="33483" w="22851">
                    <a:moveTo>
                      <a:pt x="19118" y="0"/>
                    </a:moveTo>
                    <a:cubicBezTo>
                      <a:pt x="18639" y="0"/>
                      <a:pt x="18164" y="109"/>
                      <a:pt x="17813" y="325"/>
                    </a:cubicBezTo>
                    <a:lnTo>
                      <a:pt x="1335" y="9832"/>
                    </a:lnTo>
                    <a:cubicBezTo>
                      <a:pt x="634" y="10232"/>
                      <a:pt x="1" y="11267"/>
                      <a:pt x="1" y="12100"/>
                    </a:cubicBezTo>
                    <a:lnTo>
                      <a:pt x="1" y="30247"/>
                    </a:lnTo>
                    <a:cubicBezTo>
                      <a:pt x="1" y="31081"/>
                      <a:pt x="601" y="32148"/>
                      <a:pt x="1335" y="32548"/>
                    </a:cubicBezTo>
                    <a:lnTo>
                      <a:pt x="2436" y="33182"/>
                    </a:lnTo>
                    <a:cubicBezTo>
                      <a:pt x="2786" y="33382"/>
                      <a:pt x="3261" y="33482"/>
                      <a:pt x="3737" y="33482"/>
                    </a:cubicBezTo>
                    <a:cubicBezTo>
                      <a:pt x="4212" y="33482"/>
                      <a:pt x="4687" y="33382"/>
                      <a:pt x="5038" y="33182"/>
                    </a:cubicBezTo>
                    <a:lnTo>
                      <a:pt x="11209" y="29646"/>
                    </a:lnTo>
                    <a:lnTo>
                      <a:pt x="13110" y="32882"/>
                    </a:lnTo>
                    <a:cubicBezTo>
                      <a:pt x="13156" y="32974"/>
                      <a:pt x="13244" y="33016"/>
                      <a:pt x="13332" y="33016"/>
                    </a:cubicBezTo>
                    <a:cubicBezTo>
                      <a:pt x="13436" y="33016"/>
                      <a:pt x="13541" y="32957"/>
                      <a:pt x="13577" y="32849"/>
                    </a:cubicBezTo>
                    <a:lnTo>
                      <a:pt x="15612" y="27078"/>
                    </a:lnTo>
                    <a:lnTo>
                      <a:pt x="21516" y="23675"/>
                    </a:lnTo>
                    <a:cubicBezTo>
                      <a:pt x="22217" y="23242"/>
                      <a:pt x="22850" y="22208"/>
                      <a:pt x="22850" y="21374"/>
                    </a:cubicBezTo>
                    <a:lnTo>
                      <a:pt x="22850" y="3227"/>
                    </a:lnTo>
                    <a:cubicBezTo>
                      <a:pt x="22850" y="2394"/>
                      <a:pt x="22283" y="1359"/>
                      <a:pt x="21516" y="926"/>
                    </a:cubicBezTo>
                    <a:lnTo>
                      <a:pt x="20449" y="325"/>
                    </a:lnTo>
                    <a:cubicBezTo>
                      <a:pt x="20082" y="109"/>
                      <a:pt x="19598" y="0"/>
                      <a:pt x="19118" y="0"/>
                    </a:cubicBezTo>
                    <a:close/>
                  </a:path>
                </a:pathLst>
              </a:custGeom>
              <a:solidFill>
                <a:srgbClr val="A788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215"/>
              <p:cNvSpPr/>
              <p:nvPr/>
            </p:nvSpPr>
            <p:spPr>
              <a:xfrm>
                <a:off x="2229275" y="818525"/>
                <a:ext cx="120925" cy="566000"/>
              </a:xfrm>
              <a:custGeom>
                <a:rect b="b" l="l" r="r" t="t"/>
                <a:pathLst>
                  <a:path extrusionOk="0" h="22640" w="4837">
                    <a:moveTo>
                      <a:pt x="434" y="1"/>
                    </a:moveTo>
                    <a:cubicBezTo>
                      <a:pt x="167" y="434"/>
                      <a:pt x="67" y="901"/>
                      <a:pt x="67" y="1302"/>
                    </a:cubicBezTo>
                    <a:lnTo>
                      <a:pt x="67" y="19415"/>
                    </a:lnTo>
                    <a:lnTo>
                      <a:pt x="0" y="19415"/>
                    </a:lnTo>
                    <a:cubicBezTo>
                      <a:pt x="0" y="20248"/>
                      <a:pt x="600" y="21283"/>
                      <a:pt x="1334" y="21683"/>
                    </a:cubicBezTo>
                    <a:lnTo>
                      <a:pt x="2435" y="22317"/>
                    </a:lnTo>
                    <a:cubicBezTo>
                      <a:pt x="2818" y="22527"/>
                      <a:pt x="3312" y="22639"/>
                      <a:pt x="3801" y="22639"/>
                    </a:cubicBezTo>
                    <a:cubicBezTo>
                      <a:pt x="4164" y="22639"/>
                      <a:pt x="4525" y="22578"/>
                      <a:pt x="4837" y="22450"/>
                    </a:cubicBezTo>
                    <a:lnTo>
                      <a:pt x="4837" y="22450"/>
                    </a:lnTo>
                    <a:cubicBezTo>
                      <a:pt x="4715" y="22497"/>
                      <a:pt x="4599" y="22520"/>
                      <a:pt x="4491" y="22520"/>
                    </a:cubicBezTo>
                    <a:cubicBezTo>
                      <a:pt x="4066" y="22520"/>
                      <a:pt x="3769" y="22168"/>
                      <a:pt x="3769" y="21583"/>
                    </a:cubicBezTo>
                    <a:lnTo>
                      <a:pt x="3769" y="3436"/>
                    </a:lnTo>
                    <a:cubicBezTo>
                      <a:pt x="3769" y="3003"/>
                      <a:pt x="3936" y="2569"/>
                      <a:pt x="4136" y="2135"/>
                    </a:cubicBezTo>
                    <a:lnTo>
                      <a:pt x="434" y="1"/>
                    </a:lnTo>
                    <a:close/>
                  </a:path>
                </a:pathLst>
              </a:custGeom>
              <a:solidFill>
                <a:srgbClr val="3530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215"/>
              <p:cNvSpPr/>
              <p:nvPr/>
            </p:nvSpPr>
            <p:spPr>
              <a:xfrm>
                <a:off x="2239275" y="547500"/>
                <a:ext cx="559575" cy="324425"/>
              </a:xfrm>
              <a:custGeom>
                <a:rect b="b" l="l" r="r" t="t"/>
                <a:pathLst>
                  <a:path extrusionOk="0" h="12977" w="22383">
                    <a:moveTo>
                      <a:pt x="18697" y="1"/>
                    </a:moveTo>
                    <a:cubicBezTo>
                      <a:pt x="18222" y="1"/>
                      <a:pt x="17746" y="101"/>
                      <a:pt x="17379" y="301"/>
                    </a:cubicBezTo>
                    <a:lnTo>
                      <a:pt x="901" y="9841"/>
                    </a:lnTo>
                    <a:cubicBezTo>
                      <a:pt x="567" y="10074"/>
                      <a:pt x="234" y="10441"/>
                      <a:pt x="0" y="10842"/>
                    </a:cubicBezTo>
                    <a:lnTo>
                      <a:pt x="3703" y="12976"/>
                    </a:lnTo>
                    <a:cubicBezTo>
                      <a:pt x="3903" y="12576"/>
                      <a:pt x="4237" y="12176"/>
                      <a:pt x="4604" y="11976"/>
                    </a:cubicBezTo>
                    <a:lnTo>
                      <a:pt x="21082" y="2436"/>
                    </a:lnTo>
                    <a:cubicBezTo>
                      <a:pt x="21303" y="2308"/>
                      <a:pt x="21508" y="2249"/>
                      <a:pt x="21688" y="2249"/>
                    </a:cubicBezTo>
                    <a:cubicBezTo>
                      <a:pt x="22024" y="2249"/>
                      <a:pt x="22274" y="2455"/>
                      <a:pt x="22383" y="2803"/>
                    </a:cubicBezTo>
                    <a:cubicBezTo>
                      <a:pt x="22250" y="2069"/>
                      <a:pt x="21716" y="1268"/>
                      <a:pt x="21082" y="935"/>
                    </a:cubicBezTo>
                    <a:lnTo>
                      <a:pt x="20015" y="301"/>
                    </a:lnTo>
                    <a:cubicBezTo>
                      <a:pt x="19648" y="101"/>
                      <a:pt x="19172" y="1"/>
                      <a:pt x="186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215"/>
              <p:cNvSpPr/>
              <p:nvPr/>
            </p:nvSpPr>
            <p:spPr>
              <a:xfrm>
                <a:off x="2461925" y="795175"/>
                <a:ext cx="184325" cy="401975"/>
              </a:xfrm>
              <a:custGeom>
                <a:rect b="b" l="l" r="r" t="t"/>
                <a:pathLst>
                  <a:path extrusionOk="0" h="16079" w="7373">
                    <a:moveTo>
                      <a:pt x="4604" y="1"/>
                    </a:moveTo>
                    <a:lnTo>
                      <a:pt x="3136" y="835"/>
                    </a:lnTo>
                    <a:lnTo>
                      <a:pt x="3136" y="2602"/>
                    </a:lnTo>
                    <a:cubicBezTo>
                      <a:pt x="2169" y="3270"/>
                      <a:pt x="1468" y="4104"/>
                      <a:pt x="968" y="5071"/>
                    </a:cubicBezTo>
                    <a:cubicBezTo>
                      <a:pt x="468" y="6038"/>
                      <a:pt x="201" y="6972"/>
                      <a:pt x="201" y="7906"/>
                    </a:cubicBezTo>
                    <a:cubicBezTo>
                      <a:pt x="201" y="8707"/>
                      <a:pt x="368" y="9241"/>
                      <a:pt x="668" y="9541"/>
                    </a:cubicBezTo>
                    <a:cubicBezTo>
                      <a:pt x="961" y="9805"/>
                      <a:pt x="1280" y="9914"/>
                      <a:pt x="1647" y="9914"/>
                    </a:cubicBezTo>
                    <a:cubicBezTo>
                      <a:pt x="1698" y="9914"/>
                      <a:pt x="1749" y="9912"/>
                      <a:pt x="1802" y="9908"/>
                    </a:cubicBezTo>
                    <a:cubicBezTo>
                      <a:pt x="2202" y="9874"/>
                      <a:pt x="2769" y="9741"/>
                      <a:pt x="3370" y="9574"/>
                    </a:cubicBezTo>
                    <a:cubicBezTo>
                      <a:pt x="3970" y="9407"/>
                      <a:pt x="4370" y="9341"/>
                      <a:pt x="4637" y="9341"/>
                    </a:cubicBezTo>
                    <a:cubicBezTo>
                      <a:pt x="4871" y="9341"/>
                      <a:pt x="5004" y="9507"/>
                      <a:pt x="5004" y="9841"/>
                    </a:cubicBezTo>
                    <a:cubicBezTo>
                      <a:pt x="5004" y="10408"/>
                      <a:pt x="4537" y="11008"/>
                      <a:pt x="3637" y="11542"/>
                    </a:cubicBezTo>
                    <a:cubicBezTo>
                      <a:pt x="3136" y="11842"/>
                      <a:pt x="2636" y="12009"/>
                      <a:pt x="2136" y="12076"/>
                    </a:cubicBezTo>
                    <a:cubicBezTo>
                      <a:pt x="1903" y="12122"/>
                      <a:pt x="1678" y="12147"/>
                      <a:pt x="1467" y="12147"/>
                    </a:cubicBezTo>
                    <a:cubicBezTo>
                      <a:pt x="1223" y="12147"/>
                      <a:pt x="998" y="12114"/>
                      <a:pt x="801" y="12043"/>
                    </a:cubicBezTo>
                    <a:lnTo>
                      <a:pt x="1" y="14878"/>
                    </a:lnTo>
                    <a:cubicBezTo>
                      <a:pt x="179" y="14949"/>
                      <a:pt x="397" y="14983"/>
                      <a:pt x="642" y="14983"/>
                    </a:cubicBezTo>
                    <a:cubicBezTo>
                      <a:pt x="854" y="14983"/>
                      <a:pt x="1087" y="14958"/>
                      <a:pt x="1335" y="14911"/>
                    </a:cubicBezTo>
                    <a:cubicBezTo>
                      <a:pt x="1869" y="14845"/>
                      <a:pt x="2436" y="14611"/>
                      <a:pt x="3036" y="14344"/>
                    </a:cubicBezTo>
                    <a:lnTo>
                      <a:pt x="3036" y="16079"/>
                    </a:lnTo>
                    <a:lnTo>
                      <a:pt x="4504" y="15245"/>
                    </a:lnTo>
                    <a:lnTo>
                      <a:pt x="4504" y="13444"/>
                    </a:lnTo>
                    <a:cubicBezTo>
                      <a:pt x="5438" y="12743"/>
                      <a:pt x="6105" y="11909"/>
                      <a:pt x="6605" y="11008"/>
                    </a:cubicBezTo>
                    <a:cubicBezTo>
                      <a:pt x="7106" y="10074"/>
                      <a:pt x="7339" y="9174"/>
                      <a:pt x="7373" y="8173"/>
                    </a:cubicBezTo>
                    <a:cubicBezTo>
                      <a:pt x="7373" y="7406"/>
                      <a:pt x="7206" y="6872"/>
                      <a:pt x="6939" y="6572"/>
                    </a:cubicBezTo>
                    <a:cubicBezTo>
                      <a:pt x="6646" y="6308"/>
                      <a:pt x="6301" y="6199"/>
                      <a:pt x="5950" y="6199"/>
                    </a:cubicBezTo>
                    <a:cubicBezTo>
                      <a:pt x="5902" y="6199"/>
                      <a:pt x="5853" y="6201"/>
                      <a:pt x="5805" y="6205"/>
                    </a:cubicBezTo>
                    <a:cubicBezTo>
                      <a:pt x="5338" y="6238"/>
                      <a:pt x="4837" y="6305"/>
                      <a:pt x="4170" y="6539"/>
                    </a:cubicBezTo>
                    <a:cubicBezTo>
                      <a:pt x="3603" y="6705"/>
                      <a:pt x="3170" y="6772"/>
                      <a:pt x="2936" y="6772"/>
                    </a:cubicBezTo>
                    <a:cubicBezTo>
                      <a:pt x="2669" y="6772"/>
                      <a:pt x="2536" y="6605"/>
                      <a:pt x="2536" y="6305"/>
                    </a:cubicBezTo>
                    <a:cubicBezTo>
                      <a:pt x="2536" y="6038"/>
                      <a:pt x="2669" y="5738"/>
                      <a:pt x="2869" y="5404"/>
                    </a:cubicBezTo>
                    <a:cubicBezTo>
                      <a:pt x="3103" y="5104"/>
                      <a:pt x="3470" y="4837"/>
                      <a:pt x="3937" y="4537"/>
                    </a:cubicBezTo>
                    <a:cubicBezTo>
                      <a:pt x="4534" y="4174"/>
                      <a:pt x="5150" y="3992"/>
                      <a:pt x="5772" y="3992"/>
                    </a:cubicBezTo>
                    <a:cubicBezTo>
                      <a:pt x="5949" y="3992"/>
                      <a:pt x="6127" y="4007"/>
                      <a:pt x="6305" y="4037"/>
                    </a:cubicBezTo>
                    <a:lnTo>
                      <a:pt x="7039" y="1235"/>
                    </a:lnTo>
                    <a:cubicBezTo>
                      <a:pt x="6901" y="1221"/>
                      <a:pt x="6757" y="1213"/>
                      <a:pt x="6607" y="1213"/>
                    </a:cubicBezTo>
                    <a:cubicBezTo>
                      <a:pt x="6396" y="1213"/>
                      <a:pt x="6173" y="1229"/>
                      <a:pt x="5938" y="1268"/>
                    </a:cubicBezTo>
                    <a:cubicBezTo>
                      <a:pt x="5505" y="1368"/>
                      <a:pt x="5038" y="1535"/>
                      <a:pt x="4604" y="1735"/>
                    </a:cubicBezTo>
                    <a:lnTo>
                      <a:pt x="460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215"/>
            <p:cNvGrpSpPr/>
            <p:nvPr/>
          </p:nvGrpSpPr>
          <p:grpSpPr>
            <a:xfrm>
              <a:off x="5175241" y="1306427"/>
              <a:ext cx="3461165" cy="1279204"/>
              <a:chOff x="984221" y="1480537"/>
              <a:chExt cx="2192137" cy="810187"/>
            </a:xfrm>
          </p:grpSpPr>
          <p:sp>
            <p:nvSpPr>
              <p:cNvPr id="5580" name="Google Shape;5580;p215"/>
              <p:cNvSpPr/>
              <p:nvPr/>
            </p:nvSpPr>
            <p:spPr>
              <a:xfrm>
                <a:off x="984221" y="2127712"/>
                <a:ext cx="93715" cy="113326"/>
              </a:xfrm>
              <a:custGeom>
                <a:rect b="b" l="l" r="r" t="t"/>
                <a:pathLst>
                  <a:path extrusionOk="0" h="8674" w="7173">
                    <a:moveTo>
                      <a:pt x="3603" y="1502"/>
                    </a:moveTo>
                    <a:lnTo>
                      <a:pt x="3770" y="3470"/>
                    </a:lnTo>
                    <a:cubicBezTo>
                      <a:pt x="3803" y="3903"/>
                      <a:pt x="4103" y="4170"/>
                      <a:pt x="4470" y="4237"/>
                    </a:cubicBezTo>
                    <a:lnTo>
                      <a:pt x="5971" y="4404"/>
                    </a:lnTo>
                    <a:lnTo>
                      <a:pt x="4470" y="4571"/>
                    </a:lnTo>
                    <a:cubicBezTo>
                      <a:pt x="4103" y="4604"/>
                      <a:pt x="3803" y="4937"/>
                      <a:pt x="3770" y="5304"/>
                    </a:cubicBezTo>
                    <a:lnTo>
                      <a:pt x="3603" y="7272"/>
                    </a:lnTo>
                    <a:lnTo>
                      <a:pt x="3436" y="5304"/>
                    </a:lnTo>
                    <a:cubicBezTo>
                      <a:pt x="3369" y="4904"/>
                      <a:pt x="3103" y="4604"/>
                      <a:pt x="2702" y="4571"/>
                    </a:cubicBezTo>
                    <a:lnTo>
                      <a:pt x="1201" y="4404"/>
                    </a:lnTo>
                    <a:lnTo>
                      <a:pt x="2702" y="4237"/>
                    </a:lnTo>
                    <a:cubicBezTo>
                      <a:pt x="3103" y="4170"/>
                      <a:pt x="3369" y="3837"/>
                      <a:pt x="3436" y="3470"/>
                    </a:cubicBezTo>
                    <a:lnTo>
                      <a:pt x="3603" y="1502"/>
                    </a:lnTo>
                    <a:close/>
                    <a:moveTo>
                      <a:pt x="3603" y="1"/>
                    </a:moveTo>
                    <a:cubicBezTo>
                      <a:pt x="3503" y="1"/>
                      <a:pt x="3469" y="101"/>
                      <a:pt x="3469" y="134"/>
                    </a:cubicBezTo>
                    <a:lnTo>
                      <a:pt x="3169" y="3370"/>
                    </a:lnTo>
                    <a:cubicBezTo>
                      <a:pt x="3169" y="3670"/>
                      <a:pt x="2969" y="3870"/>
                      <a:pt x="2669" y="3937"/>
                    </a:cubicBezTo>
                    <a:lnTo>
                      <a:pt x="134" y="4204"/>
                    </a:lnTo>
                    <a:cubicBezTo>
                      <a:pt x="34" y="4204"/>
                      <a:pt x="0" y="4304"/>
                      <a:pt x="0" y="4337"/>
                    </a:cubicBezTo>
                    <a:cubicBezTo>
                      <a:pt x="0" y="4437"/>
                      <a:pt x="100" y="4470"/>
                      <a:pt x="134" y="4470"/>
                    </a:cubicBezTo>
                    <a:lnTo>
                      <a:pt x="2669" y="4771"/>
                    </a:lnTo>
                    <a:cubicBezTo>
                      <a:pt x="2936" y="4804"/>
                      <a:pt x="3136" y="5004"/>
                      <a:pt x="3169" y="5304"/>
                    </a:cubicBezTo>
                    <a:lnTo>
                      <a:pt x="3469" y="8540"/>
                    </a:lnTo>
                    <a:cubicBezTo>
                      <a:pt x="3469" y="8640"/>
                      <a:pt x="3536" y="8673"/>
                      <a:pt x="3603" y="8673"/>
                    </a:cubicBezTo>
                    <a:cubicBezTo>
                      <a:pt x="3670" y="8673"/>
                      <a:pt x="3703" y="8640"/>
                      <a:pt x="3703" y="8540"/>
                    </a:cubicBezTo>
                    <a:lnTo>
                      <a:pt x="4003" y="5304"/>
                    </a:lnTo>
                    <a:cubicBezTo>
                      <a:pt x="4003" y="5004"/>
                      <a:pt x="4203" y="4804"/>
                      <a:pt x="4504" y="4771"/>
                    </a:cubicBezTo>
                    <a:lnTo>
                      <a:pt x="7039" y="4470"/>
                    </a:lnTo>
                    <a:cubicBezTo>
                      <a:pt x="7139" y="4470"/>
                      <a:pt x="7172" y="4370"/>
                      <a:pt x="7172" y="4337"/>
                    </a:cubicBezTo>
                    <a:cubicBezTo>
                      <a:pt x="7172" y="4270"/>
                      <a:pt x="7105" y="4204"/>
                      <a:pt x="7039" y="4204"/>
                    </a:cubicBezTo>
                    <a:lnTo>
                      <a:pt x="4504" y="3937"/>
                    </a:lnTo>
                    <a:cubicBezTo>
                      <a:pt x="4270" y="3870"/>
                      <a:pt x="4037" y="3670"/>
                      <a:pt x="4003" y="3370"/>
                    </a:cubicBezTo>
                    <a:lnTo>
                      <a:pt x="3703" y="134"/>
                    </a:lnTo>
                    <a:cubicBezTo>
                      <a:pt x="3703" y="34"/>
                      <a:pt x="3636" y="1"/>
                      <a:pt x="3603"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215"/>
              <p:cNvSpPr/>
              <p:nvPr/>
            </p:nvSpPr>
            <p:spPr>
              <a:xfrm>
                <a:off x="3055625" y="2146016"/>
                <a:ext cx="120734" cy="144708"/>
              </a:xfrm>
              <a:custGeom>
                <a:rect b="b" l="l" r="r" t="t"/>
                <a:pathLst>
                  <a:path extrusionOk="0" h="11076" w="9241">
                    <a:moveTo>
                      <a:pt x="4571" y="1902"/>
                    </a:moveTo>
                    <a:lnTo>
                      <a:pt x="4771" y="4404"/>
                    </a:lnTo>
                    <a:cubicBezTo>
                      <a:pt x="4804" y="4904"/>
                      <a:pt x="5205" y="5338"/>
                      <a:pt x="5705" y="5371"/>
                    </a:cubicBezTo>
                    <a:lnTo>
                      <a:pt x="7606" y="5571"/>
                    </a:lnTo>
                    <a:lnTo>
                      <a:pt x="5705" y="5771"/>
                    </a:lnTo>
                    <a:cubicBezTo>
                      <a:pt x="5205" y="5871"/>
                      <a:pt x="4838" y="6238"/>
                      <a:pt x="4771" y="6739"/>
                    </a:cubicBezTo>
                    <a:lnTo>
                      <a:pt x="4571" y="9241"/>
                    </a:lnTo>
                    <a:lnTo>
                      <a:pt x="4371" y="6739"/>
                    </a:lnTo>
                    <a:cubicBezTo>
                      <a:pt x="4337" y="6238"/>
                      <a:pt x="3937" y="5838"/>
                      <a:pt x="3437" y="5771"/>
                    </a:cubicBezTo>
                    <a:lnTo>
                      <a:pt x="1535" y="5571"/>
                    </a:lnTo>
                    <a:lnTo>
                      <a:pt x="3437" y="5371"/>
                    </a:lnTo>
                    <a:cubicBezTo>
                      <a:pt x="3937" y="5271"/>
                      <a:pt x="4337" y="4904"/>
                      <a:pt x="4371" y="4404"/>
                    </a:cubicBezTo>
                    <a:lnTo>
                      <a:pt x="4571" y="1902"/>
                    </a:lnTo>
                    <a:close/>
                    <a:moveTo>
                      <a:pt x="4604" y="1"/>
                    </a:moveTo>
                    <a:cubicBezTo>
                      <a:pt x="4537" y="1"/>
                      <a:pt x="4437" y="34"/>
                      <a:pt x="4437" y="101"/>
                    </a:cubicBezTo>
                    <a:lnTo>
                      <a:pt x="4070" y="4337"/>
                    </a:lnTo>
                    <a:cubicBezTo>
                      <a:pt x="4037" y="4637"/>
                      <a:pt x="3737" y="4937"/>
                      <a:pt x="3403" y="5004"/>
                    </a:cubicBezTo>
                    <a:lnTo>
                      <a:pt x="101" y="5371"/>
                    </a:lnTo>
                    <a:cubicBezTo>
                      <a:pt x="34" y="5404"/>
                      <a:pt x="1" y="5438"/>
                      <a:pt x="1" y="5538"/>
                    </a:cubicBezTo>
                    <a:cubicBezTo>
                      <a:pt x="1" y="5605"/>
                      <a:pt x="34" y="5705"/>
                      <a:pt x="101" y="5705"/>
                    </a:cubicBezTo>
                    <a:lnTo>
                      <a:pt x="3403" y="6072"/>
                    </a:lnTo>
                    <a:cubicBezTo>
                      <a:pt x="3770" y="6105"/>
                      <a:pt x="4037" y="6405"/>
                      <a:pt x="4070" y="6739"/>
                    </a:cubicBezTo>
                    <a:lnTo>
                      <a:pt x="4437" y="10942"/>
                    </a:lnTo>
                    <a:cubicBezTo>
                      <a:pt x="4504" y="11042"/>
                      <a:pt x="4537" y="11075"/>
                      <a:pt x="4604" y="11075"/>
                    </a:cubicBezTo>
                    <a:cubicBezTo>
                      <a:pt x="4704" y="11075"/>
                      <a:pt x="4738" y="11042"/>
                      <a:pt x="4771" y="10942"/>
                    </a:cubicBezTo>
                    <a:lnTo>
                      <a:pt x="5171" y="6739"/>
                    </a:lnTo>
                    <a:cubicBezTo>
                      <a:pt x="5205" y="6405"/>
                      <a:pt x="5505" y="6105"/>
                      <a:pt x="5838" y="6072"/>
                    </a:cubicBezTo>
                    <a:lnTo>
                      <a:pt x="9107" y="5705"/>
                    </a:lnTo>
                    <a:cubicBezTo>
                      <a:pt x="9207" y="5671"/>
                      <a:pt x="9241" y="5605"/>
                      <a:pt x="9241" y="5538"/>
                    </a:cubicBezTo>
                    <a:cubicBezTo>
                      <a:pt x="9241" y="5438"/>
                      <a:pt x="9207" y="5371"/>
                      <a:pt x="9107" y="5371"/>
                    </a:cubicBezTo>
                    <a:lnTo>
                      <a:pt x="5838" y="5004"/>
                    </a:lnTo>
                    <a:cubicBezTo>
                      <a:pt x="5438" y="4937"/>
                      <a:pt x="5205" y="4671"/>
                      <a:pt x="5171" y="4337"/>
                    </a:cubicBezTo>
                    <a:lnTo>
                      <a:pt x="4771" y="101"/>
                    </a:lnTo>
                    <a:cubicBezTo>
                      <a:pt x="4738" y="34"/>
                      <a:pt x="4704" y="1"/>
                      <a:pt x="4604"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215"/>
              <p:cNvSpPr/>
              <p:nvPr/>
            </p:nvSpPr>
            <p:spPr>
              <a:xfrm>
                <a:off x="3003770" y="2071494"/>
                <a:ext cx="68434" cy="81944"/>
              </a:xfrm>
              <a:custGeom>
                <a:rect b="b" l="l" r="r" t="t"/>
                <a:pathLst>
                  <a:path extrusionOk="0" h="6272" w="5238">
                    <a:moveTo>
                      <a:pt x="2569" y="1568"/>
                    </a:moveTo>
                    <a:lnTo>
                      <a:pt x="2669" y="2536"/>
                    </a:lnTo>
                    <a:cubicBezTo>
                      <a:pt x="2669" y="2803"/>
                      <a:pt x="2902" y="3036"/>
                      <a:pt x="3203" y="3069"/>
                    </a:cubicBezTo>
                    <a:lnTo>
                      <a:pt x="3903" y="3136"/>
                    </a:lnTo>
                    <a:lnTo>
                      <a:pt x="3203" y="3236"/>
                    </a:lnTo>
                    <a:cubicBezTo>
                      <a:pt x="2902" y="3236"/>
                      <a:pt x="2702" y="3470"/>
                      <a:pt x="2669" y="3770"/>
                    </a:cubicBezTo>
                    <a:lnTo>
                      <a:pt x="2569" y="4737"/>
                    </a:lnTo>
                    <a:lnTo>
                      <a:pt x="2502" y="3770"/>
                    </a:lnTo>
                    <a:cubicBezTo>
                      <a:pt x="2502" y="3470"/>
                      <a:pt x="2235" y="3270"/>
                      <a:pt x="1968" y="3236"/>
                    </a:cubicBezTo>
                    <a:lnTo>
                      <a:pt x="1235" y="3136"/>
                    </a:lnTo>
                    <a:lnTo>
                      <a:pt x="1968" y="3069"/>
                    </a:lnTo>
                    <a:cubicBezTo>
                      <a:pt x="2235" y="3069"/>
                      <a:pt x="2469" y="2803"/>
                      <a:pt x="2502" y="2536"/>
                    </a:cubicBezTo>
                    <a:lnTo>
                      <a:pt x="2569" y="1568"/>
                    </a:lnTo>
                    <a:close/>
                    <a:moveTo>
                      <a:pt x="2636" y="1"/>
                    </a:moveTo>
                    <a:cubicBezTo>
                      <a:pt x="2535" y="1"/>
                      <a:pt x="2502" y="67"/>
                      <a:pt x="2502" y="134"/>
                    </a:cubicBezTo>
                    <a:lnTo>
                      <a:pt x="2302" y="2469"/>
                    </a:lnTo>
                    <a:cubicBezTo>
                      <a:pt x="2302" y="2636"/>
                      <a:pt x="2102" y="2803"/>
                      <a:pt x="1968" y="2803"/>
                    </a:cubicBezTo>
                    <a:lnTo>
                      <a:pt x="134" y="3003"/>
                    </a:lnTo>
                    <a:cubicBezTo>
                      <a:pt x="34" y="3003"/>
                      <a:pt x="0" y="3069"/>
                      <a:pt x="0" y="3136"/>
                    </a:cubicBezTo>
                    <a:cubicBezTo>
                      <a:pt x="0" y="3236"/>
                      <a:pt x="34" y="3270"/>
                      <a:pt x="134" y="3270"/>
                    </a:cubicBezTo>
                    <a:lnTo>
                      <a:pt x="1968" y="3470"/>
                    </a:lnTo>
                    <a:cubicBezTo>
                      <a:pt x="2135" y="3470"/>
                      <a:pt x="2302" y="3636"/>
                      <a:pt x="2302" y="3803"/>
                    </a:cubicBezTo>
                    <a:lnTo>
                      <a:pt x="2502" y="6138"/>
                    </a:lnTo>
                    <a:cubicBezTo>
                      <a:pt x="2502" y="6238"/>
                      <a:pt x="2535" y="6272"/>
                      <a:pt x="2636" y="6272"/>
                    </a:cubicBezTo>
                    <a:cubicBezTo>
                      <a:pt x="2669" y="6272"/>
                      <a:pt x="2702" y="6205"/>
                      <a:pt x="2736" y="6138"/>
                    </a:cubicBezTo>
                    <a:lnTo>
                      <a:pt x="2969" y="3803"/>
                    </a:lnTo>
                    <a:cubicBezTo>
                      <a:pt x="2969" y="3636"/>
                      <a:pt x="3136" y="3470"/>
                      <a:pt x="3303" y="3470"/>
                    </a:cubicBezTo>
                    <a:lnTo>
                      <a:pt x="5137" y="3270"/>
                    </a:lnTo>
                    <a:cubicBezTo>
                      <a:pt x="5204" y="3270"/>
                      <a:pt x="5237" y="3236"/>
                      <a:pt x="5237" y="3136"/>
                    </a:cubicBezTo>
                    <a:cubicBezTo>
                      <a:pt x="5237" y="3069"/>
                      <a:pt x="5204" y="3003"/>
                      <a:pt x="5137" y="3003"/>
                    </a:cubicBezTo>
                    <a:lnTo>
                      <a:pt x="3303" y="2803"/>
                    </a:lnTo>
                    <a:cubicBezTo>
                      <a:pt x="3136" y="2803"/>
                      <a:pt x="2969" y="2636"/>
                      <a:pt x="2969" y="2469"/>
                    </a:cubicBezTo>
                    <a:lnTo>
                      <a:pt x="2736" y="134"/>
                    </a:lnTo>
                    <a:cubicBezTo>
                      <a:pt x="2736" y="67"/>
                      <a:pt x="2702" y="1"/>
                      <a:pt x="2636"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15"/>
              <p:cNvSpPr/>
              <p:nvPr/>
            </p:nvSpPr>
            <p:spPr>
              <a:xfrm>
                <a:off x="1123677" y="1480537"/>
                <a:ext cx="115508" cy="138594"/>
              </a:xfrm>
              <a:custGeom>
                <a:rect b="b" l="l" r="r" t="t"/>
                <a:pathLst>
                  <a:path extrusionOk="0" h="10608" w="8841">
                    <a:moveTo>
                      <a:pt x="4370" y="1768"/>
                    </a:moveTo>
                    <a:lnTo>
                      <a:pt x="4604" y="4170"/>
                    </a:lnTo>
                    <a:cubicBezTo>
                      <a:pt x="4637" y="4670"/>
                      <a:pt x="5004" y="5070"/>
                      <a:pt x="5471" y="5104"/>
                    </a:cubicBezTo>
                    <a:lnTo>
                      <a:pt x="7306" y="5304"/>
                    </a:lnTo>
                    <a:lnTo>
                      <a:pt x="5471" y="5504"/>
                    </a:lnTo>
                    <a:cubicBezTo>
                      <a:pt x="5004" y="5571"/>
                      <a:pt x="4637" y="5971"/>
                      <a:pt x="4604" y="6438"/>
                    </a:cubicBezTo>
                    <a:lnTo>
                      <a:pt x="4370" y="8840"/>
                    </a:lnTo>
                    <a:lnTo>
                      <a:pt x="4170" y="6438"/>
                    </a:lnTo>
                    <a:cubicBezTo>
                      <a:pt x="4137" y="5938"/>
                      <a:pt x="3770" y="5537"/>
                      <a:pt x="3303" y="5504"/>
                    </a:cubicBezTo>
                    <a:lnTo>
                      <a:pt x="1468" y="5304"/>
                    </a:lnTo>
                    <a:lnTo>
                      <a:pt x="3303" y="5104"/>
                    </a:lnTo>
                    <a:cubicBezTo>
                      <a:pt x="3770" y="5037"/>
                      <a:pt x="4137" y="4637"/>
                      <a:pt x="4170" y="4170"/>
                    </a:cubicBezTo>
                    <a:lnTo>
                      <a:pt x="4370" y="1768"/>
                    </a:lnTo>
                    <a:close/>
                    <a:moveTo>
                      <a:pt x="4437" y="0"/>
                    </a:moveTo>
                    <a:cubicBezTo>
                      <a:pt x="4370" y="0"/>
                      <a:pt x="4304" y="67"/>
                      <a:pt x="4304" y="134"/>
                    </a:cubicBezTo>
                    <a:lnTo>
                      <a:pt x="3937" y="4170"/>
                    </a:lnTo>
                    <a:cubicBezTo>
                      <a:pt x="3870" y="4570"/>
                      <a:pt x="3637" y="4804"/>
                      <a:pt x="3303" y="4837"/>
                    </a:cubicBezTo>
                    <a:lnTo>
                      <a:pt x="134" y="5170"/>
                    </a:lnTo>
                    <a:cubicBezTo>
                      <a:pt x="34" y="5170"/>
                      <a:pt x="1" y="5237"/>
                      <a:pt x="1" y="5304"/>
                    </a:cubicBezTo>
                    <a:cubicBezTo>
                      <a:pt x="1" y="5337"/>
                      <a:pt x="34" y="5437"/>
                      <a:pt x="134" y="5437"/>
                    </a:cubicBezTo>
                    <a:lnTo>
                      <a:pt x="3303" y="5771"/>
                    </a:lnTo>
                    <a:cubicBezTo>
                      <a:pt x="3637" y="5804"/>
                      <a:pt x="3870" y="6104"/>
                      <a:pt x="3937" y="6438"/>
                    </a:cubicBezTo>
                    <a:lnTo>
                      <a:pt x="4304" y="10474"/>
                    </a:lnTo>
                    <a:cubicBezTo>
                      <a:pt x="4304" y="10574"/>
                      <a:pt x="4337" y="10608"/>
                      <a:pt x="4437" y="10608"/>
                    </a:cubicBezTo>
                    <a:cubicBezTo>
                      <a:pt x="4504" y="10608"/>
                      <a:pt x="4537" y="10574"/>
                      <a:pt x="4537" y="10508"/>
                    </a:cubicBezTo>
                    <a:lnTo>
                      <a:pt x="4937" y="6471"/>
                    </a:lnTo>
                    <a:cubicBezTo>
                      <a:pt x="4971" y="6104"/>
                      <a:pt x="5204" y="5838"/>
                      <a:pt x="5538" y="5804"/>
                    </a:cubicBezTo>
                    <a:lnTo>
                      <a:pt x="8707" y="5437"/>
                    </a:lnTo>
                    <a:cubicBezTo>
                      <a:pt x="8807" y="5437"/>
                      <a:pt x="8840" y="5404"/>
                      <a:pt x="8840" y="5304"/>
                    </a:cubicBezTo>
                    <a:cubicBezTo>
                      <a:pt x="8840" y="5271"/>
                      <a:pt x="8807" y="5170"/>
                      <a:pt x="8707" y="5170"/>
                    </a:cubicBezTo>
                    <a:lnTo>
                      <a:pt x="5538" y="4837"/>
                    </a:lnTo>
                    <a:cubicBezTo>
                      <a:pt x="5204" y="4804"/>
                      <a:pt x="4971" y="4503"/>
                      <a:pt x="4937" y="4170"/>
                    </a:cubicBezTo>
                    <a:lnTo>
                      <a:pt x="4537" y="134"/>
                    </a:lnTo>
                    <a:cubicBezTo>
                      <a:pt x="4537" y="67"/>
                      <a:pt x="4504" y="0"/>
                      <a:pt x="4437" y="0"/>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15"/>
              <p:cNvSpPr/>
              <p:nvPr/>
            </p:nvSpPr>
            <p:spPr>
              <a:xfrm>
                <a:off x="1090126" y="1682313"/>
                <a:ext cx="66253" cy="78455"/>
              </a:xfrm>
              <a:custGeom>
                <a:rect b="b" l="l" r="r" t="t"/>
                <a:pathLst>
                  <a:path extrusionOk="0" h="6005" w="5071">
                    <a:moveTo>
                      <a:pt x="2535" y="1502"/>
                    </a:moveTo>
                    <a:lnTo>
                      <a:pt x="2602" y="2402"/>
                    </a:lnTo>
                    <a:cubicBezTo>
                      <a:pt x="2669" y="2702"/>
                      <a:pt x="2869" y="2903"/>
                      <a:pt x="3169" y="2969"/>
                    </a:cubicBezTo>
                    <a:lnTo>
                      <a:pt x="3803" y="3036"/>
                    </a:lnTo>
                    <a:lnTo>
                      <a:pt x="3169" y="3136"/>
                    </a:lnTo>
                    <a:cubicBezTo>
                      <a:pt x="2869" y="3169"/>
                      <a:pt x="2669" y="3370"/>
                      <a:pt x="2602" y="3670"/>
                    </a:cubicBezTo>
                    <a:lnTo>
                      <a:pt x="2535" y="4570"/>
                    </a:lnTo>
                    <a:lnTo>
                      <a:pt x="2435" y="3670"/>
                    </a:lnTo>
                    <a:cubicBezTo>
                      <a:pt x="2402" y="3370"/>
                      <a:pt x="2202" y="3169"/>
                      <a:pt x="1901" y="3136"/>
                    </a:cubicBezTo>
                    <a:lnTo>
                      <a:pt x="1234" y="3036"/>
                    </a:lnTo>
                    <a:lnTo>
                      <a:pt x="1901" y="2969"/>
                    </a:lnTo>
                    <a:cubicBezTo>
                      <a:pt x="2202" y="2903"/>
                      <a:pt x="2402" y="2702"/>
                      <a:pt x="2435" y="2402"/>
                    </a:cubicBezTo>
                    <a:lnTo>
                      <a:pt x="2535" y="1502"/>
                    </a:lnTo>
                    <a:close/>
                    <a:moveTo>
                      <a:pt x="2535" y="1"/>
                    </a:moveTo>
                    <a:cubicBezTo>
                      <a:pt x="2435" y="1"/>
                      <a:pt x="2402" y="67"/>
                      <a:pt x="2402" y="134"/>
                    </a:cubicBezTo>
                    <a:lnTo>
                      <a:pt x="2202" y="2336"/>
                    </a:lnTo>
                    <a:cubicBezTo>
                      <a:pt x="2168" y="2502"/>
                      <a:pt x="2035" y="2669"/>
                      <a:pt x="1868" y="2669"/>
                    </a:cubicBezTo>
                    <a:lnTo>
                      <a:pt x="100" y="2869"/>
                    </a:lnTo>
                    <a:cubicBezTo>
                      <a:pt x="33" y="2869"/>
                      <a:pt x="0" y="2969"/>
                      <a:pt x="0" y="3003"/>
                    </a:cubicBezTo>
                    <a:cubicBezTo>
                      <a:pt x="0" y="3069"/>
                      <a:pt x="67" y="3136"/>
                      <a:pt x="100" y="3136"/>
                    </a:cubicBezTo>
                    <a:lnTo>
                      <a:pt x="1868" y="3336"/>
                    </a:lnTo>
                    <a:cubicBezTo>
                      <a:pt x="2035" y="3370"/>
                      <a:pt x="2202" y="3503"/>
                      <a:pt x="2202" y="3670"/>
                    </a:cubicBezTo>
                    <a:lnTo>
                      <a:pt x="2402" y="5871"/>
                    </a:lnTo>
                    <a:cubicBezTo>
                      <a:pt x="2402" y="5971"/>
                      <a:pt x="2502" y="6005"/>
                      <a:pt x="2535" y="6005"/>
                    </a:cubicBezTo>
                    <a:cubicBezTo>
                      <a:pt x="2602" y="6005"/>
                      <a:pt x="2669" y="5905"/>
                      <a:pt x="2669" y="5871"/>
                    </a:cubicBezTo>
                    <a:lnTo>
                      <a:pt x="2869" y="3670"/>
                    </a:lnTo>
                    <a:cubicBezTo>
                      <a:pt x="2902" y="3503"/>
                      <a:pt x="3036" y="3336"/>
                      <a:pt x="3202" y="3336"/>
                    </a:cubicBezTo>
                    <a:lnTo>
                      <a:pt x="4937" y="3136"/>
                    </a:lnTo>
                    <a:cubicBezTo>
                      <a:pt x="5037" y="3136"/>
                      <a:pt x="5070" y="3036"/>
                      <a:pt x="5070" y="3003"/>
                    </a:cubicBezTo>
                    <a:cubicBezTo>
                      <a:pt x="5070" y="2903"/>
                      <a:pt x="4970" y="2869"/>
                      <a:pt x="4937" y="2869"/>
                    </a:cubicBezTo>
                    <a:lnTo>
                      <a:pt x="3202" y="2669"/>
                    </a:lnTo>
                    <a:cubicBezTo>
                      <a:pt x="3036" y="2636"/>
                      <a:pt x="2869" y="2502"/>
                      <a:pt x="2869" y="2336"/>
                    </a:cubicBezTo>
                    <a:lnTo>
                      <a:pt x="2669" y="134"/>
                    </a:lnTo>
                    <a:cubicBezTo>
                      <a:pt x="2669" y="34"/>
                      <a:pt x="2569" y="1"/>
                      <a:pt x="2535"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15"/>
              <p:cNvSpPr/>
              <p:nvPr/>
            </p:nvSpPr>
            <p:spPr>
              <a:xfrm>
                <a:off x="1269678" y="1541107"/>
                <a:ext cx="84988" cy="101567"/>
              </a:xfrm>
              <a:custGeom>
                <a:rect b="b" l="l" r="r" t="t"/>
                <a:pathLst>
                  <a:path extrusionOk="0" h="7774" w="6505">
                    <a:moveTo>
                      <a:pt x="3236" y="1902"/>
                    </a:moveTo>
                    <a:lnTo>
                      <a:pt x="3369" y="3136"/>
                    </a:lnTo>
                    <a:cubicBezTo>
                      <a:pt x="3369" y="3503"/>
                      <a:pt x="3670" y="3804"/>
                      <a:pt x="4036" y="3837"/>
                    </a:cubicBezTo>
                    <a:lnTo>
                      <a:pt x="4904" y="3937"/>
                    </a:lnTo>
                    <a:lnTo>
                      <a:pt x="4036" y="4004"/>
                    </a:lnTo>
                    <a:cubicBezTo>
                      <a:pt x="3703" y="4037"/>
                      <a:pt x="3403" y="4337"/>
                      <a:pt x="3369" y="4704"/>
                    </a:cubicBezTo>
                    <a:lnTo>
                      <a:pt x="3236" y="5938"/>
                    </a:lnTo>
                    <a:lnTo>
                      <a:pt x="3136" y="4704"/>
                    </a:lnTo>
                    <a:cubicBezTo>
                      <a:pt x="3136" y="4337"/>
                      <a:pt x="2836" y="4037"/>
                      <a:pt x="2469" y="4004"/>
                    </a:cubicBezTo>
                    <a:lnTo>
                      <a:pt x="1601" y="3937"/>
                    </a:lnTo>
                    <a:lnTo>
                      <a:pt x="2469" y="3837"/>
                    </a:lnTo>
                    <a:cubicBezTo>
                      <a:pt x="2802" y="3804"/>
                      <a:pt x="3102" y="3503"/>
                      <a:pt x="3136" y="3136"/>
                    </a:cubicBezTo>
                    <a:lnTo>
                      <a:pt x="3236" y="1902"/>
                    </a:lnTo>
                    <a:close/>
                    <a:moveTo>
                      <a:pt x="3269" y="1"/>
                    </a:moveTo>
                    <a:cubicBezTo>
                      <a:pt x="3169" y="1"/>
                      <a:pt x="3102" y="34"/>
                      <a:pt x="3102" y="134"/>
                    </a:cubicBezTo>
                    <a:lnTo>
                      <a:pt x="2836" y="3036"/>
                    </a:lnTo>
                    <a:cubicBezTo>
                      <a:pt x="2802" y="3270"/>
                      <a:pt x="2635" y="3437"/>
                      <a:pt x="2435" y="3470"/>
                    </a:cubicBezTo>
                    <a:lnTo>
                      <a:pt x="134" y="3703"/>
                    </a:lnTo>
                    <a:cubicBezTo>
                      <a:pt x="34" y="3770"/>
                      <a:pt x="0" y="3804"/>
                      <a:pt x="0" y="3870"/>
                    </a:cubicBezTo>
                    <a:cubicBezTo>
                      <a:pt x="0" y="3970"/>
                      <a:pt x="34" y="4037"/>
                      <a:pt x="134" y="4037"/>
                    </a:cubicBezTo>
                    <a:lnTo>
                      <a:pt x="2435" y="4304"/>
                    </a:lnTo>
                    <a:cubicBezTo>
                      <a:pt x="2635" y="4304"/>
                      <a:pt x="2836" y="4504"/>
                      <a:pt x="2836" y="4704"/>
                    </a:cubicBezTo>
                    <a:lnTo>
                      <a:pt x="3102" y="7640"/>
                    </a:lnTo>
                    <a:cubicBezTo>
                      <a:pt x="3102" y="7706"/>
                      <a:pt x="3169" y="7773"/>
                      <a:pt x="3269" y="7773"/>
                    </a:cubicBezTo>
                    <a:cubicBezTo>
                      <a:pt x="3336" y="7773"/>
                      <a:pt x="3436" y="7706"/>
                      <a:pt x="3436" y="7640"/>
                    </a:cubicBezTo>
                    <a:lnTo>
                      <a:pt x="3670" y="4704"/>
                    </a:lnTo>
                    <a:cubicBezTo>
                      <a:pt x="3703" y="4504"/>
                      <a:pt x="3870" y="4337"/>
                      <a:pt x="4103" y="4304"/>
                    </a:cubicBezTo>
                    <a:lnTo>
                      <a:pt x="6371" y="4037"/>
                    </a:lnTo>
                    <a:cubicBezTo>
                      <a:pt x="6472" y="4004"/>
                      <a:pt x="6505" y="3970"/>
                      <a:pt x="6505" y="3870"/>
                    </a:cubicBezTo>
                    <a:cubicBezTo>
                      <a:pt x="6505" y="3804"/>
                      <a:pt x="6472" y="3703"/>
                      <a:pt x="6371" y="3703"/>
                    </a:cubicBezTo>
                    <a:lnTo>
                      <a:pt x="4103" y="3470"/>
                    </a:lnTo>
                    <a:cubicBezTo>
                      <a:pt x="3870" y="3470"/>
                      <a:pt x="3670" y="3270"/>
                      <a:pt x="3670" y="3036"/>
                    </a:cubicBezTo>
                    <a:lnTo>
                      <a:pt x="3436" y="134"/>
                    </a:lnTo>
                    <a:cubicBezTo>
                      <a:pt x="3436" y="34"/>
                      <a:pt x="3336" y="1"/>
                      <a:pt x="3269"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15"/>
              <p:cNvSpPr/>
              <p:nvPr/>
            </p:nvSpPr>
            <p:spPr>
              <a:xfrm>
                <a:off x="2966717" y="1726329"/>
                <a:ext cx="89365" cy="105918"/>
              </a:xfrm>
              <a:custGeom>
                <a:rect b="b" l="l" r="r" t="t"/>
                <a:pathLst>
                  <a:path extrusionOk="0" h="8107" w="6840">
                    <a:moveTo>
                      <a:pt x="3370" y="1235"/>
                    </a:moveTo>
                    <a:lnTo>
                      <a:pt x="3537" y="3136"/>
                    </a:lnTo>
                    <a:cubicBezTo>
                      <a:pt x="3537" y="3503"/>
                      <a:pt x="3837" y="3803"/>
                      <a:pt x="4204" y="3837"/>
                    </a:cubicBezTo>
                    <a:lnTo>
                      <a:pt x="5638" y="4003"/>
                    </a:lnTo>
                    <a:lnTo>
                      <a:pt x="4204" y="4170"/>
                    </a:lnTo>
                    <a:cubicBezTo>
                      <a:pt x="3870" y="4204"/>
                      <a:pt x="3570" y="4504"/>
                      <a:pt x="3537" y="4871"/>
                    </a:cubicBezTo>
                    <a:lnTo>
                      <a:pt x="3370" y="6772"/>
                    </a:lnTo>
                    <a:lnTo>
                      <a:pt x="3203" y="4871"/>
                    </a:lnTo>
                    <a:cubicBezTo>
                      <a:pt x="3203" y="4504"/>
                      <a:pt x="2903" y="4204"/>
                      <a:pt x="2536" y="4170"/>
                    </a:cubicBezTo>
                    <a:lnTo>
                      <a:pt x="1135" y="4003"/>
                    </a:lnTo>
                    <a:lnTo>
                      <a:pt x="2536" y="3837"/>
                    </a:lnTo>
                    <a:cubicBezTo>
                      <a:pt x="2870" y="3803"/>
                      <a:pt x="3170" y="3503"/>
                      <a:pt x="3203" y="3136"/>
                    </a:cubicBezTo>
                    <a:lnTo>
                      <a:pt x="3370" y="1235"/>
                    </a:lnTo>
                    <a:close/>
                    <a:moveTo>
                      <a:pt x="3403" y="1"/>
                    </a:moveTo>
                    <a:cubicBezTo>
                      <a:pt x="3337" y="1"/>
                      <a:pt x="3303" y="34"/>
                      <a:pt x="3303" y="101"/>
                    </a:cubicBezTo>
                    <a:lnTo>
                      <a:pt x="3003" y="3170"/>
                    </a:lnTo>
                    <a:cubicBezTo>
                      <a:pt x="2970" y="3436"/>
                      <a:pt x="2736" y="3637"/>
                      <a:pt x="2503" y="3670"/>
                    </a:cubicBezTo>
                    <a:lnTo>
                      <a:pt x="68" y="3937"/>
                    </a:lnTo>
                    <a:cubicBezTo>
                      <a:pt x="34" y="3937"/>
                      <a:pt x="1" y="4003"/>
                      <a:pt x="1" y="4037"/>
                    </a:cubicBezTo>
                    <a:cubicBezTo>
                      <a:pt x="1" y="4137"/>
                      <a:pt x="34" y="4170"/>
                      <a:pt x="68" y="4170"/>
                    </a:cubicBezTo>
                    <a:lnTo>
                      <a:pt x="2503" y="4437"/>
                    </a:lnTo>
                    <a:cubicBezTo>
                      <a:pt x="2803" y="4470"/>
                      <a:pt x="2970" y="4671"/>
                      <a:pt x="3003" y="4937"/>
                    </a:cubicBezTo>
                    <a:lnTo>
                      <a:pt x="3303" y="8006"/>
                    </a:lnTo>
                    <a:cubicBezTo>
                      <a:pt x="3303" y="8040"/>
                      <a:pt x="3370" y="8106"/>
                      <a:pt x="3403" y="8106"/>
                    </a:cubicBezTo>
                    <a:cubicBezTo>
                      <a:pt x="3470" y="8106"/>
                      <a:pt x="3503" y="8040"/>
                      <a:pt x="3537" y="8006"/>
                    </a:cubicBezTo>
                    <a:lnTo>
                      <a:pt x="3837" y="4937"/>
                    </a:lnTo>
                    <a:cubicBezTo>
                      <a:pt x="3870" y="4671"/>
                      <a:pt x="4071" y="4470"/>
                      <a:pt x="4337" y="4437"/>
                    </a:cubicBezTo>
                    <a:lnTo>
                      <a:pt x="6739" y="4170"/>
                    </a:lnTo>
                    <a:cubicBezTo>
                      <a:pt x="6806" y="4170"/>
                      <a:pt x="6839" y="4104"/>
                      <a:pt x="6839" y="4037"/>
                    </a:cubicBezTo>
                    <a:cubicBezTo>
                      <a:pt x="6839" y="3970"/>
                      <a:pt x="6806" y="3937"/>
                      <a:pt x="6739" y="3937"/>
                    </a:cubicBezTo>
                    <a:lnTo>
                      <a:pt x="4337" y="3670"/>
                    </a:lnTo>
                    <a:cubicBezTo>
                      <a:pt x="4037" y="3637"/>
                      <a:pt x="3870" y="3436"/>
                      <a:pt x="3837" y="3170"/>
                    </a:cubicBezTo>
                    <a:lnTo>
                      <a:pt x="3537" y="101"/>
                    </a:lnTo>
                    <a:cubicBezTo>
                      <a:pt x="3537" y="34"/>
                      <a:pt x="3470" y="1"/>
                      <a:pt x="3403"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215"/>
              <p:cNvSpPr/>
              <p:nvPr/>
            </p:nvSpPr>
            <p:spPr>
              <a:xfrm>
                <a:off x="3051274" y="1627832"/>
                <a:ext cx="118552" cy="142526"/>
              </a:xfrm>
              <a:custGeom>
                <a:rect b="b" l="l" r="r" t="t"/>
                <a:pathLst>
                  <a:path extrusionOk="0" h="10909" w="9074">
                    <a:moveTo>
                      <a:pt x="4537" y="1902"/>
                    </a:moveTo>
                    <a:lnTo>
                      <a:pt x="4737" y="4371"/>
                    </a:lnTo>
                    <a:cubicBezTo>
                      <a:pt x="4770" y="4838"/>
                      <a:pt x="5171" y="5238"/>
                      <a:pt x="5671" y="5305"/>
                    </a:cubicBezTo>
                    <a:lnTo>
                      <a:pt x="7539" y="5505"/>
                    </a:lnTo>
                    <a:lnTo>
                      <a:pt x="5671" y="5705"/>
                    </a:lnTo>
                    <a:cubicBezTo>
                      <a:pt x="5171" y="5738"/>
                      <a:pt x="4770" y="6139"/>
                      <a:pt x="4737" y="6639"/>
                    </a:cubicBezTo>
                    <a:lnTo>
                      <a:pt x="4537" y="9074"/>
                    </a:lnTo>
                    <a:lnTo>
                      <a:pt x="4337" y="6639"/>
                    </a:lnTo>
                    <a:cubicBezTo>
                      <a:pt x="4270" y="6172"/>
                      <a:pt x="3903" y="5738"/>
                      <a:pt x="3403" y="5705"/>
                    </a:cubicBezTo>
                    <a:lnTo>
                      <a:pt x="1535" y="5505"/>
                    </a:lnTo>
                    <a:lnTo>
                      <a:pt x="3403" y="5305"/>
                    </a:lnTo>
                    <a:cubicBezTo>
                      <a:pt x="3903" y="5238"/>
                      <a:pt x="4270" y="4871"/>
                      <a:pt x="4337" y="4371"/>
                    </a:cubicBezTo>
                    <a:lnTo>
                      <a:pt x="4537" y="1902"/>
                    </a:lnTo>
                    <a:close/>
                    <a:moveTo>
                      <a:pt x="4537" y="1"/>
                    </a:moveTo>
                    <a:cubicBezTo>
                      <a:pt x="4437" y="1"/>
                      <a:pt x="4370" y="34"/>
                      <a:pt x="4370" y="101"/>
                    </a:cubicBezTo>
                    <a:lnTo>
                      <a:pt x="4003" y="4237"/>
                    </a:lnTo>
                    <a:cubicBezTo>
                      <a:pt x="3936" y="4571"/>
                      <a:pt x="3670" y="4871"/>
                      <a:pt x="3336" y="4904"/>
                    </a:cubicBezTo>
                    <a:lnTo>
                      <a:pt x="100" y="5271"/>
                    </a:lnTo>
                    <a:cubicBezTo>
                      <a:pt x="34" y="5338"/>
                      <a:pt x="0" y="5371"/>
                      <a:pt x="0" y="5438"/>
                    </a:cubicBezTo>
                    <a:cubicBezTo>
                      <a:pt x="0" y="5538"/>
                      <a:pt x="34" y="5638"/>
                      <a:pt x="100" y="5638"/>
                    </a:cubicBezTo>
                    <a:lnTo>
                      <a:pt x="3336" y="6005"/>
                    </a:lnTo>
                    <a:cubicBezTo>
                      <a:pt x="3703" y="6039"/>
                      <a:pt x="3936" y="6339"/>
                      <a:pt x="4003" y="6672"/>
                    </a:cubicBezTo>
                    <a:lnTo>
                      <a:pt x="4370" y="10809"/>
                    </a:lnTo>
                    <a:cubicBezTo>
                      <a:pt x="4403" y="10875"/>
                      <a:pt x="4437" y="10909"/>
                      <a:pt x="4537" y="10909"/>
                    </a:cubicBezTo>
                    <a:cubicBezTo>
                      <a:pt x="4604" y="10909"/>
                      <a:pt x="4704" y="10875"/>
                      <a:pt x="4704" y="10809"/>
                    </a:cubicBezTo>
                    <a:lnTo>
                      <a:pt x="5071" y="6672"/>
                    </a:lnTo>
                    <a:cubicBezTo>
                      <a:pt x="5104" y="6339"/>
                      <a:pt x="5404" y="6039"/>
                      <a:pt x="5738" y="6005"/>
                    </a:cubicBezTo>
                    <a:lnTo>
                      <a:pt x="8940" y="5638"/>
                    </a:lnTo>
                    <a:cubicBezTo>
                      <a:pt x="9040" y="5572"/>
                      <a:pt x="9073" y="5538"/>
                      <a:pt x="9073" y="5438"/>
                    </a:cubicBezTo>
                    <a:cubicBezTo>
                      <a:pt x="9073" y="5371"/>
                      <a:pt x="9040" y="5271"/>
                      <a:pt x="8940" y="5271"/>
                    </a:cubicBezTo>
                    <a:lnTo>
                      <a:pt x="5738" y="4904"/>
                    </a:lnTo>
                    <a:cubicBezTo>
                      <a:pt x="5371" y="4871"/>
                      <a:pt x="5104" y="4571"/>
                      <a:pt x="5071" y="4237"/>
                    </a:cubicBezTo>
                    <a:lnTo>
                      <a:pt x="4704" y="101"/>
                    </a:lnTo>
                    <a:cubicBezTo>
                      <a:pt x="4670" y="34"/>
                      <a:pt x="4604" y="1"/>
                      <a:pt x="4537" y="1"/>
                    </a:cubicBezTo>
                    <a:close/>
                  </a:path>
                </a:pathLst>
              </a:custGeom>
              <a:solidFill>
                <a:srgbClr val="8D6AC6"/>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88" name="Google Shape;5588;p215"/>
          <p:cNvSpPr/>
          <p:nvPr/>
        </p:nvSpPr>
        <p:spPr>
          <a:xfrm>
            <a:off x="8140854" y="4295997"/>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15"/>
          <p:cNvSpPr/>
          <p:nvPr/>
        </p:nvSpPr>
        <p:spPr>
          <a:xfrm>
            <a:off x="333254" y="1240472"/>
            <a:ext cx="292351" cy="424676"/>
          </a:xfrm>
          <a:custGeom>
            <a:rect b="b" l="l" r="r" t="t"/>
            <a:pathLst>
              <a:path extrusionOk="0" h="1958" w="1348">
                <a:moveTo>
                  <a:pt x="663" y="0"/>
                </a:moveTo>
                <a:cubicBezTo>
                  <a:pt x="669" y="451"/>
                  <a:pt x="652" y="887"/>
                  <a:pt x="1" y="988"/>
                </a:cubicBezTo>
                <a:cubicBezTo>
                  <a:pt x="8" y="988"/>
                  <a:pt x="16" y="988"/>
                  <a:pt x="23" y="988"/>
                </a:cubicBezTo>
                <a:cubicBezTo>
                  <a:pt x="689" y="988"/>
                  <a:pt x="637" y="1418"/>
                  <a:pt x="672" y="1957"/>
                </a:cubicBezTo>
                <a:cubicBezTo>
                  <a:pt x="690" y="1414"/>
                  <a:pt x="811" y="1005"/>
                  <a:pt x="1348" y="978"/>
                </a:cubicBezTo>
                <a:cubicBezTo>
                  <a:pt x="792" y="887"/>
                  <a:pt x="734" y="647"/>
                  <a:pt x="663" y="0"/>
                </a:cubicBezTo>
                <a:close/>
              </a:path>
            </a:pathLst>
          </a:custGeom>
          <a:solidFill>
            <a:schemeClr val="lt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3" name="Shape 5593"/>
        <p:cNvGrpSpPr/>
        <p:nvPr/>
      </p:nvGrpSpPr>
      <p:grpSpPr>
        <a:xfrm>
          <a:off x="0" y="0"/>
          <a:ext cx="0" cy="0"/>
          <a:chOff x="0" y="0"/>
          <a:chExt cx="0" cy="0"/>
        </a:xfrm>
      </p:grpSpPr>
      <p:sp>
        <p:nvSpPr>
          <p:cNvPr id="5594" name="Google Shape;5594;p216"/>
          <p:cNvSpPr/>
          <p:nvPr/>
        </p:nvSpPr>
        <p:spPr>
          <a:xfrm>
            <a:off x="2675100" y="567863"/>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16"/>
          <p:cNvSpPr txBox="1"/>
          <p:nvPr>
            <p:ph idx="4294967295" type="subTitle"/>
          </p:nvPr>
        </p:nvSpPr>
        <p:spPr>
          <a:xfrm>
            <a:off x="2577300" y="567875"/>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Nunito"/>
                <a:ea typeface="Nunito"/>
                <a:cs typeface="Nunito"/>
                <a:sym typeface="Nunito"/>
              </a:rPr>
              <a:t>Algorithm proposed</a:t>
            </a:r>
            <a:endParaRPr b="1" sz="1800">
              <a:solidFill>
                <a:schemeClr val="lt1"/>
              </a:solidFill>
              <a:latin typeface="Nunito"/>
              <a:ea typeface="Nunito"/>
              <a:cs typeface="Nunito"/>
              <a:sym typeface="Nunito"/>
            </a:endParaRPr>
          </a:p>
          <a:p>
            <a:pPr indent="0" lvl="0" marL="0" rtl="0" algn="l">
              <a:spcBef>
                <a:spcPts val="1200"/>
              </a:spcBef>
              <a:spcAft>
                <a:spcPts val="1200"/>
              </a:spcAft>
              <a:buNone/>
            </a:pPr>
            <a:r>
              <a:t/>
            </a:r>
            <a:endParaRPr b="1" sz="1800">
              <a:solidFill>
                <a:schemeClr val="lt1"/>
              </a:solidFill>
              <a:latin typeface="Nunito"/>
              <a:ea typeface="Nunito"/>
              <a:cs typeface="Nunito"/>
              <a:sym typeface="Nunito"/>
            </a:endParaRPr>
          </a:p>
        </p:txBody>
      </p:sp>
      <p:sp>
        <p:nvSpPr>
          <p:cNvPr id="5596" name="Google Shape;5596;p216"/>
          <p:cNvSpPr txBox="1"/>
          <p:nvPr/>
        </p:nvSpPr>
        <p:spPr>
          <a:xfrm>
            <a:off x="1201825" y="1651325"/>
            <a:ext cx="7084500" cy="207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AFINN- We develop a score sentiment using this algorithm.</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solidFill>
                  <a:srgbClr val="202124"/>
                </a:solidFill>
              </a:rPr>
              <a:t>VADER( Valence Aware Dictionary for Sentiment Reasoning) is </a:t>
            </a:r>
            <a:r>
              <a:rPr lang="en" sz="1300">
                <a:solidFill>
                  <a:srgbClr val="040C28"/>
                </a:solidFill>
              </a:rPr>
              <a:t>an NLTK module that provides sentiment scores based on the w</a:t>
            </a:r>
            <a:r>
              <a:rPr lang="en">
                <a:solidFill>
                  <a:srgbClr val="040C28"/>
                </a:solidFill>
              </a:rPr>
              <a:t>ords used</a:t>
            </a:r>
            <a:r>
              <a:rPr lang="en">
                <a:solidFill>
                  <a:srgbClr val="202124"/>
                </a:solidFill>
              </a:rPr>
              <a:t>.It is a rule-based sentiment analyzer in which the terms are generally labeled as per their semantic orientation as either positive or negative.</a:t>
            </a:r>
            <a:endParaRPr>
              <a:solidFill>
                <a:srgbClr val="202124"/>
              </a:solidFill>
            </a:endParaRPr>
          </a:p>
          <a:p>
            <a:pPr indent="0" lvl="0" marL="0" rtl="0" algn="l">
              <a:spcBef>
                <a:spcPts val="0"/>
              </a:spcBef>
              <a:spcAft>
                <a:spcPts val="0"/>
              </a:spcAft>
              <a:buNone/>
            </a:pPr>
            <a:r>
              <a:t/>
            </a:r>
            <a:endParaRPr>
              <a:solidFill>
                <a:srgbClr val="202124"/>
              </a:solidFill>
            </a:endParaRPr>
          </a:p>
          <a:p>
            <a:pPr indent="0" lvl="0" marL="0" rtl="0" algn="l">
              <a:spcBef>
                <a:spcPts val="0"/>
              </a:spcBef>
              <a:spcAft>
                <a:spcPts val="0"/>
              </a:spcAft>
              <a:buNone/>
            </a:pPr>
            <a:r>
              <a:rPr lang="en">
                <a:solidFill>
                  <a:srgbClr val="202124"/>
                </a:solidFill>
              </a:rPr>
              <a:t>Logistic Regression was used for the classification of the sentiment scores into three polarities such as Positive, Negative or Neutral</a:t>
            </a:r>
            <a:endParaRPr>
              <a:solidFill>
                <a:srgbClr val="20212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0" name="Shape 5600"/>
        <p:cNvGrpSpPr/>
        <p:nvPr/>
      </p:nvGrpSpPr>
      <p:grpSpPr>
        <a:xfrm>
          <a:off x="0" y="0"/>
          <a:ext cx="0" cy="0"/>
          <a:chOff x="0" y="0"/>
          <a:chExt cx="0" cy="0"/>
        </a:xfrm>
      </p:grpSpPr>
      <p:pic>
        <p:nvPicPr>
          <p:cNvPr id="5601" name="Google Shape;5601;p217"/>
          <p:cNvPicPr preferRelativeResize="0"/>
          <p:nvPr/>
        </p:nvPicPr>
        <p:blipFill>
          <a:blip r:embed="rId3">
            <a:alphaModFix/>
          </a:blip>
          <a:stretch>
            <a:fillRect/>
          </a:stretch>
        </p:blipFill>
        <p:spPr>
          <a:xfrm>
            <a:off x="152400" y="1285304"/>
            <a:ext cx="8839202" cy="1951323"/>
          </a:xfrm>
          <a:prstGeom prst="rect">
            <a:avLst/>
          </a:prstGeom>
          <a:noFill/>
          <a:ln>
            <a:noFill/>
          </a:ln>
        </p:spPr>
      </p:pic>
      <p:sp>
        <p:nvSpPr>
          <p:cNvPr id="5602" name="Google Shape;5602;p217"/>
          <p:cNvSpPr/>
          <p:nvPr/>
        </p:nvSpPr>
        <p:spPr>
          <a:xfrm>
            <a:off x="2675100" y="567863"/>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17"/>
          <p:cNvSpPr txBox="1"/>
          <p:nvPr>
            <p:ph idx="4294967295" type="subTitle"/>
          </p:nvPr>
        </p:nvSpPr>
        <p:spPr>
          <a:xfrm>
            <a:off x="2577300" y="567875"/>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Nunito"/>
                <a:ea typeface="Nunito"/>
                <a:cs typeface="Nunito"/>
                <a:sym typeface="Nunito"/>
              </a:rPr>
              <a:t>Data Cleaning</a:t>
            </a:r>
            <a:endParaRPr b="1" sz="1800">
              <a:solidFill>
                <a:schemeClr val="lt1"/>
              </a:solidFill>
              <a:latin typeface="Nunito"/>
              <a:ea typeface="Nunito"/>
              <a:cs typeface="Nunito"/>
              <a:sym typeface="Nunito"/>
            </a:endParaRPr>
          </a:p>
          <a:p>
            <a:pPr indent="0" lvl="0" marL="0" rtl="0" algn="l">
              <a:spcBef>
                <a:spcPts val="1200"/>
              </a:spcBef>
              <a:spcAft>
                <a:spcPts val="1200"/>
              </a:spcAft>
              <a:buNone/>
            </a:pPr>
            <a:r>
              <a:t/>
            </a:r>
            <a:endParaRPr b="1" sz="1800">
              <a:solidFill>
                <a:schemeClr val="lt1"/>
              </a:solidFill>
              <a:latin typeface="Nunito"/>
              <a:ea typeface="Nunito"/>
              <a:cs typeface="Nunito"/>
              <a:sym typeface="Nunito"/>
            </a:endParaRPr>
          </a:p>
        </p:txBody>
      </p:sp>
      <p:sp>
        <p:nvSpPr>
          <p:cNvPr id="5604" name="Google Shape;5604;p217"/>
          <p:cNvSpPr txBox="1"/>
          <p:nvPr/>
        </p:nvSpPr>
        <p:spPr>
          <a:xfrm>
            <a:off x="1619250" y="3570675"/>
            <a:ext cx="6761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Quicksand"/>
                <a:ea typeface="Quicksand"/>
                <a:cs typeface="Quicksand"/>
                <a:sym typeface="Quicksand"/>
              </a:rPr>
              <a:t>NaN values were removed.</a:t>
            </a:r>
            <a:endParaRPr>
              <a:latin typeface="Quicksand"/>
              <a:ea typeface="Quicksand"/>
              <a:cs typeface="Quicksand"/>
              <a:sym typeface="Quicksand"/>
            </a:endParaRPr>
          </a:p>
          <a:p>
            <a:pPr indent="0" lvl="0" marL="0" rtl="0" algn="l">
              <a:spcBef>
                <a:spcPts val="0"/>
              </a:spcBef>
              <a:spcAft>
                <a:spcPts val="0"/>
              </a:spcAft>
              <a:buNone/>
            </a:pPr>
            <a:r>
              <a:rPr lang="en">
                <a:latin typeface="Quicksand"/>
                <a:ea typeface="Quicksand"/>
                <a:cs typeface="Quicksand"/>
                <a:sym typeface="Quicksand"/>
              </a:rPr>
              <a:t>Stock company name was restructured to reduce unknown data.</a:t>
            </a:r>
            <a:endParaRPr>
              <a:latin typeface="Quicksand"/>
              <a:ea typeface="Quicksand"/>
              <a:cs typeface="Quicksand"/>
              <a:sym typeface="Quicksand"/>
            </a:endParaRPr>
          </a:p>
          <a:p>
            <a:pPr indent="0" lvl="0" marL="0" rtl="0" algn="l">
              <a:spcBef>
                <a:spcPts val="0"/>
              </a:spcBef>
              <a:spcAft>
                <a:spcPts val="0"/>
              </a:spcAft>
              <a:buNone/>
            </a:pPr>
            <a:r>
              <a:rPr lang="en">
                <a:latin typeface="Quicksand"/>
                <a:ea typeface="Quicksand"/>
                <a:cs typeface="Quicksand"/>
                <a:sym typeface="Quicksand"/>
              </a:rPr>
              <a:t>Stock Company with blank spaces were dropped.</a:t>
            </a:r>
            <a:endParaRPr>
              <a:latin typeface="Quicksand"/>
              <a:ea typeface="Quicksand"/>
              <a:cs typeface="Quicksand"/>
              <a:sym typeface="Quicksa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8" name="Shape 5608"/>
        <p:cNvGrpSpPr/>
        <p:nvPr/>
      </p:nvGrpSpPr>
      <p:grpSpPr>
        <a:xfrm>
          <a:off x="0" y="0"/>
          <a:ext cx="0" cy="0"/>
          <a:chOff x="0" y="0"/>
          <a:chExt cx="0" cy="0"/>
        </a:xfrm>
      </p:grpSpPr>
      <p:pic>
        <p:nvPicPr>
          <p:cNvPr id="5609" name="Google Shape;5609;p218"/>
          <p:cNvPicPr preferRelativeResize="0"/>
          <p:nvPr/>
        </p:nvPicPr>
        <p:blipFill>
          <a:blip r:embed="rId3">
            <a:alphaModFix/>
          </a:blip>
          <a:stretch>
            <a:fillRect/>
          </a:stretch>
        </p:blipFill>
        <p:spPr>
          <a:xfrm>
            <a:off x="1614125" y="1183475"/>
            <a:ext cx="6173075" cy="3718325"/>
          </a:xfrm>
          <a:prstGeom prst="rect">
            <a:avLst/>
          </a:prstGeom>
          <a:noFill/>
          <a:ln>
            <a:noFill/>
          </a:ln>
        </p:spPr>
      </p:pic>
      <p:sp>
        <p:nvSpPr>
          <p:cNvPr id="5610" name="Google Shape;5610;p218"/>
          <p:cNvSpPr/>
          <p:nvPr/>
        </p:nvSpPr>
        <p:spPr>
          <a:xfrm>
            <a:off x="2642550" y="389263"/>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18"/>
          <p:cNvSpPr txBox="1"/>
          <p:nvPr>
            <p:ph idx="4294967295" type="subTitle"/>
          </p:nvPr>
        </p:nvSpPr>
        <p:spPr>
          <a:xfrm>
            <a:off x="2544750" y="389275"/>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Nunito"/>
                <a:ea typeface="Nunito"/>
                <a:cs typeface="Nunito"/>
                <a:sym typeface="Nunito"/>
              </a:rPr>
              <a:t>After</a:t>
            </a:r>
            <a:r>
              <a:rPr b="1" lang="en" sz="1800">
                <a:solidFill>
                  <a:schemeClr val="lt1"/>
                </a:solidFill>
                <a:latin typeface="Nunito"/>
                <a:ea typeface="Nunito"/>
                <a:cs typeface="Nunito"/>
                <a:sym typeface="Nunito"/>
              </a:rPr>
              <a:t> Cleaning</a:t>
            </a:r>
            <a:endParaRPr b="1" sz="1800">
              <a:solidFill>
                <a:schemeClr val="lt1"/>
              </a:solidFill>
              <a:latin typeface="Nunito"/>
              <a:ea typeface="Nunito"/>
              <a:cs typeface="Nunito"/>
              <a:sym typeface="Nunito"/>
            </a:endParaRPr>
          </a:p>
          <a:p>
            <a:pPr indent="0" lvl="0" marL="0" rtl="0" algn="l">
              <a:spcBef>
                <a:spcPts val="1200"/>
              </a:spcBef>
              <a:spcAft>
                <a:spcPts val="1200"/>
              </a:spcAft>
              <a:buNone/>
            </a:pPr>
            <a:r>
              <a:t/>
            </a:r>
            <a:endParaRPr b="1" sz="1800">
              <a:solidFill>
                <a:schemeClr val="lt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5" name="Shape 5615"/>
        <p:cNvGrpSpPr/>
        <p:nvPr/>
      </p:nvGrpSpPr>
      <p:grpSpPr>
        <a:xfrm>
          <a:off x="0" y="0"/>
          <a:ext cx="0" cy="0"/>
          <a:chOff x="0" y="0"/>
          <a:chExt cx="0" cy="0"/>
        </a:xfrm>
      </p:grpSpPr>
      <p:sp>
        <p:nvSpPr>
          <p:cNvPr id="5616" name="Google Shape;5616;p219"/>
          <p:cNvSpPr/>
          <p:nvPr/>
        </p:nvSpPr>
        <p:spPr>
          <a:xfrm>
            <a:off x="2642550" y="389263"/>
            <a:ext cx="3894600" cy="468000"/>
          </a:xfrm>
          <a:prstGeom prst="roundRect">
            <a:avLst>
              <a:gd fmla="val 50000" name="adj"/>
            </a:avLst>
          </a:prstGeom>
          <a:solidFill>
            <a:schemeClr val="dk2"/>
          </a:solidFill>
          <a:ln cap="flat" cmpd="sng" w="76200">
            <a:solidFill>
              <a:schemeClr val="lt1"/>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19"/>
          <p:cNvSpPr txBox="1"/>
          <p:nvPr>
            <p:ph idx="4294967295" type="subTitle"/>
          </p:nvPr>
        </p:nvSpPr>
        <p:spPr>
          <a:xfrm>
            <a:off x="2544750" y="389275"/>
            <a:ext cx="40545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1800">
                <a:solidFill>
                  <a:schemeClr val="lt1"/>
                </a:solidFill>
                <a:latin typeface="Nunito"/>
                <a:ea typeface="Nunito"/>
                <a:cs typeface="Nunito"/>
                <a:sym typeface="Nunito"/>
              </a:rPr>
              <a:t>Backend Working of </a:t>
            </a:r>
            <a:r>
              <a:rPr b="1" lang="en" sz="1800">
                <a:solidFill>
                  <a:schemeClr val="lt1"/>
                </a:solidFill>
                <a:latin typeface="Nunito"/>
                <a:ea typeface="Nunito"/>
                <a:cs typeface="Nunito"/>
                <a:sym typeface="Nunito"/>
              </a:rPr>
              <a:t>Model</a:t>
            </a:r>
            <a:endParaRPr b="1" sz="1800">
              <a:solidFill>
                <a:schemeClr val="lt1"/>
              </a:solidFill>
              <a:latin typeface="Nunito"/>
              <a:ea typeface="Nunito"/>
              <a:cs typeface="Nunito"/>
              <a:sym typeface="Nunito"/>
            </a:endParaRPr>
          </a:p>
        </p:txBody>
      </p:sp>
      <p:pic>
        <p:nvPicPr>
          <p:cNvPr id="5618" name="Google Shape;5618;p219"/>
          <p:cNvPicPr preferRelativeResize="0"/>
          <p:nvPr/>
        </p:nvPicPr>
        <p:blipFill>
          <a:blip r:embed="rId3">
            <a:alphaModFix/>
          </a:blip>
          <a:stretch>
            <a:fillRect/>
          </a:stretch>
        </p:blipFill>
        <p:spPr>
          <a:xfrm>
            <a:off x="2179125" y="1123025"/>
            <a:ext cx="4947645" cy="38497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Microeconomics Business Meeting by Slidesgo">
  <a:themeElements>
    <a:clrScheme name="Simple Light">
      <a:dk1>
        <a:srgbClr val="20124D"/>
      </a:dk1>
      <a:lt1>
        <a:srgbClr val="FFFFFF"/>
      </a:lt1>
      <a:dk2>
        <a:srgbClr val="674EA7"/>
      </a:dk2>
      <a:lt2>
        <a:srgbClr val="A788D9"/>
      </a:lt2>
      <a:accent1>
        <a:srgbClr val="455A64"/>
      </a:accent1>
      <a:accent2>
        <a:srgbClr val="37474F"/>
      </a:accent2>
      <a:accent3>
        <a:srgbClr val="D1C7F3"/>
      </a:accent3>
      <a:accent4>
        <a:srgbClr val="FFBDA7"/>
      </a:accent4>
      <a:accent5>
        <a:srgbClr val="F28F8F"/>
      </a:accent5>
      <a:accent6>
        <a:srgbClr val="FAFAF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